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30"/>
  </p:notesMasterIdLst>
  <p:sldIdLst>
    <p:sldId id="378" r:id="rId7"/>
    <p:sldId id="340" r:id="rId8"/>
    <p:sldId id="379" r:id="rId9"/>
    <p:sldId id="339" r:id="rId10"/>
    <p:sldId id="318" r:id="rId11"/>
    <p:sldId id="382" r:id="rId12"/>
    <p:sldId id="391" r:id="rId13"/>
    <p:sldId id="392" r:id="rId14"/>
    <p:sldId id="288" r:id="rId15"/>
    <p:sldId id="355" r:id="rId16"/>
    <p:sldId id="356" r:id="rId17"/>
    <p:sldId id="354" r:id="rId18"/>
    <p:sldId id="342" r:id="rId19"/>
    <p:sldId id="294" r:id="rId20"/>
    <p:sldId id="295" r:id="rId21"/>
    <p:sldId id="298" r:id="rId22"/>
    <p:sldId id="300" r:id="rId23"/>
    <p:sldId id="343" r:id="rId24"/>
    <p:sldId id="302" r:id="rId25"/>
    <p:sldId id="380" r:id="rId26"/>
    <p:sldId id="338" r:id="rId27"/>
    <p:sldId id="381" r:id="rId28"/>
    <p:sldId id="35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ALG" id="{FBEBD7EC-6819-4927-8314-C60954854181}">
          <p14:sldIdLst>
            <p14:sldId id="378"/>
            <p14:sldId id="340"/>
            <p14:sldId id="379"/>
            <p14:sldId id="339"/>
          </p14:sldIdLst>
        </p14:section>
        <p14:section name="Introductions" id="{AE416475-C26B-44E1-BE39-F6025C1D64B1}">
          <p14:sldIdLst>
            <p14:sldId id="318"/>
            <p14:sldId id="382"/>
            <p14:sldId id="391"/>
            <p14:sldId id="392"/>
          </p14:sldIdLst>
        </p14:section>
        <p14:section name="Grant Procedures" id="{4D7D76F5-E27D-412F-B95E-66587DB0512C}">
          <p14:sldIdLst>
            <p14:sldId id="288"/>
            <p14:sldId id="355"/>
            <p14:sldId id="356"/>
            <p14:sldId id="354"/>
            <p14:sldId id="342"/>
            <p14:sldId id="294"/>
            <p14:sldId id="295"/>
            <p14:sldId id="298"/>
            <p14:sldId id="300"/>
            <p14:sldId id="343"/>
            <p14:sldId id="302"/>
            <p14:sldId id="380"/>
            <p14:sldId id="338"/>
          </p14:sldIdLst>
        </p14:section>
        <p14:section name="Breakout" id="{34492B96-B32C-4F0A-A3DF-8F88750B7E50}">
          <p14:sldIdLst>
            <p14:sldId id="381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1F402-1B3C-4A1E-A4AC-573EE2382979}" v="154" dt="2024-01-05T16:13:47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i Reardon" userId="S::tiffani.reardon@usg.edu::b1c31aae-4e18-4b23-ad4d-8959d6e86178" providerId="AD" clId="Web-{2E667C16-CE4D-6462-9E0F-A3DFF2CDB36E}"/>
    <pc:docChg chg="modSld">
      <pc:chgData name="Tiffani Reardon" userId="S::tiffani.reardon@usg.edu::b1c31aae-4e18-4b23-ad4d-8959d6e86178" providerId="AD" clId="Web-{2E667C16-CE4D-6462-9E0F-A3DFF2CDB36E}" dt="2021-03-25T18:20:08.626" v="119" actId="20577"/>
      <pc:docMkLst>
        <pc:docMk/>
      </pc:docMkLst>
      <pc:sldChg chg="modSp">
        <pc:chgData name="Tiffani Reardon" userId="S::tiffani.reardon@usg.edu::b1c31aae-4e18-4b23-ad4d-8959d6e86178" providerId="AD" clId="Web-{2E667C16-CE4D-6462-9E0F-A3DFF2CDB36E}" dt="2021-03-25T18:14:36.774" v="63" actId="20577"/>
        <pc:sldMkLst>
          <pc:docMk/>
          <pc:sldMk cId="3787449651" sldId="288"/>
        </pc:sldMkLst>
        <pc:spChg chg="mod">
          <ac:chgData name="Tiffani Reardon" userId="S::tiffani.reardon@usg.edu::b1c31aae-4e18-4b23-ad4d-8959d6e86178" providerId="AD" clId="Web-{2E667C16-CE4D-6462-9E0F-A3DFF2CDB36E}" dt="2021-03-25T18:14:36.774" v="63" actId="20577"/>
          <ac:spMkLst>
            <pc:docMk/>
            <pc:sldMk cId="3787449651" sldId="288"/>
            <ac:spMk id="2" creationId="{372E0B3A-11B7-4BF2-BFB9-B41D9973FFF1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42.150" v="64" actId="20577"/>
        <pc:sldMkLst>
          <pc:docMk/>
          <pc:sldMk cId="522868675" sldId="289"/>
        </pc:sldMkLst>
        <pc:spChg chg="mod">
          <ac:chgData name="Tiffani Reardon" userId="S::tiffani.reardon@usg.edu::b1c31aae-4e18-4b23-ad4d-8959d6e86178" providerId="AD" clId="Web-{2E667C16-CE4D-6462-9E0F-A3DFF2CDB36E}" dt="2021-03-25T18:14:42.150" v="64" actId="20577"/>
          <ac:spMkLst>
            <pc:docMk/>
            <pc:sldMk cId="522868675" sldId="289"/>
            <ac:spMk id="3" creationId="{41FBC87D-6DAE-4609-87D9-392859AD2079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49.384" v="66" actId="20577"/>
        <pc:sldMkLst>
          <pc:docMk/>
          <pc:sldMk cId="374068876" sldId="290"/>
        </pc:sldMkLst>
        <pc:spChg chg="mod">
          <ac:chgData name="Tiffani Reardon" userId="S::tiffani.reardon@usg.edu::b1c31aae-4e18-4b23-ad4d-8959d6e86178" providerId="AD" clId="Web-{2E667C16-CE4D-6462-9E0F-A3DFF2CDB36E}" dt="2021-03-25T18:14:46.571" v="65" actId="20577"/>
          <ac:spMkLst>
            <pc:docMk/>
            <pc:sldMk cId="374068876" sldId="290"/>
            <ac:spMk id="2" creationId="{34481847-FAB4-444F-AB79-964557B11B79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4:49.384" v="66" actId="20577"/>
          <ac:spMkLst>
            <pc:docMk/>
            <pc:sldMk cId="374068876" sldId="290"/>
            <ac:spMk id="3" creationId="{57528ED5-E554-489E-80B6-74B2AA80377E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56.056" v="68" actId="20577"/>
        <pc:sldMkLst>
          <pc:docMk/>
          <pc:sldMk cId="3583847693" sldId="291"/>
        </pc:sldMkLst>
        <pc:spChg chg="mod">
          <ac:chgData name="Tiffani Reardon" userId="S::tiffani.reardon@usg.edu::b1c31aae-4e18-4b23-ad4d-8959d6e86178" providerId="AD" clId="Web-{2E667C16-CE4D-6462-9E0F-A3DFF2CDB36E}" dt="2021-03-25T18:14:54.040" v="67" actId="20577"/>
          <ac:spMkLst>
            <pc:docMk/>
            <pc:sldMk cId="3583847693" sldId="291"/>
            <ac:spMk id="2" creationId="{9F69F1EC-75EF-46E1-BB27-AC792B53E314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4:56.056" v="68" actId="20577"/>
          <ac:spMkLst>
            <pc:docMk/>
            <pc:sldMk cId="3583847693" sldId="291"/>
            <ac:spMk id="3" creationId="{48DF0F5E-1510-4FE0-90A6-C82ADB16ECFE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5:04.384" v="70" actId="20577"/>
        <pc:sldMkLst>
          <pc:docMk/>
          <pc:sldMk cId="2609797498" sldId="292"/>
        </pc:sldMkLst>
        <pc:spChg chg="mod">
          <ac:chgData name="Tiffani Reardon" userId="S::tiffani.reardon@usg.edu::b1c31aae-4e18-4b23-ad4d-8959d6e86178" providerId="AD" clId="Web-{2E667C16-CE4D-6462-9E0F-A3DFF2CDB36E}" dt="2021-03-25T18:15:01.494" v="69" actId="20577"/>
          <ac:spMkLst>
            <pc:docMk/>
            <pc:sldMk cId="2609797498" sldId="292"/>
            <ac:spMk id="2" creationId="{8092D654-CA54-4623-8A30-6C9DA9E5B486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5:04.384" v="70" actId="20577"/>
          <ac:spMkLst>
            <pc:docMk/>
            <pc:sldMk cId="2609797498" sldId="292"/>
            <ac:spMk id="3" creationId="{39419DC0-9638-49BE-8C08-00638A62ED54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7:01.700" v="90" actId="20577"/>
        <pc:sldMkLst>
          <pc:docMk/>
          <pc:sldMk cId="4186640083" sldId="293"/>
        </pc:sldMkLst>
        <pc:spChg chg="mod">
          <ac:chgData name="Tiffani Reardon" userId="S::tiffani.reardon@usg.edu::b1c31aae-4e18-4b23-ad4d-8959d6e86178" providerId="AD" clId="Web-{2E667C16-CE4D-6462-9E0F-A3DFF2CDB36E}" dt="2021-03-25T18:16:58.887" v="89" actId="20577"/>
          <ac:spMkLst>
            <pc:docMk/>
            <pc:sldMk cId="4186640083" sldId="293"/>
            <ac:spMk id="2" creationId="{48CA0DEF-735D-447F-88FC-CA5C2E589F90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7:01.700" v="90" actId="20577"/>
          <ac:spMkLst>
            <pc:docMk/>
            <pc:sldMk cId="4186640083" sldId="293"/>
            <ac:spMk id="3" creationId="{61CC0C15-16B1-4C7B-918E-BE922E9A75C8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7:31.497" v="95" actId="20577"/>
        <pc:sldMkLst>
          <pc:docMk/>
          <pc:sldMk cId="2594734651" sldId="294"/>
        </pc:sldMkLst>
        <pc:spChg chg="mod">
          <ac:chgData name="Tiffani Reardon" userId="S::tiffani.reardon@usg.edu::b1c31aae-4e18-4b23-ad4d-8959d6e86178" providerId="AD" clId="Web-{2E667C16-CE4D-6462-9E0F-A3DFF2CDB36E}" dt="2021-03-25T18:17:31.497" v="95" actId="20577"/>
          <ac:spMkLst>
            <pc:docMk/>
            <pc:sldMk cId="2594734651" sldId="294"/>
            <ac:spMk id="2" creationId="{67EBD111-D197-421E-9412-7CB0629002C3}"/>
          </ac:spMkLst>
        </pc:spChg>
        <pc:graphicFrameChg chg="modGraphic">
          <ac:chgData name="Tiffani Reardon" userId="S::tiffani.reardon@usg.edu::b1c31aae-4e18-4b23-ad4d-8959d6e86178" providerId="AD" clId="Web-{2E667C16-CE4D-6462-9E0F-A3DFF2CDB36E}" dt="2021-03-25T18:09:03.454" v="48" actId="20577"/>
          <ac:graphicFrameMkLst>
            <pc:docMk/>
            <pc:sldMk cId="2594734651" sldId="294"/>
            <ac:graphicFrameMk id="17" creationId="{09CF4E4D-F885-4CE3-9EE9-90D000FDDA2D}"/>
          </ac:graphicFrameMkLst>
        </pc:graphicFrameChg>
      </pc:sldChg>
      <pc:sldChg chg="modSp">
        <pc:chgData name="Tiffani Reardon" userId="S::tiffani.reardon@usg.edu::b1c31aae-4e18-4b23-ad4d-8959d6e86178" providerId="AD" clId="Web-{2E667C16-CE4D-6462-9E0F-A3DFF2CDB36E}" dt="2021-03-25T18:17:58.357" v="99" actId="20577"/>
        <pc:sldMkLst>
          <pc:docMk/>
          <pc:sldMk cId="1212868979" sldId="295"/>
        </pc:sldMkLst>
        <pc:spChg chg="mod">
          <ac:chgData name="Tiffani Reardon" userId="S::tiffani.reardon@usg.edu::b1c31aae-4e18-4b23-ad4d-8959d6e86178" providerId="AD" clId="Web-{2E667C16-CE4D-6462-9E0F-A3DFF2CDB36E}" dt="2021-03-25T18:17:39.779" v="96" actId="20577"/>
          <ac:spMkLst>
            <pc:docMk/>
            <pc:sldMk cId="1212868979" sldId="295"/>
            <ac:spMk id="20" creationId="{97EDBB36-42E7-44A8-A0AC-B46CE60E873C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7:58.357" v="99" actId="20577"/>
          <ac:spMkLst>
            <pc:docMk/>
            <pc:sldMk cId="1212868979" sldId="295"/>
            <ac:spMk id="21" creationId="{2A851AD3-3DDB-4D7D-8A6F-08965A8D481D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8:18.983" v="103" actId="20577"/>
        <pc:sldMkLst>
          <pc:docMk/>
          <pc:sldMk cId="3143246673" sldId="298"/>
        </pc:sldMkLst>
        <pc:spChg chg="mod">
          <ac:chgData name="Tiffani Reardon" userId="S::tiffani.reardon@usg.edu::b1c31aae-4e18-4b23-ad4d-8959d6e86178" providerId="AD" clId="Web-{2E667C16-CE4D-6462-9E0F-A3DFF2CDB36E}" dt="2021-03-25T18:18:01.842" v="100" actId="20577"/>
          <ac:spMkLst>
            <pc:docMk/>
            <pc:sldMk cId="3143246673" sldId="298"/>
            <ac:spMk id="2" creationId="{BF69C68A-8FB4-4679-B606-5A177F1D199B}"/>
          </ac:spMkLst>
        </pc:spChg>
        <pc:graphicFrameChg chg="modGraphic">
          <ac:chgData name="Tiffani Reardon" userId="S::tiffani.reardon@usg.edu::b1c31aae-4e18-4b23-ad4d-8959d6e86178" providerId="AD" clId="Web-{2E667C16-CE4D-6462-9E0F-A3DFF2CDB36E}" dt="2021-03-25T18:18:18.983" v="103" actId="20577"/>
          <ac:graphicFrameMkLst>
            <pc:docMk/>
            <pc:sldMk cId="3143246673" sldId="298"/>
            <ac:graphicFrameMk id="7" creationId="{43E8CD51-EEAB-4EA8-8853-2D34ABC142D0}"/>
          </ac:graphicFrameMkLst>
        </pc:graphicFrameChg>
      </pc:sldChg>
      <pc:sldChg chg="modSp">
        <pc:chgData name="Tiffani Reardon" userId="S::tiffani.reardon@usg.edu::b1c31aae-4e18-4b23-ad4d-8959d6e86178" providerId="AD" clId="Web-{2E667C16-CE4D-6462-9E0F-A3DFF2CDB36E}" dt="2021-03-25T18:18:50.827" v="108" actId="20577"/>
        <pc:sldMkLst>
          <pc:docMk/>
          <pc:sldMk cId="3206850324" sldId="300"/>
        </pc:sldMkLst>
        <pc:spChg chg="mod">
          <ac:chgData name="Tiffani Reardon" userId="S::tiffani.reardon@usg.edu::b1c31aae-4e18-4b23-ad4d-8959d6e86178" providerId="AD" clId="Web-{2E667C16-CE4D-6462-9E0F-A3DFF2CDB36E}" dt="2021-03-25T18:18:30.217" v="104" actId="20577"/>
          <ac:spMkLst>
            <pc:docMk/>
            <pc:sldMk cId="3206850324" sldId="300"/>
            <ac:spMk id="3" creationId="{4B6998EA-3EAC-4675-91B4-463D7C51340F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8:50.827" v="108" actId="20577"/>
          <ac:spMkLst>
            <pc:docMk/>
            <pc:sldMk cId="3206850324" sldId="300"/>
            <ac:spMk id="4" creationId="{356EE685-A42C-41CC-B76C-322570851461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9:41.110" v="117" actId="20577"/>
        <pc:sldMkLst>
          <pc:docMk/>
          <pc:sldMk cId="3335069941" sldId="302"/>
        </pc:sldMkLst>
        <pc:spChg chg="mod">
          <ac:chgData name="Tiffani Reardon" userId="S::tiffani.reardon@usg.edu::b1c31aae-4e18-4b23-ad4d-8959d6e86178" providerId="AD" clId="Web-{2E667C16-CE4D-6462-9E0F-A3DFF2CDB36E}" dt="2021-03-25T18:19:36.938" v="116" actId="20577"/>
          <ac:spMkLst>
            <pc:docMk/>
            <pc:sldMk cId="3335069941" sldId="302"/>
            <ac:spMk id="2" creationId="{D1E41C74-3BDD-48C9-A78E-7117F4FF7EBB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9:41.110" v="117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3:58.258" v="53" actId="20577"/>
        <pc:sldMkLst>
          <pc:docMk/>
          <pc:sldMk cId="1242961121" sldId="317"/>
        </pc:sldMkLst>
        <pc:spChg chg="mod">
          <ac:chgData name="Tiffani Reardon" userId="S::tiffani.reardon@usg.edu::b1c31aae-4e18-4b23-ad4d-8959d6e86178" providerId="AD" clId="Web-{2E667C16-CE4D-6462-9E0F-A3DFF2CDB36E}" dt="2021-03-25T18:13:58.258" v="53" actId="20577"/>
          <ac:spMkLst>
            <pc:docMk/>
            <pc:sldMk cId="1242961121" sldId="317"/>
            <ac:spMk id="2" creationId="{34CD28E6-1331-4D8F-B2D8-C4F8B6E5B071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3:55.523" v="52" actId="20577"/>
          <ac:spMkLst>
            <pc:docMk/>
            <pc:sldMk cId="1242961121" sldId="317"/>
            <ac:spMk id="3" creationId="{D70847F3-030C-4A9A-9AE2-F18259D40C42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16.336" v="58" actId="20577"/>
        <pc:sldMkLst>
          <pc:docMk/>
          <pc:sldMk cId="881656132" sldId="318"/>
        </pc:sldMkLst>
        <pc:spChg chg="mod">
          <ac:chgData name="Tiffani Reardon" userId="S::tiffani.reardon@usg.edu::b1c31aae-4e18-4b23-ad4d-8959d6e86178" providerId="AD" clId="Web-{2E667C16-CE4D-6462-9E0F-A3DFF2CDB36E}" dt="2021-03-25T18:14:13.321" v="57" actId="20577"/>
          <ac:spMkLst>
            <pc:docMk/>
            <pc:sldMk cId="881656132" sldId="318"/>
            <ac:spMk id="2" creationId="{01F2D20E-DA95-471A-A9ED-14105C3BA2BE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4:16.336" v="58" actId="20577"/>
          <ac:spMkLst>
            <pc:docMk/>
            <pc:sldMk cId="881656132" sldId="318"/>
            <ac:spMk id="3" creationId="{0856A407-D03F-474D-997B-3A240A6CB6EA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26.868" v="60" actId="20577"/>
        <pc:sldMkLst>
          <pc:docMk/>
          <pc:sldMk cId="2779907337" sldId="319"/>
        </pc:sldMkLst>
        <pc:spChg chg="mod">
          <ac:chgData name="Tiffani Reardon" userId="S::tiffani.reardon@usg.edu::b1c31aae-4e18-4b23-ad4d-8959d6e86178" providerId="AD" clId="Web-{2E667C16-CE4D-6462-9E0F-A3DFF2CDB36E}" dt="2021-03-25T18:14:24.180" v="59" actId="20577"/>
          <ac:spMkLst>
            <pc:docMk/>
            <pc:sldMk cId="2779907337" sldId="319"/>
            <ac:spMk id="2" creationId="{15A65488-837B-4545-9BF3-C2D0E36CF753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4:26.868" v="60" actId="20577"/>
          <ac:spMkLst>
            <pc:docMk/>
            <pc:sldMk cId="2779907337" sldId="319"/>
            <ac:spMk id="3" creationId="{A4E0448A-5FDD-4193-AEED-6573EF183416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09.461" v="55" actId="20577"/>
        <pc:sldMkLst>
          <pc:docMk/>
          <pc:sldMk cId="1672047437" sldId="340"/>
        </pc:sldMkLst>
        <pc:spChg chg="mod">
          <ac:chgData name="Tiffani Reardon" userId="S::tiffani.reardon@usg.edu::b1c31aae-4e18-4b23-ad4d-8959d6e86178" providerId="AD" clId="Web-{2E667C16-CE4D-6462-9E0F-A3DFF2CDB36E}" dt="2021-03-25T18:14:04.539" v="54" actId="20577"/>
          <ac:spMkLst>
            <pc:docMk/>
            <pc:sldMk cId="1672047437" sldId="340"/>
            <ac:spMk id="2" creationId="{2DD3D14D-C625-46A6-AF49-A179B7666F77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4:09.461" v="55" actId="20577"/>
          <ac:spMkLst>
            <pc:docMk/>
            <pc:sldMk cId="1672047437" sldId="340"/>
            <ac:spMk id="3" creationId="{5C9ED785-1FDD-429A-B993-578373A8BBEB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7:11.075" v="92" actId="20577"/>
        <pc:sldMkLst>
          <pc:docMk/>
          <pc:sldMk cId="2195846885" sldId="341"/>
        </pc:sldMkLst>
        <pc:spChg chg="mod">
          <ac:chgData name="Tiffani Reardon" userId="S::tiffani.reardon@usg.edu::b1c31aae-4e18-4b23-ad4d-8959d6e86178" providerId="AD" clId="Web-{2E667C16-CE4D-6462-9E0F-A3DFF2CDB36E}" dt="2021-03-25T18:17:07.887" v="91" actId="20577"/>
          <ac:spMkLst>
            <pc:docMk/>
            <pc:sldMk cId="2195846885" sldId="341"/>
            <ac:spMk id="2" creationId="{48CA0DEF-735D-447F-88FC-CA5C2E589F90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7:11.075" v="92" actId="20577"/>
          <ac:spMkLst>
            <pc:docMk/>
            <pc:sldMk cId="2195846885" sldId="341"/>
            <ac:spMk id="3" creationId="{61CC0C15-16B1-4C7B-918E-BE922E9A75C8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7:22.450" v="94" actId="20577"/>
        <pc:sldMkLst>
          <pc:docMk/>
          <pc:sldMk cId="4084903770" sldId="342"/>
        </pc:sldMkLst>
        <pc:spChg chg="mod">
          <ac:chgData name="Tiffani Reardon" userId="S::tiffani.reardon@usg.edu::b1c31aae-4e18-4b23-ad4d-8959d6e86178" providerId="AD" clId="Web-{2E667C16-CE4D-6462-9E0F-A3DFF2CDB36E}" dt="2021-03-25T18:17:22.450" v="94" actId="20577"/>
          <ac:spMkLst>
            <pc:docMk/>
            <pc:sldMk cId="4084903770" sldId="342"/>
            <ac:spMk id="2" creationId="{48CA0DEF-735D-447F-88FC-CA5C2E589F90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3:31.195" v="49" actId="20577"/>
          <ac:spMkLst>
            <pc:docMk/>
            <pc:sldMk cId="4084903770" sldId="342"/>
            <ac:spMk id="3" creationId="{61CC0C15-16B1-4C7B-918E-BE922E9A75C8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9:25.828" v="115" actId="20577"/>
        <pc:sldMkLst>
          <pc:docMk/>
          <pc:sldMk cId="1425211662" sldId="343"/>
        </pc:sldMkLst>
        <pc:spChg chg="mod">
          <ac:chgData name="Tiffani Reardon" userId="S::tiffani.reardon@usg.edu::b1c31aae-4e18-4b23-ad4d-8959d6e86178" providerId="AD" clId="Web-{2E667C16-CE4D-6462-9E0F-A3DFF2CDB36E}" dt="2021-03-25T18:18:56.562" v="109" actId="20577"/>
          <ac:spMkLst>
            <pc:docMk/>
            <pc:sldMk cId="1425211662" sldId="343"/>
            <ac:spMk id="3" creationId="{4B6998EA-3EAC-4675-91B4-463D7C51340F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9:25.828" v="115" actId="20577"/>
          <ac:spMkLst>
            <pc:docMk/>
            <pc:sldMk cId="1425211662" sldId="343"/>
            <ac:spMk id="4" creationId="{356EE685-A42C-41CC-B76C-322570851461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3:49.523" v="51" actId="20577"/>
        <pc:sldMkLst>
          <pc:docMk/>
          <pc:sldMk cId="1377588767" sldId="344"/>
        </pc:sldMkLst>
        <pc:spChg chg="mod">
          <ac:chgData name="Tiffani Reardon" userId="S::tiffani.reardon@usg.edu::b1c31aae-4e18-4b23-ad4d-8959d6e86178" providerId="AD" clId="Web-{2E667C16-CE4D-6462-9E0F-A3DFF2CDB36E}" dt="2021-03-25T18:13:49.523" v="51" actId="20577"/>
          <ac:spMkLst>
            <pc:docMk/>
            <pc:sldMk cId="1377588767" sldId="344"/>
            <ac:spMk id="2" creationId="{34D3757A-36DD-4272-B14C-E3A7A372BC62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4:31.681" v="62" actId="20577"/>
        <pc:sldMkLst>
          <pc:docMk/>
          <pc:sldMk cId="3771206228" sldId="345"/>
        </pc:sldMkLst>
        <pc:spChg chg="mod">
          <ac:chgData name="Tiffani Reardon" userId="S::tiffani.reardon@usg.edu::b1c31aae-4e18-4b23-ad4d-8959d6e86178" providerId="AD" clId="Web-{2E667C16-CE4D-6462-9E0F-A3DFF2CDB36E}" dt="2021-03-25T18:14:31.681" v="62" actId="20577"/>
          <ac:spMkLst>
            <pc:docMk/>
            <pc:sldMk cId="3771206228" sldId="345"/>
            <ac:spMk id="2" creationId="{34D3757A-36DD-4272-B14C-E3A7A372BC62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5:13.291" v="72" actId="20577"/>
        <pc:sldMkLst>
          <pc:docMk/>
          <pc:sldMk cId="825754274" sldId="346"/>
        </pc:sldMkLst>
        <pc:spChg chg="mod">
          <ac:chgData name="Tiffani Reardon" userId="S::tiffani.reardon@usg.edu::b1c31aae-4e18-4b23-ad4d-8959d6e86178" providerId="AD" clId="Web-{2E667C16-CE4D-6462-9E0F-A3DFF2CDB36E}" dt="2021-03-25T18:15:10.322" v="71" actId="20577"/>
          <ac:spMkLst>
            <pc:docMk/>
            <pc:sldMk cId="825754274" sldId="346"/>
            <ac:spMk id="2" creationId="{8092D654-CA54-4623-8A30-6C9DA9E5B486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5:13.291" v="72" actId="20577"/>
          <ac:spMkLst>
            <pc:docMk/>
            <pc:sldMk cId="825754274" sldId="346"/>
            <ac:spMk id="3" creationId="{39419DC0-9638-49BE-8C08-00638A62ED54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5:31.244" v="74" actId="20577"/>
        <pc:sldMkLst>
          <pc:docMk/>
          <pc:sldMk cId="3836724499" sldId="347"/>
        </pc:sldMkLst>
        <pc:spChg chg="mod">
          <ac:chgData name="Tiffani Reardon" userId="S::tiffani.reardon@usg.edu::b1c31aae-4e18-4b23-ad4d-8959d6e86178" providerId="AD" clId="Web-{2E667C16-CE4D-6462-9E0F-A3DFF2CDB36E}" dt="2021-03-25T18:15:28.526" v="73" actId="20577"/>
          <ac:spMkLst>
            <pc:docMk/>
            <pc:sldMk cId="3836724499" sldId="347"/>
            <ac:spMk id="2" creationId="{8092D654-CA54-4623-8A30-6C9DA9E5B486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5:31.244" v="74" actId="20577"/>
          <ac:spMkLst>
            <pc:docMk/>
            <pc:sldMk cId="3836724499" sldId="347"/>
            <ac:spMk id="3" creationId="{39419DC0-9638-49BE-8C08-00638A62ED54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5:42.620" v="76" actId="20577"/>
        <pc:sldMkLst>
          <pc:docMk/>
          <pc:sldMk cId="194575620" sldId="348"/>
        </pc:sldMkLst>
        <pc:spChg chg="mod">
          <ac:chgData name="Tiffani Reardon" userId="S::tiffani.reardon@usg.edu::b1c31aae-4e18-4b23-ad4d-8959d6e86178" providerId="AD" clId="Web-{2E667C16-CE4D-6462-9E0F-A3DFF2CDB36E}" dt="2021-03-25T18:15:39.354" v="75" actId="20577"/>
          <ac:spMkLst>
            <pc:docMk/>
            <pc:sldMk cId="194575620" sldId="348"/>
            <ac:spMk id="2" creationId="{8092D654-CA54-4623-8A30-6C9DA9E5B486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5:42.620" v="76" actId="20577"/>
          <ac:spMkLst>
            <pc:docMk/>
            <pc:sldMk cId="194575620" sldId="348"/>
            <ac:spMk id="3" creationId="{39419DC0-9638-49BE-8C08-00638A62ED54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6:41.121" v="85" actId="20577"/>
        <pc:sldMkLst>
          <pc:docMk/>
          <pc:sldMk cId="2137485239" sldId="349"/>
        </pc:sldMkLst>
        <pc:spChg chg="mod">
          <ac:chgData name="Tiffani Reardon" userId="S::tiffani.reardon@usg.edu::b1c31aae-4e18-4b23-ad4d-8959d6e86178" providerId="AD" clId="Web-{2E667C16-CE4D-6462-9E0F-A3DFF2CDB36E}" dt="2021-03-25T18:15:46.745" v="77" actId="20577"/>
          <ac:spMkLst>
            <pc:docMk/>
            <pc:sldMk cId="2137485239" sldId="349"/>
            <ac:spMk id="2" creationId="{8092D654-CA54-4623-8A30-6C9DA9E5B486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6:41.121" v="85" actId="20577"/>
          <ac:spMkLst>
            <pc:docMk/>
            <pc:sldMk cId="2137485239" sldId="349"/>
            <ac:spMk id="3" creationId="{39419DC0-9638-49BE-8C08-00638A62ED54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16:53.246" v="87" actId="20577"/>
        <pc:sldMkLst>
          <pc:docMk/>
          <pc:sldMk cId="1059862656" sldId="350"/>
        </pc:sldMkLst>
        <pc:spChg chg="mod">
          <ac:chgData name="Tiffani Reardon" userId="S::tiffani.reardon@usg.edu::b1c31aae-4e18-4b23-ad4d-8959d6e86178" providerId="AD" clId="Web-{2E667C16-CE4D-6462-9E0F-A3DFF2CDB36E}" dt="2021-03-25T18:16:53.246" v="87" actId="20577"/>
          <ac:spMkLst>
            <pc:docMk/>
            <pc:sldMk cId="1059862656" sldId="350"/>
            <ac:spMk id="2" creationId="{8092D654-CA54-4623-8A30-6C9DA9E5B486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16:49.481" v="86" actId="20577"/>
          <ac:spMkLst>
            <pc:docMk/>
            <pc:sldMk cId="1059862656" sldId="350"/>
            <ac:spMk id="3" creationId="{39419DC0-9638-49BE-8C08-00638A62ED54}"/>
          </ac:spMkLst>
        </pc:spChg>
      </pc:sldChg>
      <pc:sldChg chg="modSp">
        <pc:chgData name="Tiffani Reardon" userId="S::tiffani.reardon@usg.edu::b1c31aae-4e18-4b23-ad4d-8959d6e86178" providerId="AD" clId="Web-{2E667C16-CE4D-6462-9E0F-A3DFF2CDB36E}" dt="2021-03-25T18:20:08.626" v="119" actId="20577"/>
        <pc:sldMkLst>
          <pc:docMk/>
          <pc:sldMk cId="1780088052" sldId="351"/>
        </pc:sldMkLst>
        <pc:spChg chg="mod">
          <ac:chgData name="Tiffani Reardon" userId="S::tiffani.reardon@usg.edu::b1c31aae-4e18-4b23-ad4d-8959d6e86178" providerId="AD" clId="Web-{2E667C16-CE4D-6462-9E0F-A3DFF2CDB36E}" dt="2021-03-25T18:20:08.626" v="119" actId="20577"/>
          <ac:spMkLst>
            <pc:docMk/>
            <pc:sldMk cId="1780088052" sldId="351"/>
            <ac:spMk id="2" creationId="{CAFCD3D4-92AE-44DA-BE87-3566CE651D0F}"/>
          </ac:spMkLst>
        </pc:spChg>
        <pc:spChg chg="mod">
          <ac:chgData name="Tiffani Reardon" userId="S::tiffani.reardon@usg.edu::b1c31aae-4e18-4b23-ad4d-8959d6e86178" providerId="AD" clId="Web-{2E667C16-CE4D-6462-9E0F-A3DFF2CDB36E}" dt="2021-03-25T18:20:05.845" v="118" actId="20577"/>
          <ac:spMkLst>
            <pc:docMk/>
            <pc:sldMk cId="1780088052" sldId="351"/>
            <ac:spMk id="3" creationId="{8D99E9D0-1847-4611-BC0D-9B7DC69A62B4}"/>
          </ac:spMkLst>
        </pc:spChg>
      </pc:sldChg>
    </pc:docChg>
  </pc:docChgLst>
  <pc:docChgLst>
    <pc:chgData name="Jeff Gallant" userId="25997235-6328-4fee-8f84-6a87050bf096" providerId="ADAL" clId="{7591F402-1B3C-4A1E-A4AC-573EE2382979}"/>
    <pc:docChg chg="undo redo custSel addSld delSld modSld sldOrd addSection modSection">
      <pc:chgData name="Jeff Gallant" userId="25997235-6328-4fee-8f84-6a87050bf096" providerId="ADAL" clId="{7591F402-1B3C-4A1E-A4AC-573EE2382979}" dt="2024-01-05T17:45:50.116" v="2208" actId="114"/>
      <pc:docMkLst>
        <pc:docMk/>
      </pc:docMkLst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522868675" sldId="289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374068876" sldId="290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3583847693" sldId="291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2609797498" sldId="292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4186640083" sldId="293"/>
        </pc:sldMkLst>
      </pc:sldChg>
      <pc:sldChg chg="modSp ord">
        <pc:chgData name="Jeff Gallant" userId="25997235-6328-4fee-8f84-6a87050bf096" providerId="ADAL" clId="{7591F402-1B3C-4A1E-A4AC-573EE2382979}" dt="2024-01-02T17:16:43.812" v="378" actId="20577"/>
        <pc:sldMkLst>
          <pc:docMk/>
          <pc:sldMk cId="3143246673" sldId="298"/>
        </pc:sldMkLst>
        <pc:graphicFrameChg chg="mod">
          <ac:chgData name="Jeff Gallant" userId="25997235-6328-4fee-8f84-6a87050bf096" providerId="ADAL" clId="{7591F402-1B3C-4A1E-A4AC-573EE2382979}" dt="2024-01-02T17:16:43.812" v="378" actId="20577"/>
          <ac:graphicFrameMkLst>
            <pc:docMk/>
            <pc:sldMk cId="3143246673" sldId="298"/>
            <ac:graphicFrameMk id="7" creationId="{43E8CD51-EEAB-4EA8-8853-2D34ABC142D0}"/>
          </ac:graphicFrameMkLst>
        </pc:graphicFrameChg>
      </pc:sldChg>
      <pc:sldChg chg="modSp del mod">
        <pc:chgData name="Jeff Gallant" userId="25997235-6328-4fee-8f84-6a87050bf096" providerId="ADAL" clId="{7591F402-1B3C-4A1E-A4AC-573EE2382979}" dt="2024-01-02T16:48:09.345" v="185" actId="47"/>
        <pc:sldMkLst>
          <pc:docMk/>
          <pc:sldMk cId="1098987600" sldId="299"/>
        </pc:sldMkLst>
        <pc:spChg chg="mod">
          <ac:chgData name="Jeff Gallant" userId="25997235-6328-4fee-8f84-6a87050bf096" providerId="ADAL" clId="{7591F402-1B3C-4A1E-A4AC-573EE2382979}" dt="2024-01-02T16:48:05.827" v="184" actId="6549"/>
          <ac:spMkLst>
            <pc:docMk/>
            <pc:sldMk cId="1098987600" sldId="299"/>
            <ac:spMk id="2" creationId="{3803E116-F708-46D3-9DC0-25F4590FCBE9}"/>
          </ac:spMkLst>
        </pc:spChg>
      </pc:sldChg>
      <pc:sldChg chg="ord">
        <pc:chgData name="Jeff Gallant" userId="25997235-6328-4fee-8f84-6a87050bf096" providerId="ADAL" clId="{7591F402-1B3C-4A1E-A4AC-573EE2382979}" dt="2024-01-02T16:47:57.251" v="181"/>
        <pc:sldMkLst>
          <pc:docMk/>
          <pc:sldMk cId="3206850324" sldId="300"/>
        </pc:sldMkLst>
      </pc:sldChg>
      <pc:sldChg chg="del">
        <pc:chgData name="Jeff Gallant" userId="25997235-6328-4fee-8f84-6a87050bf096" providerId="ADAL" clId="{7591F402-1B3C-4A1E-A4AC-573EE2382979}" dt="2024-01-02T16:48:14.409" v="186" actId="47"/>
        <pc:sldMkLst>
          <pc:docMk/>
          <pc:sldMk cId="1015321799" sldId="301"/>
        </pc:sldMkLst>
      </pc:sldChg>
      <pc:sldChg chg="modSp mod">
        <pc:chgData name="Jeff Gallant" userId="25997235-6328-4fee-8f84-6a87050bf096" providerId="ADAL" clId="{7591F402-1B3C-4A1E-A4AC-573EE2382979}" dt="2024-01-02T17:15:19.002" v="236" actId="6549"/>
        <pc:sldMkLst>
          <pc:docMk/>
          <pc:sldMk cId="3335069941" sldId="302"/>
        </pc:sldMkLst>
        <pc:spChg chg="mod">
          <ac:chgData name="Jeff Gallant" userId="25997235-6328-4fee-8f84-6a87050bf096" providerId="ADAL" clId="{7591F402-1B3C-4A1E-A4AC-573EE2382979}" dt="2024-01-02T17:15:19.002" v="236" actId="6549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Jeff Gallant" userId="25997235-6328-4fee-8f84-6a87050bf096" providerId="ADAL" clId="{7591F402-1B3C-4A1E-A4AC-573EE2382979}" dt="2024-01-05T16:08:44.635" v="1897" actId="6549"/>
        <pc:sldMkLst>
          <pc:docMk/>
          <pc:sldMk cId="881656132" sldId="318"/>
        </pc:sldMkLst>
        <pc:spChg chg="mod">
          <ac:chgData name="Jeff Gallant" userId="25997235-6328-4fee-8f84-6a87050bf096" providerId="ADAL" clId="{7591F402-1B3C-4A1E-A4AC-573EE2382979}" dt="2024-01-02T18:14:43.610" v="397" actId="20577"/>
          <ac:spMkLst>
            <pc:docMk/>
            <pc:sldMk cId="881656132" sldId="318"/>
            <ac:spMk id="2" creationId="{01F2D20E-DA95-471A-A9ED-14105C3BA2BE}"/>
          </ac:spMkLst>
        </pc:spChg>
        <pc:spChg chg="mod">
          <ac:chgData name="Jeff Gallant" userId="25997235-6328-4fee-8f84-6a87050bf096" providerId="ADAL" clId="{7591F402-1B3C-4A1E-A4AC-573EE2382979}" dt="2024-01-05T16:08:44.635" v="1897" actId="6549"/>
          <ac:spMkLst>
            <pc:docMk/>
            <pc:sldMk cId="881656132" sldId="318"/>
            <ac:spMk id="3" creationId="{0856A407-D03F-474D-997B-3A240A6CB6EA}"/>
          </ac:spMkLst>
        </pc:spChg>
      </pc:sldChg>
      <pc:sldChg chg="modSp mod">
        <pc:chgData name="Jeff Gallant" userId="25997235-6328-4fee-8f84-6a87050bf096" providerId="ADAL" clId="{7591F402-1B3C-4A1E-A4AC-573EE2382979}" dt="2024-01-02T17:16:01.360" v="309" actId="115"/>
        <pc:sldMkLst>
          <pc:docMk/>
          <pc:sldMk cId="174088732" sldId="338"/>
        </pc:sldMkLst>
        <pc:spChg chg="mod">
          <ac:chgData name="Jeff Gallant" userId="25997235-6328-4fee-8f84-6a87050bf096" providerId="ADAL" clId="{7591F402-1B3C-4A1E-A4AC-573EE2382979}" dt="2024-01-02T17:16:01.360" v="309" actId="115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Jeff Gallant" userId="25997235-6328-4fee-8f84-6a87050bf096" providerId="ADAL" clId="{7591F402-1B3C-4A1E-A4AC-573EE2382979}" dt="2024-01-02T16:46:34.973" v="146" actId="20577"/>
        <pc:sldMkLst>
          <pc:docMk/>
          <pc:sldMk cId="3827386423" sldId="339"/>
        </pc:sldMkLst>
        <pc:spChg chg="mod">
          <ac:chgData name="Jeff Gallant" userId="25997235-6328-4fee-8f84-6a87050bf096" providerId="ADAL" clId="{7591F402-1B3C-4A1E-A4AC-573EE2382979}" dt="2024-01-02T16:46:34.973" v="146" actId="20577"/>
          <ac:spMkLst>
            <pc:docMk/>
            <pc:sldMk cId="3827386423" sldId="339"/>
            <ac:spMk id="2" creationId="{D2B0BFB6-863D-4AA0-A2BE-FAEEFCF8E981}"/>
          </ac:spMkLst>
        </pc:spChg>
        <pc:spChg chg="mod">
          <ac:chgData name="Jeff Gallant" userId="25997235-6328-4fee-8f84-6a87050bf096" providerId="ADAL" clId="{7591F402-1B3C-4A1E-A4AC-573EE2382979}" dt="2024-01-02T16:46:16.300" v="111" actId="113"/>
          <ac:spMkLst>
            <pc:docMk/>
            <pc:sldMk cId="3827386423" sldId="339"/>
            <ac:spMk id="3" creationId="{0FDF0DFA-8CB9-4DD3-9D99-DA073DC734AF}"/>
          </ac:spMkLst>
        </pc:spChg>
        <pc:picChg chg="mod">
          <ac:chgData name="Jeff Gallant" userId="25997235-6328-4fee-8f84-6a87050bf096" providerId="ADAL" clId="{7591F402-1B3C-4A1E-A4AC-573EE2382979}" dt="2024-01-02T16:45:49.548" v="97" actId="1076"/>
          <ac:picMkLst>
            <pc:docMk/>
            <pc:sldMk cId="3827386423" sldId="339"/>
            <ac:picMk id="5" creationId="{A6F8079F-6D98-4112-B38E-8FEE10186128}"/>
          </ac:picMkLst>
        </pc:picChg>
      </pc:sldChg>
      <pc:sldChg chg="modSp mod">
        <pc:chgData name="Jeff Gallant" userId="25997235-6328-4fee-8f84-6a87050bf096" providerId="ADAL" clId="{7591F402-1B3C-4A1E-A4AC-573EE2382979}" dt="2024-01-02T16:45:23.636" v="92" actId="20577"/>
        <pc:sldMkLst>
          <pc:docMk/>
          <pc:sldMk cId="1672047437" sldId="340"/>
        </pc:sldMkLst>
        <pc:spChg chg="mod">
          <ac:chgData name="Jeff Gallant" userId="25997235-6328-4fee-8f84-6a87050bf096" providerId="ADAL" clId="{7591F402-1B3C-4A1E-A4AC-573EE2382979}" dt="2024-01-02T16:45:09.507" v="27" actId="20577"/>
          <ac:spMkLst>
            <pc:docMk/>
            <pc:sldMk cId="1672047437" sldId="340"/>
            <ac:spMk id="2" creationId="{2DD3D14D-C625-46A6-AF49-A179B7666F77}"/>
          </ac:spMkLst>
        </pc:spChg>
        <pc:spChg chg="mod">
          <ac:chgData name="Jeff Gallant" userId="25997235-6328-4fee-8f84-6a87050bf096" providerId="ADAL" clId="{7591F402-1B3C-4A1E-A4AC-573EE2382979}" dt="2024-01-02T16:45:23.636" v="92" actId="20577"/>
          <ac:spMkLst>
            <pc:docMk/>
            <pc:sldMk cId="1672047437" sldId="340"/>
            <ac:spMk id="3" creationId="{5C9ED785-1FDD-429A-B993-578373A8BBEB}"/>
          </ac:spMkLst>
        </pc:spChg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2195846885" sldId="341"/>
        </pc:sldMkLst>
      </pc:sldChg>
      <pc:sldChg chg="modSp mod">
        <pc:chgData name="Jeff Gallant" userId="25997235-6328-4fee-8f84-6a87050bf096" providerId="ADAL" clId="{7591F402-1B3C-4A1E-A4AC-573EE2382979}" dt="2024-01-02T16:47:39.983" v="177" actId="27636"/>
        <pc:sldMkLst>
          <pc:docMk/>
          <pc:sldMk cId="4084903770" sldId="342"/>
        </pc:sldMkLst>
        <pc:spChg chg="mod">
          <ac:chgData name="Jeff Gallant" userId="25997235-6328-4fee-8f84-6a87050bf096" providerId="ADAL" clId="{7591F402-1B3C-4A1E-A4AC-573EE2382979}" dt="2024-01-02T16:47:39.983" v="177" actId="27636"/>
          <ac:spMkLst>
            <pc:docMk/>
            <pc:sldMk cId="4084903770" sldId="342"/>
            <ac:spMk id="3" creationId="{61CC0C15-16B1-4C7B-918E-BE922E9A75C8}"/>
          </ac:spMkLst>
        </pc:spChg>
      </pc:sldChg>
      <pc:sldChg chg="ord">
        <pc:chgData name="Jeff Gallant" userId="25997235-6328-4fee-8f84-6a87050bf096" providerId="ADAL" clId="{7591F402-1B3C-4A1E-A4AC-573EE2382979}" dt="2024-01-02T16:47:58.524" v="183"/>
        <pc:sldMkLst>
          <pc:docMk/>
          <pc:sldMk cId="1425211662" sldId="343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825754274" sldId="346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3836724499" sldId="347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194575620" sldId="348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2137485239" sldId="349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1059862656" sldId="350"/>
        </pc:sldMkLst>
      </pc:sldChg>
      <pc:sldChg chg="modSp modAnim">
        <pc:chgData name="Jeff Gallant" userId="25997235-6328-4fee-8f84-6a87050bf096" providerId="ADAL" clId="{7591F402-1B3C-4A1E-A4AC-573EE2382979}" dt="2024-01-02T17:15:42.520" v="277" actId="20577"/>
        <pc:sldMkLst>
          <pc:docMk/>
          <pc:sldMk cId="1780088052" sldId="351"/>
        </pc:sldMkLst>
        <pc:spChg chg="mod">
          <ac:chgData name="Jeff Gallant" userId="25997235-6328-4fee-8f84-6a87050bf096" providerId="ADAL" clId="{7591F402-1B3C-4A1E-A4AC-573EE2382979}" dt="2024-01-02T17:15:42.520" v="277" actId="20577"/>
          <ac:spMkLst>
            <pc:docMk/>
            <pc:sldMk cId="1780088052" sldId="351"/>
            <ac:spMk id="3" creationId="{8D99E9D0-1847-4611-BC0D-9B7DC69A62B4}"/>
          </ac:spMkLst>
        </pc:spChg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1111656059" sldId="352"/>
        </pc:sldMkLst>
      </pc:sldChg>
      <pc:sldChg chg="del">
        <pc:chgData name="Jeff Gallant" userId="25997235-6328-4fee-8f84-6a87050bf096" providerId="ADAL" clId="{7591F402-1B3C-4A1E-A4AC-573EE2382979}" dt="2024-01-02T16:47:17.875" v="173" actId="47"/>
        <pc:sldMkLst>
          <pc:docMk/>
          <pc:sldMk cId="4271679429" sldId="353"/>
        </pc:sldMkLst>
      </pc:sldChg>
      <pc:sldChg chg="modSp mod">
        <pc:chgData name="Jeff Gallant" userId="25997235-6328-4fee-8f84-6a87050bf096" providerId="ADAL" clId="{7591F402-1B3C-4A1E-A4AC-573EE2382979}" dt="2024-01-02T16:47:30.469" v="175" actId="14100"/>
        <pc:sldMkLst>
          <pc:docMk/>
          <pc:sldMk cId="2565981920" sldId="354"/>
        </pc:sldMkLst>
        <pc:spChg chg="mod">
          <ac:chgData name="Jeff Gallant" userId="25997235-6328-4fee-8f84-6a87050bf096" providerId="ADAL" clId="{7591F402-1B3C-4A1E-A4AC-573EE2382979}" dt="2024-01-02T16:47:30.469" v="175" actId="14100"/>
          <ac:spMkLst>
            <pc:docMk/>
            <pc:sldMk cId="2565981920" sldId="354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7591F402-1B3C-4A1E-A4AC-573EE2382979}" dt="2024-01-02T16:47:23.111" v="174" actId="14100"/>
        <pc:sldMkLst>
          <pc:docMk/>
          <pc:sldMk cId="2778486740" sldId="356"/>
        </pc:sldMkLst>
        <pc:spChg chg="mod">
          <ac:chgData name="Jeff Gallant" userId="25997235-6328-4fee-8f84-6a87050bf096" providerId="ADAL" clId="{7591F402-1B3C-4A1E-A4AC-573EE2382979}" dt="2024-01-02T16:47:23.111" v="174" actId="14100"/>
          <ac:spMkLst>
            <pc:docMk/>
            <pc:sldMk cId="2778486740" sldId="356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7591F402-1B3C-4A1E-A4AC-573EE2382979}" dt="2024-01-05T17:45:50.116" v="2208" actId="114"/>
        <pc:sldMkLst>
          <pc:docMk/>
          <pc:sldMk cId="3655254301" sldId="378"/>
        </pc:sldMkLst>
        <pc:spChg chg="mod">
          <ac:chgData name="Jeff Gallant" userId="25997235-6328-4fee-8f84-6a87050bf096" providerId="ADAL" clId="{7591F402-1B3C-4A1E-A4AC-573EE2382979}" dt="2024-01-05T17:45:50.116" v="2208" actId="114"/>
          <ac:spMkLst>
            <pc:docMk/>
            <pc:sldMk cId="3655254301" sldId="378"/>
            <ac:spMk id="5" creationId="{64BCCCDB-6126-473F-8CEF-1DFC3D05AF9F}"/>
          </ac:spMkLst>
        </pc:spChg>
      </pc:sldChg>
      <pc:sldChg chg="addSp modSp new mod setBg">
        <pc:chgData name="Jeff Gallant" userId="25997235-6328-4fee-8f84-6a87050bf096" providerId="ADAL" clId="{7591F402-1B3C-4A1E-A4AC-573EE2382979}" dt="2024-01-02T18:15:52.050" v="409" actId="20577"/>
        <pc:sldMkLst>
          <pc:docMk/>
          <pc:sldMk cId="3090934522" sldId="379"/>
        </pc:sldMkLst>
        <pc:spChg chg="mod">
          <ac:chgData name="Jeff Gallant" userId="25997235-6328-4fee-8f84-6a87050bf096" providerId="ADAL" clId="{7591F402-1B3C-4A1E-A4AC-573EE2382979}" dt="2024-01-02T18:15:20.640" v="398" actId="26606"/>
          <ac:spMkLst>
            <pc:docMk/>
            <pc:sldMk cId="3090934522" sldId="379"/>
            <ac:spMk id="2" creationId="{9EA5301A-F13A-785D-E985-A30E195B70EB}"/>
          </ac:spMkLst>
        </pc:spChg>
        <pc:spChg chg="mod">
          <ac:chgData name="Jeff Gallant" userId="25997235-6328-4fee-8f84-6a87050bf096" providerId="ADAL" clId="{7591F402-1B3C-4A1E-A4AC-573EE2382979}" dt="2024-01-02T18:15:52.050" v="409" actId="20577"/>
          <ac:spMkLst>
            <pc:docMk/>
            <pc:sldMk cId="3090934522" sldId="379"/>
            <ac:spMk id="3" creationId="{367D589A-36E9-1754-498E-A3D1A5A6172E}"/>
          </ac:spMkLst>
        </pc:spChg>
        <pc:spChg chg="add">
          <ac:chgData name="Jeff Gallant" userId="25997235-6328-4fee-8f84-6a87050bf096" providerId="ADAL" clId="{7591F402-1B3C-4A1E-A4AC-573EE2382979}" dt="2024-01-02T18:15:20.640" v="398" actId="26606"/>
          <ac:spMkLst>
            <pc:docMk/>
            <pc:sldMk cId="3090934522" sldId="379"/>
            <ac:spMk id="9" creationId="{F13C74B1-5B17-4795-BED0-7140497B445A}"/>
          </ac:spMkLst>
        </pc:spChg>
        <pc:spChg chg="add">
          <ac:chgData name="Jeff Gallant" userId="25997235-6328-4fee-8f84-6a87050bf096" providerId="ADAL" clId="{7591F402-1B3C-4A1E-A4AC-573EE2382979}" dt="2024-01-02T18:15:20.640" v="398" actId="26606"/>
          <ac:spMkLst>
            <pc:docMk/>
            <pc:sldMk cId="3090934522" sldId="379"/>
            <ac:spMk id="11" creationId="{D4974D33-8DC5-464E-8C6D-BE58F0669C17}"/>
          </ac:spMkLst>
        </pc:spChg>
        <pc:picChg chg="add">
          <ac:chgData name="Jeff Gallant" userId="25997235-6328-4fee-8f84-6a87050bf096" providerId="ADAL" clId="{7591F402-1B3C-4A1E-A4AC-573EE2382979}" dt="2024-01-02T18:15:20.640" v="398" actId="26606"/>
          <ac:picMkLst>
            <pc:docMk/>
            <pc:sldMk cId="3090934522" sldId="379"/>
            <ac:picMk id="5" creationId="{3AD7967A-C032-A136-6F61-F7D5575FB98B}"/>
          </ac:picMkLst>
        </pc:picChg>
      </pc:sldChg>
      <pc:sldChg chg="addSp modSp new mod setBg">
        <pc:chgData name="Jeff Gallant" userId="25997235-6328-4fee-8f84-6a87050bf096" providerId="ADAL" clId="{7591F402-1B3C-4A1E-A4AC-573EE2382979}" dt="2024-01-03T18:21:42.753" v="652" actId="26606"/>
        <pc:sldMkLst>
          <pc:docMk/>
          <pc:sldMk cId="1521104590" sldId="380"/>
        </pc:sldMkLst>
        <pc:spChg chg="mod">
          <ac:chgData name="Jeff Gallant" userId="25997235-6328-4fee-8f84-6a87050bf096" providerId="ADAL" clId="{7591F402-1B3C-4A1E-A4AC-573EE2382979}" dt="2024-01-03T18:21:42.753" v="652" actId="26606"/>
          <ac:spMkLst>
            <pc:docMk/>
            <pc:sldMk cId="1521104590" sldId="380"/>
            <ac:spMk id="2" creationId="{16F275FC-9A0C-8DEA-3713-0F3BBD85FF9C}"/>
          </ac:spMkLst>
        </pc:spChg>
        <pc:spChg chg="mod">
          <ac:chgData name="Jeff Gallant" userId="25997235-6328-4fee-8f84-6a87050bf096" providerId="ADAL" clId="{7591F402-1B3C-4A1E-A4AC-573EE2382979}" dt="2024-01-03T18:21:42.753" v="652" actId="26606"/>
          <ac:spMkLst>
            <pc:docMk/>
            <pc:sldMk cId="1521104590" sldId="380"/>
            <ac:spMk id="3" creationId="{196F738F-87B4-006A-A45D-A5A8F76F7690}"/>
          </ac:spMkLst>
        </pc:spChg>
        <pc:spChg chg="add">
          <ac:chgData name="Jeff Gallant" userId="25997235-6328-4fee-8f84-6a87050bf096" providerId="ADAL" clId="{7591F402-1B3C-4A1E-A4AC-573EE2382979}" dt="2024-01-03T18:21:42.753" v="652" actId="26606"/>
          <ac:spMkLst>
            <pc:docMk/>
            <pc:sldMk cId="1521104590" sldId="380"/>
            <ac:spMk id="8" creationId="{907EF6B7-1338-4443-8C46-6A318D952DFD}"/>
          </ac:spMkLst>
        </pc:spChg>
        <pc:spChg chg="add">
          <ac:chgData name="Jeff Gallant" userId="25997235-6328-4fee-8f84-6a87050bf096" providerId="ADAL" clId="{7591F402-1B3C-4A1E-A4AC-573EE2382979}" dt="2024-01-03T18:21:42.753" v="652" actId="26606"/>
          <ac:spMkLst>
            <pc:docMk/>
            <pc:sldMk cId="1521104590" sldId="380"/>
            <ac:spMk id="10" creationId="{DAAE4CDD-124C-4DCF-9584-B6033B545DD5}"/>
          </ac:spMkLst>
        </pc:spChg>
        <pc:spChg chg="add">
          <ac:chgData name="Jeff Gallant" userId="25997235-6328-4fee-8f84-6a87050bf096" providerId="ADAL" clId="{7591F402-1B3C-4A1E-A4AC-573EE2382979}" dt="2024-01-03T18:21:42.753" v="652" actId="26606"/>
          <ac:spMkLst>
            <pc:docMk/>
            <pc:sldMk cId="1521104590" sldId="380"/>
            <ac:spMk id="12" creationId="{081E4A58-353D-44AE-B2FC-2A74E2E400F7}"/>
          </ac:spMkLst>
        </pc:spChg>
      </pc:sldChg>
      <pc:sldChg chg="addSp delSp modSp new mod setBg setClrOvrMap">
        <pc:chgData name="Jeff Gallant" userId="25997235-6328-4fee-8f84-6a87050bf096" providerId="ADAL" clId="{7591F402-1B3C-4A1E-A4AC-573EE2382979}" dt="2024-01-05T15:40:00.893" v="1449" actId="1076"/>
        <pc:sldMkLst>
          <pc:docMk/>
          <pc:sldMk cId="3580236189" sldId="381"/>
        </pc:sldMkLst>
        <pc:spChg chg="mod">
          <ac:chgData name="Jeff Gallant" userId="25997235-6328-4fee-8f84-6a87050bf096" providerId="ADAL" clId="{7591F402-1B3C-4A1E-A4AC-573EE2382979}" dt="2024-01-05T15:38:05.505" v="1413" actId="26606"/>
          <ac:spMkLst>
            <pc:docMk/>
            <pc:sldMk cId="3580236189" sldId="381"/>
            <ac:spMk id="2" creationId="{25E5E9FD-8495-B6E0-9762-1E2F4E402338}"/>
          </ac:spMkLst>
        </pc:spChg>
        <pc:spChg chg="del mod">
          <ac:chgData name="Jeff Gallant" userId="25997235-6328-4fee-8f84-6a87050bf096" providerId="ADAL" clId="{7591F402-1B3C-4A1E-A4AC-573EE2382979}" dt="2024-01-05T15:38:05.505" v="1413" actId="26606"/>
          <ac:spMkLst>
            <pc:docMk/>
            <pc:sldMk cId="3580236189" sldId="381"/>
            <ac:spMk id="3" creationId="{A9F311B3-76D6-30B9-E33E-102CC6ECF276}"/>
          </ac:spMkLst>
        </pc:spChg>
        <pc:spChg chg="add mod">
          <ac:chgData name="Jeff Gallant" userId="25997235-6328-4fee-8f84-6a87050bf096" providerId="ADAL" clId="{7591F402-1B3C-4A1E-A4AC-573EE2382979}" dt="2024-01-05T15:40:00.893" v="1449" actId="1076"/>
          <ac:spMkLst>
            <pc:docMk/>
            <pc:sldMk cId="3580236189" sldId="381"/>
            <ac:spMk id="4" creationId="{D4058630-0E10-D84A-2298-DE4E759630E5}"/>
          </ac:spMkLst>
        </pc:spChg>
        <pc:spChg chg="add">
          <ac:chgData name="Jeff Gallant" userId="25997235-6328-4fee-8f84-6a87050bf096" providerId="ADAL" clId="{7591F402-1B3C-4A1E-A4AC-573EE2382979}" dt="2024-01-05T15:38:05.505" v="1413" actId="26606"/>
          <ac:spMkLst>
            <pc:docMk/>
            <pc:sldMk cId="3580236189" sldId="381"/>
            <ac:spMk id="10" creationId="{9228552E-C8B1-4A80-8448-0787CE0FC704}"/>
          </ac:spMkLst>
        </pc:spChg>
        <pc:graphicFrameChg chg="add mod">
          <ac:chgData name="Jeff Gallant" userId="25997235-6328-4fee-8f84-6a87050bf096" providerId="ADAL" clId="{7591F402-1B3C-4A1E-A4AC-573EE2382979}" dt="2024-01-05T15:39:40.918" v="1445" actId="113"/>
          <ac:graphicFrameMkLst>
            <pc:docMk/>
            <pc:sldMk cId="3580236189" sldId="381"/>
            <ac:graphicFrameMk id="5" creationId="{164A3642-E4D3-6B43-144F-4FA1F424E230}"/>
          </ac:graphicFrameMkLst>
        </pc:graphicFrameChg>
        <pc:picChg chg="add mod">
          <ac:chgData name="Jeff Gallant" userId="25997235-6328-4fee-8f84-6a87050bf096" providerId="ADAL" clId="{7591F402-1B3C-4A1E-A4AC-573EE2382979}" dt="2024-01-05T15:39:24.494" v="1435" actId="1076"/>
          <ac:picMkLst>
            <pc:docMk/>
            <pc:sldMk cId="3580236189" sldId="381"/>
            <ac:picMk id="6" creationId="{642FB03B-0307-2ED6-D6D9-D9D7641AD2B6}"/>
          </ac:picMkLst>
        </pc:picChg>
      </pc:sldChg>
      <pc:sldChg chg="addSp delSp modSp new mod setBg modClrScheme chgLayout">
        <pc:chgData name="Jeff Gallant" userId="25997235-6328-4fee-8f84-6a87050bf096" providerId="ADAL" clId="{7591F402-1B3C-4A1E-A4AC-573EE2382979}" dt="2024-01-05T16:13:41.568" v="2161"/>
        <pc:sldMkLst>
          <pc:docMk/>
          <pc:sldMk cId="948558500" sldId="382"/>
        </pc:sldMkLst>
        <pc:spChg chg="del">
          <ac:chgData name="Jeff Gallant" userId="25997235-6328-4fee-8f84-6a87050bf096" providerId="ADAL" clId="{7591F402-1B3C-4A1E-A4AC-573EE2382979}" dt="2024-01-05T16:00:01.375" v="1451" actId="700"/>
          <ac:spMkLst>
            <pc:docMk/>
            <pc:sldMk cId="948558500" sldId="382"/>
            <ac:spMk id="2" creationId="{422123A7-64E4-D5AF-38AA-DD507594F69F}"/>
          </ac:spMkLst>
        </pc:spChg>
        <pc:spChg chg="del">
          <ac:chgData name="Jeff Gallant" userId="25997235-6328-4fee-8f84-6a87050bf096" providerId="ADAL" clId="{7591F402-1B3C-4A1E-A4AC-573EE2382979}" dt="2024-01-05T16:00:01.375" v="1451" actId="700"/>
          <ac:spMkLst>
            <pc:docMk/>
            <pc:sldMk cId="948558500" sldId="382"/>
            <ac:spMk id="3" creationId="{461B7C2C-6973-F38C-2C33-E5624B15EF0C}"/>
          </ac:spMkLst>
        </pc:spChg>
        <pc:spChg chg="add mod ord">
          <ac:chgData name="Jeff Gallant" userId="25997235-6328-4fee-8f84-6a87050bf096" providerId="ADAL" clId="{7591F402-1B3C-4A1E-A4AC-573EE2382979}" dt="2024-01-05T16:13:41.568" v="2161"/>
          <ac:spMkLst>
            <pc:docMk/>
            <pc:sldMk cId="948558500" sldId="382"/>
            <ac:spMk id="6" creationId="{CBAFAE49-CA84-0531-80DC-40FE12529E1B}"/>
          </ac:spMkLst>
        </pc:spChg>
        <pc:spChg chg="add mod">
          <ac:chgData name="Jeff Gallant" userId="25997235-6328-4fee-8f84-6a87050bf096" providerId="ADAL" clId="{7591F402-1B3C-4A1E-A4AC-573EE2382979}" dt="2024-01-05T16:13:25.478" v="2157"/>
          <ac:spMkLst>
            <pc:docMk/>
            <pc:sldMk cId="948558500" sldId="382"/>
            <ac:spMk id="8" creationId="{EE4D0138-1C0B-DCB2-CF54-EE6430DAF247}"/>
          </ac:spMkLst>
        </pc:spChg>
        <pc:grpChg chg="add del">
          <ac:chgData name="Jeff Gallant" userId="25997235-6328-4fee-8f84-6a87050bf096" providerId="ADAL" clId="{7591F402-1B3C-4A1E-A4AC-573EE2382979}" dt="2024-01-05T16:12:14.669" v="2124" actId="26606"/>
          <ac:grpSpMkLst>
            <pc:docMk/>
            <pc:sldMk cId="948558500" sldId="382"/>
            <ac:grpSpMk id="13" creationId="{7024687B-3153-123C-0A8C-D7D007FAF1BE}"/>
          </ac:grpSpMkLst>
        </pc:grpChg>
        <pc:grpChg chg="add">
          <ac:chgData name="Jeff Gallant" userId="25997235-6328-4fee-8f84-6a87050bf096" providerId="ADAL" clId="{7591F402-1B3C-4A1E-A4AC-573EE2382979}" dt="2024-01-05T16:12:14.669" v="2124" actId="26606"/>
          <ac:grpSpMkLst>
            <pc:docMk/>
            <pc:sldMk cId="948558500" sldId="382"/>
            <ac:grpSpMk id="18" creationId="{114ED94A-C85D-4CD3-4205-438D21CE6B38}"/>
          </ac:grpSpMkLst>
        </pc:grpChg>
        <pc:grpChg chg="add del">
          <ac:chgData name="Jeff Gallant" userId="25997235-6328-4fee-8f84-6a87050bf096" providerId="ADAL" clId="{7591F402-1B3C-4A1E-A4AC-573EE2382979}" dt="2024-01-05T16:11:49.044" v="2122" actId="26606"/>
          <ac:grpSpMkLst>
            <pc:docMk/>
            <pc:sldMk cId="948558500" sldId="382"/>
            <ac:grpSpMk id="21" creationId="{114ED94A-C85D-4CD3-4205-438D21CE6B38}"/>
          </ac:grpSpMkLst>
        </pc:grpChg>
        <pc:graphicFrameChg chg="add del mod">
          <ac:chgData name="Jeff Gallant" userId="25997235-6328-4fee-8f84-6a87050bf096" providerId="ADAL" clId="{7591F402-1B3C-4A1E-A4AC-573EE2382979}" dt="2024-01-05T16:00:29.307" v="1453"/>
          <ac:graphicFrameMkLst>
            <pc:docMk/>
            <pc:sldMk cId="948558500" sldId="382"/>
            <ac:graphicFrameMk id="4" creationId="{ADFEE3DA-B452-E1A4-C0DF-8C3874469045}"/>
          </ac:graphicFrameMkLst>
        </pc:graphicFrameChg>
        <pc:graphicFrameChg chg="add mod ord modGraphic">
          <ac:chgData name="Jeff Gallant" userId="25997235-6328-4fee-8f84-6a87050bf096" providerId="ADAL" clId="{7591F402-1B3C-4A1E-A4AC-573EE2382979}" dt="2024-01-05T16:12:14.669" v="2124" actId="26606"/>
          <ac:graphicFrameMkLst>
            <pc:docMk/>
            <pc:sldMk cId="948558500" sldId="382"/>
            <ac:graphicFrameMk id="5" creationId="{3F7AB192-0B15-B027-FB66-27F216B6B568}"/>
          </ac:graphicFrameMkLst>
        </pc:graphicFrameChg>
      </pc:sldChg>
      <pc:sldChg chg="modSp add del mod">
        <pc:chgData name="Jeff Gallant" userId="25997235-6328-4fee-8f84-6a87050bf096" providerId="ADAL" clId="{7591F402-1B3C-4A1E-A4AC-573EE2382979}" dt="2024-01-05T16:02:02.999" v="1514" actId="47"/>
        <pc:sldMkLst>
          <pc:docMk/>
          <pc:sldMk cId="2513637063" sldId="383"/>
        </pc:sldMkLst>
        <pc:spChg chg="mod">
          <ac:chgData name="Jeff Gallant" userId="25997235-6328-4fee-8f84-6a87050bf096" providerId="ADAL" clId="{7591F402-1B3C-4A1E-A4AC-573EE2382979}" dt="2024-01-05T16:01:05.016" v="1500" actId="20577"/>
          <ac:spMkLst>
            <pc:docMk/>
            <pc:sldMk cId="2513637063" sldId="383"/>
            <ac:spMk id="6" creationId="{CBAFAE49-CA84-0531-80DC-40FE12529E1B}"/>
          </ac:spMkLst>
        </pc:spChg>
      </pc:sldChg>
      <pc:sldChg chg="add del">
        <pc:chgData name="Jeff Gallant" userId="25997235-6328-4fee-8f84-6a87050bf096" providerId="ADAL" clId="{7591F402-1B3C-4A1E-A4AC-573EE2382979}" dt="2024-01-05T16:02:04.672" v="1515" actId="47"/>
        <pc:sldMkLst>
          <pc:docMk/>
          <pc:sldMk cId="4184249291" sldId="384"/>
        </pc:sldMkLst>
      </pc:sldChg>
      <pc:sldChg chg="modSp add del mod">
        <pc:chgData name="Jeff Gallant" userId="25997235-6328-4fee-8f84-6a87050bf096" providerId="ADAL" clId="{7591F402-1B3C-4A1E-A4AC-573EE2382979}" dt="2024-01-05T16:03:56.202" v="1781" actId="47"/>
        <pc:sldMkLst>
          <pc:docMk/>
          <pc:sldMk cId="2728895352" sldId="385"/>
        </pc:sldMkLst>
        <pc:spChg chg="mod">
          <ac:chgData name="Jeff Gallant" userId="25997235-6328-4fee-8f84-6a87050bf096" providerId="ADAL" clId="{7591F402-1B3C-4A1E-A4AC-573EE2382979}" dt="2024-01-05T16:02:13.687" v="1539" actId="20577"/>
          <ac:spMkLst>
            <pc:docMk/>
            <pc:sldMk cId="2728895352" sldId="385"/>
            <ac:spMk id="6" creationId="{CBAFAE49-CA84-0531-80DC-40FE12529E1B}"/>
          </ac:spMkLst>
        </pc:spChg>
      </pc:sldChg>
      <pc:sldChg chg="add del">
        <pc:chgData name="Jeff Gallant" userId="25997235-6328-4fee-8f84-6a87050bf096" providerId="ADAL" clId="{7591F402-1B3C-4A1E-A4AC-573EE2382979}" dt="2024-01-05T16:03:57.071" v="1782" actId="47"/>
        <pc:sldMkLst>
          <pc:docMk/>
          <pc:sldMk cId="794369530" sldId="386"/>
        </pc:sldMkLst>
      </pc:sldChg>
      <pc:sldChg chg="add del">
        <pc:chgData name="Jeff Gallant" userId="25997235-6328-4fee-8f84-6a87050bf096" providerId="ADAL" clId="{7591F402-1B3C-4A1E-A4AC-573EE2382979}" dt="2024-01-05T16:04:21.170" v="1787" actId="47"/>
        <pc:sldMkLst>
          <pc:docMk/>
          <pc:sldMk cId="233011076" sldId="387"/>
        </pc:sldMkLst>
      </pc:sldChg>
      <pc:sldChg chg="add del">
        <pc:chgData name="Jeff Gallant" userId="25997235-6328-4fee-8f84-6a87050bf096" providerId="ADAL" clId="{7591F402-1B3C-4A1E-A4AC-573EE2382979}" dt="2024-01-05T16:04:21.770" v="1788" actId="47"/>
        <pc:sldMkLst>
          <pc:docMk/>
          <pc:sldMk cId="3887505850" sldId="388"/>
        </pc:sldMkLst>
      </pc:sldChg>
      <pc:sldChg chg="add del">
        <pc:chgData name="Jeff Gallant" userId="25997235-6328-4fee-8f84-6a87050bf096" providerId="ADAL" clId="{7591F402-1B3C-4A1E-A4AC-573EE2382979}" dt="2024-01-05T16:04:36.084" v="1793" actId="47"/>
        <pc:sldMkLst>
          <pc:docMk/>
          <pc:sldMk cId="4132762386" sldId="389"/>
        </pc:sldMkLst>
      </pc:sldChg>
      <pc:sldChg chg="add del">
        <pc:chgData name="Jeff Gallant" userId="25997235-6328-4fee-8f84-6a87050bf096" providerId="ADAL" clId="{7591F402-1B3C-4A1E-A4AC-573EE2382979}" dt="2024-01-05T16:04:38.312" v="1794" actId="47"/>
        <pc:sldMkLst>
          <pc:docMk/>
          <pc:sldMk cId="552875729" sldId="390"/>
        </pc:sldMkLst>
      </pc:sldChg>
      <pc:sldChg chg="addSp delSp modSp add mod setBg">
        <pc:chgData name="Jeff Gallant" userId="25997235-6328-4fee-8f84-6a87050bf096" providerId="ADAL" clId="{7591F402-1B3C-4A1E-A4AC-573EE2382979}" dt="2024-01-05T16:13:44.719" v="2162"/>
        <pc:sldMkLst>
          <pc:docMk/>
          <pc:sldMk cId="571222872" sldId="391"/>
        </pc:sldMkLst>
        <pc:spChg chg="mod">
          <ac:chgData name="Jeff Gallant" userId="25997235-6328-4fee-8f84-6a87050bf096" providerId="ADAL" clId="{7591F402-1B3C-4A1E-A4AC-573EE2382979}" dt="2024-01-05T16:13:44.719" v="2162"/>
          <ac:spMkLst>
            <pc:docMk/>
            <pc:sldMk cId="571222872" sldId="391"/>
            <ac:spMk id="6" creationId="{CBAFAE49-CA84-0531-80DC-40FE12529E1B}"/>
          </ac:spMkLst>
        </pc:spChg>
        <pc:spChg chg="mod">
          <ac:chgData name="Jeff Gallant" userId="25997235-6328-4fee-8f84-6a87050bf096" providerId="ADAL" clId="{7591F402-1B3C-4A1E-A4AC-573EE2382979}" dt="2024-01-05T16:13:31.665" v="2158"/>
          <ac:spMkLst>
            <pc:docMk/>
            <pc:sldMk cId="571222872" sldId="391"/>
            <ac:spMk id="8" creationId="{EE4D0138-1C0B-DCB2-CF54-EE6430DAF247}"/>
          </ac:spMkLst>
        </pc:spChg>
        <pc:grpChg chg="add">
          <ac:chgData name="Jeff Gallant" userId="25997235-6328-4fee-8f84-6a87050bf096" providerId="ADAL" clId="{7591F402-1B3C-4A1E-A4AC-573EE2382979}" dt="2024-01-05T16:12:30.667" v="2134" actId="26606"/>
          <ac:grpSpMkLst>
            <pc:docMk/>
            <pc:sldMk cId="571222872" sldId="391"/>
            <ac:grpSpMk id="10" creationId="{114ED94A-C85D-4CD3-4205-438D21CE6B38}"/>
          </ac:grpSpMkLst>
        </pc:grpChg>
        <pc:grpChg chg="add del">
          <ac:chgData name="Jeff Gallant" userId="25997235-6328-4fee-8f84-6a87050bf096" providerId="ADAL" clId="{7591F402-1B3C-4A1E-A4AC-573EE2382979}" dt="2024-01-05T16:11:49.988" v="2123" actId="26606"/>
          <ac:grpSpMkLst>
            <pc:docMk/>
            <pc:sldMk cId="571222872" sldId="391"/>
            <ac:grpSpMk id="13" creationId="{114ED94A-C85D-4CD3-4205-438D21CE6B38}"/>
          </ac:grpSpMkLst>
        </pc:grpChg>
        <pc:graphicFrameChg chg="add mod modGraphic">
          <ac:chgData name="Jeff Gallant" userId="25997235-6328-4fee-8f84-6a87050bf096" providerId="ADAL" clId="{7591F402-1B3C-4A1E-A4AC-573EE2382979}" dt="2024-01-05T16:12:30.667" v="2134" actId="26606"/>
          <ac:graphicFrameMkLst>
            <pc:docMk/>
            <pc:sldMk cId="571222872" sldId="391"/>
            <ac:graphicFrameMk id="2" creationId="{CC9C4E5E-E9AA-7539-E861-983720C4B03F}"/>
          </ac:graphicFrameMkLst>
        </pc:graphicFrameChg>
        <pc:graphicFrameChg chg="del">
          <ac:chgData name="Jeff Gallant" userId="25997235-6328-4fee-8f84-6a87050bf096" providerId="ADAL" clId="{7591F402-1B3C-4A1E-A4AC-573EE2382979}" dt="2024-01-05T16:05:57.005" v="1820" actId="478"/>
          <ac:graphicFrameMkLst>
            <pc:docMk/>
            <pc:sldMk cId="571222872" sldId="391"/>
            <ac:graphicFrameMk id="5" creationId="{3F7AB192-0B15-B027-FB66-27F216B6B568}"/>
          </ac:graphicFrameMkLst>
        </pc:graphicFrameChg>
      </pc:sldChg>
      <pc:sldChg chg="addSp delSp modSp add mod setBg">
        <pc:chgData name="Jeff Gallant" userId="25997235-6328-4fee-8f84-6a87050bf096" providerId="ADAL" clId="{7591F402-1B3C-4A1E-A4AC-573EE2382979}" dt="2024-01-05T16:13:47.824" v="2163"/>
        <pc:sldMkLst>
          <pc:docMk/>
          <pc:sldMk cId="2582562813" sldId="392"/>
        </pc:sldMkLst>
        <pc:spChg chg="mod">
          <ac:chgData name="Jeff Gallant" userId="25997235-6328-4fee-8f84-6a87050bf096" providerId="ADAL" clId="{7591F402-1B3C-4A1E-A4AC-573EE2382979}" dt="2024-01-05T16:13:47.824" v="2163"/>
          <ac:spMkLst>
            <pc:docMk/>
            <pc:sldMk cId="2582562813" sldId="392"/>
            <ac:spMk id="6" creationId="{CBAFAE49-CA84-0531-80DC-40FE12529E1B}"/>
          </ac:spMkLst>
        </pc:spChg>
        <pc:spChg chg="mod">
          <ac:chgData name="Jeff Gallant" userId="25997235-6328-4fee-8f84-6a87050bf096" providerId="ADAL" clId="{7591F402-1B3C-4A1E-A4AC-573EE2382979}" dt="2024-01-05T16:13:36.287" v="2160"/>
          <ac:spMkLst>
            <pc:docMk/>
            <pc:sldMk cId="2582562813" sldId="392"/>
            <ac:spMk id="8" creationId="{EE4D0138-1C0B-DCB2-CF54-EE6430DAF247}"/>
          </ac:spMkLst>
        </pc:spChg>
        <pc:grpChg chg="add">
          <ac:chgData name="Jeff Gallant" userId="25997235-6328-4fee-8f84-6a87050bf096" providerId="ADAL" clId="{7591F402-1B3C-4A1E-A4AC-573EE2382979}" dt="2024-01-05T16:12:48.716" v="2144" actId="26606"/>
          <ac:grpSpMkLst>
            <pc:docMk/>
            <pc:sldMk cId="2582562813" sldId="392"/>
            <ac:grpSpMk id="13" creationId="{114ED94A-C85D-4CD3-4205-438D21CE6B38}"/>
          </ac:grpSpMkLst>
        </pc:grpChg>
        <pc:graphicFrameChg chg="add mod modGraphic">
          <ac:chgData name="Jeff Gallant" userId="25997235-6328-4fee-8f84-6a87050bf096" providerId="ADAL" clId="{7591F402-1B3C-4A1E-A4AC-573EE2382979}" dt="2024-01-05T16:12:48.716" v="2144" actId="26606"/>
          <ac:graphicFrameMkLst>
            <pc:docMk/>
            <pc:sldMk cId="2582562813" sldId="392"/>
            <ac:graphicFrameMk id="2" creationId="{D6390C98-9D12-1A3D-A97F-413E3985A5CE}"/>
          </ac:graphicFrameMkLst>
        </pc:graphicFrameChg>
        <pc:graphicFrameChg chg="del">
          <ac:chgData name="Jeff Gallant" userId="25997235-6328-4fee-8f84-6a87050bf096" providerId="ADAL" clId="{7591F402-1B3C-4A1E-A4AC-573EE2382979}" dt="2024-01-05T16:07:16.955" v="1838" actId="478"/>
          <ac:graphicFrameMkLst>
            <pc:docMk/>
            <pc:sldMk cId="2582562813" sldId="392"/>
            <ac:graphicFrameMk id="5" creationId="{3F7AB192-0B15-B027-FB66-27F216B6B568}"/>
          </ac:graphicFrameMkLst>
        </pc:graphicFrameChg>
      </pc:sldChg>
    </pc:docChg>
  </pc:docChgLst>
  <pc:docChgLst>
    <pc:chgData name="Jeff Gallant" userId="25997235-6328-4fee-8f84-6a87050bf096" providerId="ADAL" clId="{66DF9896-B2FA-43BB-9085-DC9C624D6755}"/>
    <pc:docChg chg="undo custSel addSld delSld modSld sldOrd modSection">
      <pc:chgData name="Jeff Gallant" userId="25997235-6328-4fee-8f84-6a87050bf096" providerId="ADAL" clId="{66DF9896-B2FA-43BB-9085-DC9C624D6755}" dt="2023-03-03T17:52:47.767" v="3707" actId="14100"/>
      <pc:docMkLst>
        <pc:docMk/>
      </pc:docMkLst>
      <pc:sldChg chg="modSp mod">
        <pc:chgData name="Jeff Gallant" userId="25997235-6328-4fee-8f84-6a87050bf096" providerId="ADAL" clId="{66DF9896-B2FA-43BB-9085-DC9C624D6755}" dt="2023-02-28T14:37:17.797" v="226" actId="6549"/>
        <pc:sldMkLst>
          <pc:docMk/>
          <pc:sldMk cId="2609797498" sldId="292"/>
        </pc:sldMkLst>
        <pc:spChg chg="mod">
          <ac:chgData name="Jeff Gallant" userId="25997235-6328-4fee-8f84-6a87050bf096" providerId="ADAL" clId="{66DF9896-B2FA-43BB-9085-DC9C624D6755}" dt="2023-02-28T14:37:17.797" v="226" actId="6549"/>
          <ac:spMkLst>
            <pc:docMk/>
            <pc:sldMk cId="2609797498" sldId="292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66DF9896-B2FA-43BB-9085-DC9C624D6755}" dt="2023-02-28T15:04:41.190" v="3675" actId="404"/>
        <pc:sldMkLst>
          <pc:docMk/>
          <pc:sldMk cId="4186640083" sldId="293"/>
        </pc:sldMkLst>
        <pc:spChg chg="mod">
          <ac:chgData name="Jeff Gallant" userId="25997235-6328-4fee-8f84-6a87050bf096" providerId="ADAL" clId="{66DF9896-B2FA-43BB-9085-DC9C624D6755}" dt="2023-02-28T15:04:41.190" v="3675" actId="404"/>
          <ac:spMkLst>
            <pc:docMk/>
            <pc:sldMk cId="4186640083" sldId="293"/>
            <ac:spMk id="3" creationId="{61CC0C15-16B1-4C7B-918E-BE922E9A75C8}"/>
          </ac:spMkLst>
        </pc:spChg>
      </pc:sldChg>
      <pc:sldChg chg="modSp">
        <pc:chgData name="Jeff Gallant" userId="25997235-6328-4fee-8f84-6a87050bf096" providerId="ADAL" clId="{66DF9896-B2FA-43BB-9085-DC9C624D6755}" dt="2023-02-28T14:46:07.489" v="1363" actId="20577"/>
        <pc:sldMkLst>
          <pc:docMk/>
          <pc:sldMk cId="2594734651" sldId="294"/>
        </pc:sldMkLst>
        <pc:graphicFrameChg chg="mod">
          <ac:chgData name="Jeff Gallant" userId="25997235-6328-4fee-8f84-6a87050bf096" providerId="ADAL" clId="{66DF9896-B2FA-43BB-9085-DC9C624D6755}" dt="2023-02-28T14:46:07.489" v="1363" actId="20577"/>
          <ac:graphicFrameMkLst>
            <pc:docMk/>
            <pc:sldMk cId="2594734651" sldId="294"/>
            <ac:graphicFrameMk id="17" creationId="{09CF4E4D-F885-4CE3-9EE9-90D000FDDA2D}"/>
          </ac:graphicFrameMkLst>
        </pc:graphicFrameChg>
      </pc:sldChg>
      <pc:sldChg chg="modSp ord">
        <pc:chgData name="Jeff Gallant" userId="25997235-6328-4fee-8f84-6a87050bf096" providerId="ADAL" clId="{66DF9896-B2FA-43BB-9085-DC9C624D6755}" dt="2023-02-28T14:46:02.913" v="1360" actId="20577"/>
        <pc:sldMkLst>
          <pc:docMk/>
          <pc:sldMk cId="3143246673" sldId="298"/>
        </pc:sldMkLst>
        <pc:graphicFrameChg chg="mod">
          <ac:chgData name="Jeff Gallant" userId="25997235-6328-4fee-8f84-6a87050bf096" providerId="ADAL" clId="{66DF9896-B2FA-43BB-9085-DC9C624D6755}" dt="2023-02-28T14:46:02.913" v="1360" actId="20577"/>
          <ac:graphicFrameMkLst>
            <pc:docMk/>
            <pc:sldMk cId="3143246673" sldId="298"/>
            <ac:graphicFrameMk id="7" creationId="{43E8CD51-EEAB-4EA8-8853-2D34ABC142D0}"/>
          </ac:graphicFrameMkLst>
        </pc:graphicFrameChg>
      </pc:sldChg>
      <pc:sldChg chg="modSp mod">
        <pc:chgData name="Jeff Gallant" userId="25997235-6328-4fee-8f84-6a87050bf096" providerId="ADAL" clId="{66DF9896-B2FA-43BB-9085-DC9C624D6755}" dt="2023-02-28T14:46:13.319" v="1366" actId="20577"/>
        <pc:sldMkLst>
          <pc:docMk/>
          <pc:sldMk cId="3206850324" sldId="300"/>
        </pc:sldMkLst>
        <pc:spChg chg="mod">
          <ac:chgData name="Jeff Gallant" userId="25997235-6328-4fee-8f84-6a87050bf096" providerId="ADAL" clId="{66DF9896-B2FA-43BB-9085-DC9C624D6755}" dt="2023-02-28T14:46:13.319" v="1366" actId="20577"/>
          <ac:spMkLst>
            <pc:docMk/>
            <pc:sldMk cId="3206850324" sldId="300"/>
            <ac:spMk id="4" creationId="{356EE685-A42C-41CC-B76C-322570851461}"/>
          </ac:spMkLst>
        </pc:spChg>
      </pc:sldChg>
      <pc:sldChg chg="modSp mod">
        <pc:chgData name="Jeff Gallant" userId="25997235-6328-4fee-8f84-6a87050bf096" providerId="ADAL" clId="{66DF9896-B2FA-43BB-9085-DC9C624D6755}" dt="2023-02-28T14:49:02.421" v="1475" actId="20577"/>
        <pc:sldMkLst>
          <pc:docMk/>
          <pc:sldMk cId="3335069941" sldId="302"/>
        </pc:sldMkLst>
        <pc:spChg chg="mod">
          <ac:chgData name="Jeff Gallant" userId="25997235-6328-4fee-8f84-6a87050bf096" providerId="ADAL" clId="{66DF9896-B2FA-43BB-9085-DC9C624D6755}" dt="2023-02-28T14:49:02.421" v="1475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Jeff Gallant" userId="25997235-6328-4fee-8f84-6a87050bf096" providerId="ADAL" clId="{66DF9896-B2FA-43BB-9085-DC9C624D6755}" dt="2023-02-28T14:34:08.320" v="8" actId="20577"/>
        <pc:sldMkLst>
          <pc:docMk/>
          <pc:sldMk cId="881656132" sldId="318"/>
        </pc:sldMkLst>
        <pc:spChg chg="mod">
          <ac:chgData name="Jeff Gallant" userId="25997235-6328-4fee-8f84-6a87050bf096" providerId="ADAL" clId="{66DF9896-B2FA-43BB-9085-DC9C624D6755}" dt="2023-02-28T14:34:08.320" v="8" actId="20577"/>
          <ac:spMkLst>
            <pc:docMk/>
            <pc:sldMk cId="881656132" sldId="318"/>
            <ac:spMk id="2" creationId="{01F2D20E-DA95-471A-A9ED-14105C3BA2BE}"/>
          </ac:spMkLst>
        </pc:spChg>
      </pc:sldChg>
      <pc:sldChg chg="modSp mod">
        <pc:chgData name="Jeff Gallant" userId="25997235-6328-4fee-8f84-6a87050bf096" providerId="ADAL" clId="{66DF9896-B2FA-43BB-9085-DC9C624D6755}" dt="2023-02-28T14:50:14.932" v="1670" actId="20577"/>
        <pc:sldMkLst>
          <pc:docMk/>
          <pc:sldMk cId="174088732" sldId="338"/>
        </pc:sldMkLst>
        <pc:spChg chg="mod">
          <ac:chgData name="Jeff Gallant" userId="25997235-6328-4fee-8f84-6a87050bf096" providerId="ADAL" clId="{66DF9896-B2FA-43BB-9085-DC9C624D6755}" dt="2023-02-28T14:50:14.932" v="1670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Jeff Gallant" userId="25997235-6328-4fee-8f84-6a87050bf096" providerId="ADAL" clId="{66DF9896-B2FA-43BB-9085-DC9C624D6755}" dt="2023-02-28T14:34:01.878" v="6" actId="113"/>
        <pc:sldMkLst>
          <pc:docMk/>
          <pc:sldMk cId="3827386423" sldId="339"/>
        </pc:sldMkLst>
        <pc:spChg chg="mod">
          <ac:chgData name="Jeff Gallant" userId="25997235-6328-4fee-8f84-6a87050bf096" providerId="ADAL" clId="{66DF9896-B2FA-43BB-9085-DC9C624D6755}" dt="2023-02-28T14:34:01.878" v="6" actId="113"/>
          <ac:spMkLst>
            <pc:docMk/>
            <pc:sldMk cId="3827386423" sldId="339"/>
            <ac:spMk id="3" creationId="{0FDF0DFA-8CB9-4DD3-9D99-DA073DC734AF}"/>
          </ac:spMkLst>
        </pc:spChg>
      </pc:sldChg>
      <pc:sldChg chg="modSp mod">
        <pc:chgData name="Jeff Gallant" userId="25997235-6328-4fee-8f84-6a87050bf096" providerId="ADAL" clId="{66DF9896-B2FA-43BB-9085-DC9C624D6755}" dt="2023-02-28T14:33:46.820" v="1" actId="20577"/>
        <pc:sldMkLst>
          <pc:docMk/>
          <pc:sldMk cId="1672047437" sldId="340"/>
        </pc:sldMkLst>
        <pc:spChg chg="mod">
          <ac:chgData name="Jeff Gallant" userId="25997235-6328-4fee-8f84-6a87050bf096" providerId="ADAL" clId="{66DF9896-B2FA-43BB-9085-DC9C624D6755}" dt="2023-02-28T14:33:46.820" v="1" actId="20577"/>
          <ac:spMkLst>
            <pc:docMk/>
            <pc:sldMk cId="1672047437" sldId="340"/>
            <ac:spMk id="2" creationId="{2DD3D14D-C625-46A6-AF49-A179B7666F77}"/>
          </ac:spMkLst>
        </pc:spChg>
      </pc:sldChg>
      <pc:sldChg chg="modSp mod">
        <pc:chgData name="Jeff Gallant" userId="25997235-6328-4fee-8f84-6a87050bf096" providerId="ADAL" clId="{66DF9896-B2FA-43BB-9085-DC9C624D6755}" dt="2023-02-28T15:05:07.368" v="3679" actId="6549"/>
        <pc:sldMkLst>
          <pc:docMk/>
          <pc:sldMk cId="2195846885" sldId="341"/>
        </pc:sldMkLst>
        <pc:spChg chg="mod">
          <ac:chgData name="Jeff Gallant" userId="25997235-6328-4fee-8f84-6a87050bf096" providerId="ADAL" clId="{66DF9896-B2FA-43BB-9085-DC9C624D6755}" dt="2023-02-28T14:41:24.104" v="715" actId="6549"/>
          <ac:spMkLst>
            <pc:docMk/>
            <pc:sldMk cId="2195846885" sldId="341"/>
            <ac:spMk id="2" creationId="{48CA0DEF-735D-447F-88FC-CA5C2E589F90}"/>
          </ac:spMkLst>
        </pc:spChg>
        <pc:spChg chg="mod">
          <ac:chgData name="Jeff Gallant" userId="25997235-6328-4fee-8f84-6a87050bf096" providerId="ADAL" clId="{66DF9896-B2FA-43BB-9085-DC9C624D6755}" dt="2023-02-28T15:05:07.368" v="3679" actId="6549"/>
          <ac:spMkLst>
            <pc:docMk/>
            <pc:sldMk cId="2195846885" sldId="341"/>
            <ac:spMk id="3" creationId="{61CC0C15-16B1-4C7B-918E-BE922E9A75C8}"/>
          </ac:spMkLst>
        </pc:spChg>
      </pc:sldChg>
      <pc:sldChg chg="modSp mod ord">
        <pc:chgData name="Jeff Gallant" userId="25997235-6328-4fee-8f84-6a87050bf096" providerId="ADAL" clId="{66DF9896-B2FA-43BB-9085-DC9C624D6755}" dt="2023-02-28T15:03:46.082" v="3639"/>
        <pc:sldMkLst>
          <pc:docMk/>
          <pc:sldMk cId="4084903770" sldId="342"/>
        </pc:sldMkLst>
        <pc:spChg chg="mod">
          <ac:chgData name="Jeff Gallant" userId="25997235-6328-4fee-8f84-6a87050bf096" providerId="ADAL" clId="{66DF9896-B2FA-43BB-9085-DC9C624D6755}" dt="2023-02-28T14:42:51.219" v="953" actId="14100"/>
          <ac:spMkLst>
            <pc:docMk/>
            <pc:sldMk cId="4084903770" sldId="342"/>
            <ac:spMk id="3" creationId="{61CC0C15-16B1-4C7B-918E-BE922E9A75C8}"/>
          </ac:spMkLst>
        </pc:spChg>
      </pc:sldChg>
      <pc:sldChg chg="add del ord">
        <pc:chgData name="Jeff Gallant" userId="25997235-6328-4fee-8f84-6a87050bf096" providerId="ADAL" clId="{66DF9896-B2FA-43BB-9085-DC9C624D6755}" dt="2023-02-28T14:35:12.402" v="25" actId="47"/>
        <pc:sldMkLst>
          <pc:docMk/>
          <pc:sldMk cId="3771206228" sldId="345"/>
        </pc:sldMkLst>
      </pc:sldChg>
      <pc:sldChg chg="modSp mod">
        <pc:chgData name="Jeff Gallant" userId="25997235-6328-4fee-8f84-6a87050bf096" providerId="ADAL" clId="{66DF9896-B2FA-43BB-9085-DC9C624D6755}" dt="2023-02-28T14:51:47.015" v="1871" actId="20577"/>
        <pc:sldMkLst>
          <pc:docMk/>
          <pc:sldMk cId="3836724499" sldId="347"/>
        </pc:sldMkLst>
        <pc:spChg chg="mod">
          <ac:chgData name="Jeff Gallant" userId="25997235-6328-4fee-8f84-6a87050bf096" providerId="ADAL" clId="{66DF9896-B2FA-43BB-9085-DC9C624D6755}" dt="2023-02-28T14:51:47.015" v="1871" actId="20577"/>
          <ac:spMkLst>
            <pc:docMk/>
            <pc:sldMk cId="3836724499" sldId="347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66DF9896-B2FA-43BB-9085-DC9C624D6755}" dt="2023-02-28T14:52:28.264" v="1935" actId="113"/>
        <pc:sldMkLst>
          <pc:docMk/>
          <pc:sldMk cId="194575620" sldId="348"/>
        </pc:sldMkLst>
        <pc:spChg chg="mod">
          <ac:chgData name="Jeff Gallant" userId="25997235-6328-4fee-8f84-6a87050bf096" providerId="ADAL" clId="{66DF9896-B2FA-43BB-9085-DC9C624D6755}" dt="2023-02-28T14:52:28.264" v="1935" actId="113"/>
          <ac:spMkLst>
            <pc:docMk/>
            <pc:sldMk cId="194575620" sldId="348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66DF9896-B2FA-43BB-9085-DC9C624D6755}" dt="2023-02-28T14:39:33.213" v="499" actId="113"/>
        <pc:sldMkLst>
          <pc:docMk/>
          <pc:sldMk cId="1059862656" sldId="350"/>
        </pc:sldMkLst>
        <pc:spChg chg="mod">
          <ac:chgData name="Jeff Gallant" userId="25997235-6328-4fee-8f84-6a87050bf096" providerId="ADAL" clId="{66DF9896-B2FA-43BB-9085-DC9C624D6755}" dt="2023-02-28T14:39:33.213" v="499" actId="113"/>
          <ac:spMkLst>
            <pc:docMk/>
            <pc:sldMk cId="1059862656" sldId="350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66DF9896-B2FA-43BB-9085-DC9C624D6755}" dt="2023-02-28T14:35:59.923" v="38" actId="113"/>
        <pc:sldMkLst>
          <pc:docMk/>
          <pc:sldMk cId="1111656059" sldId="352"/>
        </pc:sldMkLst>
        <pc:spChg chg="mod">
          <ac:chgData name="Jeff Gallant" userId="25997235-6328-4fee-8f84-6a87050bf096" providerId="ADAL" clId="{66DF9896-B2FA-43BB-9085-DC9C624D6755}" dt="2023-02-28T14:35:59.923" v="38" actId="113"/>
          <ac:spMkLst>
            <pc:docMk/>
            <pc:sldMk cId="1111656059" sldId="352"/>
            <ac:spMk id="3" creationId="{48DF0F5E-1510-4FE0-90A6-C82ADB16ECFE}"/>
          </ac:spMkLst>
        </pc:spChg>
      </pc:sldChg>
      <pc:sldChg chg="modSp add mod ord">
        <pc:chgData name="Jeff Gallant" userId="25997235-6328-4fee-8f84-6a87050bf096" providerId="ADAL" clId="{66DF9896-B2FA-43BB-9085-DC9C624D6755}" dt="2023-02-28T14:55:30.724" v="2258" actId="20577"/>
        <pc:sldMkLst>
          <pc:docMk/>
          <pc:sldMk cId="4271679429" sldId="353"/>
        </pc:sldMkLst>
        <pc:spChg chg="mod">
          <ac:chgData name="Jeff Gallant" userId="25997235-6328-4fee-8f84-6a87050bf096" providerId="ADAL" clId="{66DF9896-B2FA-43BB-9085-DC9C624D6755}" dt="2023-02-28T14:37:31.433" v="239" actId="20577"/>
          <ac:spMkLst>
            <pc:docMk/>
            <pc:sldMk cId="4271679429" sldId="353"/>
            <ac:spMk id="2" creationId="{8092D654-CA54-4623-8A30-6C9DA9E5B486}"/>
          </ac:spMkLst>
        </pc:spChg>
        <pc:spChg chg="mod">
          <ac:chgData name="Jeff Gallant" userId="25997235-6328-4fee-8f84-6a87050bf096" providerId="ADAL" clId="{66DF9896-B2FA-43BB-9085-DC9C624D6755}" dt="2023-02-28T14:55:30.724" v="2258" actId="20577"/>
          <ac:spMkLst>
            <pc:docMk/>
            <pc:sldMk cId="4271679429" sldId="353"/>
            <ac:spMk id="3" creationId="{39419DC0-9638-49BE-8C08-00638A62ED54}"/>
          </ac:spMkLst>
        </pc:spChg>
      </pc:sldChg>
      <pc:sldChg chg="addSp del delDesignElem">
        <pc:chgData name="Jeff Gallant" userId="25997235-6328-4fee-8f84-6a87050bf096" providerId="ADAL" clId="{66DF9896-B2FA-43BB-9085-DC9C624D6755}" dt="2023-02-28T14:43:05.930" v="958"/>
        <pc:sldMkLst>
          <pc:docMk/>
          <pc:sldMk cId="1802870413" sldId="354"/>
        </pc:sldMkLst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35" creationId="{5A0118C5-4F8D-4CF4-BADD-53FEACC6C42A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40" creationId="{4E0A5C5C-2A95-428E-9F6A-0D29EBD57C9F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42" creationId="{1056F38F-7C4E-461D-8709-7D0024AE1F79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44" creationId="{C7278469-3C3C-49CE-AEEE-E176A4900B78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50" creationId="{4C6598AB-1C17-4D54-951C-A082D94ACB7A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52" creationId="{C83B66D7-137D-4AC1-B172-53D60F08BEB5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54" creationId="{F6B92503-6984-4D15-8B98-8718709B785D}"/>
          </ac:spMkLst>
        </pc:spChg>
        <pc:spChg chg="add">
          <ac:chgData name="Jeff Gallant" userId="25997235-6328-4fee-8f84-6a87050bf096" providerId="ADAL" clId="{66DF9896-B2FA-43BB-9085-DC9C624D6755}" dt="2023-02-28T14:43:05.930" v="958"/>
          <ac:spMkLst>
            <pc:docMk/>
            <pc:sldMk cId="1802870413" sldId="354"/>
            <ac:spMk id="56" creationId="{08DDF938-524E-4C18-A47D-C00627832366}"/>
          </ac:spMkLst>
        </pc:spChg>
        <pc:grpChg chg="add">
          <ac:chgData name="Jeff Gallant" userId="25997235-6328-4fee-8f84-6a87050bf096" providerId="ADAL" clId="{66DF9896-B2FA-43BB-9085-DC9C624D6755}" dt="2023-02-28T14:43:05.930" v="958"/>
          <ac:grpSpMkLst>
            <pc:docMk/>
            <pc:sldMk cId="1802870413" sldId="354"/>
            <ac:grpSpMk id="46" creationId="{93DC754C-7E09-422D-A8BB-AF632E90DFA2}"/>
          </ac:grpSpMkLst>
        </pc:grpChg>
        <pc:grpChg chg="add">
          <ac:chgData name="Jeff Gallant" userId="25997235-6328-4fee-8f84-6a87050bf096" providerId="ADAL" clId="{66DF9896-B2FA-43BB-9085-DC9C624D6755}" dt="2023-02-28T14:43:05.930" v="958"/>
          <ac:grpSpMkLst>
            <pc:docMk/>
            <pc:sldMk cId="1802870413" sldId="354"/>
            <ac:grpSpMk id="58" creationId="{3773FAF5-C452-4455-9411-D6AF5EBD4CA9}"/>
          </ac:grpSpMkLst>
        </pc:grpChg>
      </pc:sldChg>
      <pc:sldChg chg="addSp delSp modSp mod">
        <pc:chgData name="Jeff Gallant" userId="25997235-6328-4fee-8f84-6a87050bf096" providerId="ADAL" clId="{66DF9896-B2FA-43BB-9085-DC9C624D6755}" dt="2023-02-28T15:04:02.154" v="3651" actId="20577"/>
        <pc:sldMkLst>
          <pc:docMk/>
          <pc:sldMk cId="2565981920" sldId="354"/>
        </pc:sldMkLst>
        <pc:spChg chg="mod">
          <ac:chgData name="Jeff Gallant" userId="25997235-6328-4fee-8f84-6a87050bf096" providerId="ADAL" clId="{66DF9896-B2FA-43BB-9085-DC9C624D6755}" dt="2023-02-28T14:43:13.262" v="967" actId="20577"/>
          <ac:spMkLst>
            <pc:docMk/>
            <pc:sldMk cId="2565981920" sldId="354"/>
            <ac:spMk id="2" creationId="{8092D654-CA54-4623-8A30-6C9DA9E5B486}"/>
          </ac:spMkLst>
        </pc:spChg>
        <pc:spChg chg="mod">
          <ac:chgData name="Jeff Gallant" userId="25997235-6328-4fee-8f84-6a87050bf096" providerId="ADAL" clId="{66DF9896-B2FA-43BB-9085-DC9C624D6755}" dt="2023-02-28T15:04:02.154" v="3651" actId="20577"/>
          <ac:spMkLst>
            <pc:docMk/>
            <pc:sldMk cId="2565981920" sldId="354"/>
            <ac:spMk id="3" creationId="{39419DC0-9638-49BE-8C08-00638A62ED54}"/>
          </ac:spMkLst>
        </pc:spChg>
        <pc:spChg chg="add del">
          <ac:chgData name="Jeff Gallant" userId="25997235-6328-4fee-8f84-6a87050bf096" providerId="ADAL" clId="{66DF9896-B2FA-43BB-9085-DC9C624D6755}" dt="2023-02-28T15:00:13.935" v="3046" actId="478"/>
          <ac:spMkLst>
            <pc:docMk/>
            <pc:sldMk cId="2565981920" sldId="354"/>
            <ac:spMk id="5" creationId="{2AA88802-36CF-5689-89CA-FBB8F35788A5}"/>
          </ac:spMkLst>
        </pc:spChg>
        <pc:spChg chg="add del">
          <ac:chgData name="Jeff Gallant" userId="25997235-6328-4fee-8f84-6a87050bf096" providerId="ADAL" clId="{66DF9896-B2FA-43BB-9085-DC9C624D6755}" dt="2023-02-28T15:00:10.582" v="3045" actId="22"/>
          <ac:spMkLst>
            <pc:docMk/>
            <pc:sldMk cId="2565981920" sldId="354"/>
            <ac:spMk id="7" creationId="{34A3F409-C5CB-5591-FDA8-7D166EAE1E86}"/>
          </ac:spMkLst>
        </pc:spChg>
      </pc:sldChg>
      <pc:sldChg chg="addSp delSp add del setBg delDesignElem">
        <pc:chgData name="Jeff Gallant" userId="25997235-6328-4fee-8f84-6a87050bf096" providerId="ADAL" clId="{66DF9896-B2FA-43BB-9085-DC9C624D6755}" dt="2023-02-28T14:42:58.981" v="956"/>
        <pc:sldMkLst>
          <pc:docMk/>
          <pc:sldMk cId="3094031234" sldId="354"/>
        </pc:sldMkLst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35" creationId="{5A0118C5-4F8D-4CF4-BADD-53FEACC6C42A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40" creationId="{4E0A5C5C-2A95-428E-9F6A-0D29EBD57C9F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42" creationId="{1056F38F-7C4E-461D-8709-7D0024AE1F79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44" creationId="{C7278469-3C3C-49CE-AEEE-E176A4900B78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50" creationId="{4C6598AB-1C17-4D54-951C-A082D94ACB7A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52" creationId="{C83B66D7-137D-4AC1-B172-53D60F08BEB5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54" creationId="{F6B92503-6984-4D15-8B98-8718709B785D}"/>
          </ac:spMkLst>
        </pc:spChg>
        <pc:spChg chg="add del">
          <ac:chgData name="Jeff Gallant" userId="25997235-6328-4fee-8f84-6a87050bf096" providerId="ADAL" clId="{66DF9896-B2FA-43BB-9085-DC9C624D6755}" dt="2023-02-28T14:42:58.981" v="956"/>
          <ac:spMkLst>
            <pc:docMk/>
            <pc:sldMk cId="3094031234" sldId="354"/>
            <ac:spMk id="56" creationId="{08DDF938-524E-4C18-A47D-C00627832366}"/>
          </ac:spMkLst>
        </pc:spChg>
        <pc:grpChg chg="add del">
          <ac:chgData name="Jeff Gallant" userId="25997235-6328-4fee-8f84-6a87050bf096" providerId="ADAL" clId="{66DF9896-B2FA-43BB-9085-DC9C624D6755}" dt="2023-02-28T14:42:58.981" v="956"/>
          <ac:grpSpMkLst>
            <pc:docMk/>
            <pc:sldMk cId="3094031234" sldId="354"/>
            <ac:grpSpMk id="46" creationId="{93DC754C-7E09-422D-A8BB-AF632E90DFA2}"/>
          </ac:grpSpMkLst>
        </pc:grpChg>
        <pc:grpChg chg="add del">
          <ac:chgData name="Jeff Gallant" userId="25997235-6328-4fee-8f84-6a87050bf096" providerId="ADAL" clId="{66DF9896-B2FA-43BB-9085-DC9C624D6755}" dt="2023-02-28T14:42:58.981" v="956"/>
          <ac:grpSpMkLst>
            <pc:docMk/>
            <pc:sldMk cId="3094031234" sldId="354"/>
            <ac:grpSpMk id="58" creationId="{3773FAF5-C452-4455-9411-D6AF5EBD4CA9}"/>
          </ac:grpSpMkLst>
        </pc:grpChg>
      </pc:sldChg>
      <pc:sldChg chg="modSp add mod ord">
        <pc:chgData name="Jeff Gallant" userId="25997235-6328-4fee-8f84-6a87050bf096" providerId="ADAL" clId="{66DF9896-B2FA-43BB-9085-DC9C624D6755}" dt="2023-02-28T14:59:35.935" v="3009" actId="27636"/>
        <pc:sldMkLst>
          <pc:docMk/>
          <pc:sldMk cId="76665472" sldId="355"/>
        </pc:sldMkLst>
        <pc:spChg chg="mod">
          <ac:chgData name="Jeff Gallant" userId="25997235-6328-4fee-8f84-6a87050bf096" providerId="ADAL" clId="{66DF9896-B2FA-43BB-9085-DC9C624D6755}" dt="2023-02-28T14:58:56.387" v="2891" actId="403"/>
          <ac:spMkLst>
            <pc:docMk/>
            <pc:sldMk cId="76665472" sldId="355"/>
            <ac:spMk id="2" creationId="{3C825633-3174-4E92-9C69-306DE86C543D}"/>
          </ac:spMkLst>
        </pc:spChg>
        <pc:spChg chg="mod">
          <ac:chgData name="Jeff Gallant" userId="25997235-6328-4fee-8f84-6a87050bf096" providerId="ADAL" clId="{66DF9896-B2FA-43BB-9085-DC9C624D6755}" dt="2023-02-28T14:59:35.935" v="3009" actId="27636"/>
          <ac:spMkLst>
            <pc:docMk/>
            <pc:sldMk cId="76665472" sldId="355"/>
            <ac:spMk id="3" creationId="{41FBC87D-6DAE-4609-87D9-392859AD2079}"/>
          </ac:spMkLst>
        </pc:spChg>
      </pc:sldChg>
      <pc:sldChg chg="modSp add mod ord">
        <pc:chgData name="Jeff Gallant" userId="25997235-6328-4fee-8f84-6a87050bf096" providerId="ADAL" clId="{66DF9896-B2FA-43BB-9085-DC9C624D6755}" dt="2023-02-28T15:03:31.712" v="3637"/>
        <pc:sldMkLst>
          <pc:docMk/>
          <pc:sldMk cId="2778486740" sldId="356"/>
        </pc:sldMkLst>
        <pc:spChg chg="mod">
          <ac:chgData name="Jeff Gallant" userId="25997235-6328-4fee-8f84-6a87050bf096" providerId="ADAL" clId="{66DF9896-B2FA-43BB-9085-DC9C624D6755}" dt="2023-02-28T15:00:22.143" v="3066" actId="20577"/>
          <ac:spMkLst>
            <pc:docMk/>
            <pc:sldMk cId="2778486740" sldId="356"/>
            <ac:spMk id="2" creationId="{8092D654-CA54-4623-8A30-6C9DA9E5B486}"/>
          </ac:spMkLst>
        </pc:spChg>
        <pc:spChg chg="mod">
          <ac:chgData name="Jeff Gallant" userId="25997235-6328-4fee-8f84-6a87050bf096" providerId="ADAL" clId="{66DF9896-B2FA-43BB-9085-DC9C624D6755}" dt="2023-02-28T15:03:25.190" v="3635" actId="1076"/>
          <ac:spMkLst>
            <pc:docMk/>
            <pc:sldMk cId="2778486740" sldId="356"/>
            <ac:spMk id="3" creationId="{39419DC0-9638-49BE-8C08-00638A62ED54}"/>
          </ac:spMkLst>
        </pc:spChg>
      </pc:sldChg>
      <pc:sldChg chg="modSp add del mod">
        <pc:chgData name="Jeff Gallant" userId="25997235-6328-4fee-8f84-6a87050bf096" providerId="ADAL" clId="{66DF9896-B2FA-43BB-9085-DC9C624D6755}" dt="2023-02-28T15:00:00.231" v="3042" actId="47"/>
        <pc:sldMkLst>
          <pc:docMk/>
          <pc:sldMk cId="3324466229" sldId="356"/>
        </pc:sldMkLst>
        <pc:spChg chg="mod">
          <ac:chgData name="Jeff Gallant" userId="25997235-6328-4fee-8f84-6a87050bf096" providerId="ADAL" clId="{66DF9896-B2FA-43BB-9085-DC9C624D6755}" dt="2023-02-28T14:59:54.388" v="3041" actId="20577"/>
          <ac:spMkLst>
            <pc:docMk/>
            <pc:sldMk cId="3324466229" sldId="356"/>
            <ac:spMk id="2" creationId="{3C825633-3174-4E92-9C69-306DE86C543D}"/>
          </ac:spMkLst>
        </pc:spChg>
      </pc:sldChg>
      <pc:sldChg chg="addSp delSp modSp add del mod ord setBg delAnim delDesignElem">
        <pc:chgData name="Jeff Gallant" userId="25997235-6328-4fee-8f84-6a87050bf096" providerId="ADAL" clId="{66DF9896-B2FA-43BB-9085-DC9C624D6755}" dt="2023-03-03T17:52:47.767" v="3707" actId="14100"/>
        <pc:sldMkLst>
          <pc:docMk/>
          <pc:sldMk cId="3655254301" sldId="378"/>
        </pc:sldMkLst>
        <pc:spChg chg="mod">
          <ac:chgData name="Jeff Gallant" userId="25997235-6328-4fee-8f84-6a87050bf096" providerId="ADAL" clId="{66DF9896-B2FA-43BB-9085-DC9C624D6755}" dt="2023-03-03T17:52:36.594" v="3704" actId="20577"/>
          <ac:spMkLst>
            <pc:docMk/>
            <pc:sldMk cId="3655254301" sldId="378"/>
            <ac:spMk id="4" creationId="{E526E8FE-A8BA-4DAB-B902-B8D7B597ADDA}"/>
          </ac:spMkLst>
        </pc:spChg>
        <pc:spChg chg="mod">
          <ac:chgData name="Jeff Gallant" userId="25997235-6328-4fee-8f84-6a87050bf096" providerId="ADAL" clId="{66DF9896-B2FA-43BB-9085-DC9C624D6755}" dt="2023-03-03T17:52:47.767" v="3707" actId="14100"/>
          <ac:spMkLst>
            <pc:docMk/>
            <pc:sldMk cId="3655254301" sldId="378"/>
            <ac:spMk id="5" creationId="{64BCCCDB-6126-473F-8CEF-1DFC3D05AF9F}"/>
          </ac:spMkLst>
        </pc:spChg>
        <pc:spChg chg="add del">
          <ac:chgData name="Jeff Gallant" userId="25997235-6328-4fee-8f84-6a87050bf096" providerId="ADAL" clId="{66DF9896-B2FA-43BB-9085-DC9C624D6755}" dt="2023-03-03T17:52:29.030" v="3688"/>
          <ac:spMkLst>
            <pc:docMk/>
            <pc:sldMk cId="3655254301" sldId="378"/>
            <ac:spMk id="41" creationId="{17115F77-2FAE-4CA7-9A7F-10D5F2C8F831}"/>
          </ac:spMkLst>
        </pc:spChg>
        <pc:spChg chg="add del">
          <ac:chgData name="Jeff Gallant" userId="25997235-6328-4fee-8f84-6a87050bf096" providerId="ADAL" clId="{66DF9896-B2FA-43BB-9085-DC9C624D6755}" dt="2023-03-03T17:52:29.030" v="3688"/>
          <ac:spMkLst>
            <pc:docMk/>
            <pc:sldMk cId="3655254301" sldId="378"/>
            <ac:spMk id="42" creationId="{5CD4C046-A04C-46CC-AFA3-6B0621F628C8}"/>
          </ac:spMkLst>
        </pc:spChg>
        <pc:spChg chg="add del">
          <ac:chgData name="Jeff Gallant" userId="25997235-6328-4fee-8f84-6a87050bf096" providerId="ADAL" clId="{66DF9896-B2FA-43BB-9085-DC9C624D6755}" dt="2023-03-03T17:52:29.030" v="3688"/>
          <ac:spMkLst>
            <pc:docMk/>
            <pc:sldMk cId="3655254301" sldId="378"/>
            <ac:spMk id="43" creationId="{BC512124-0D13-4ED9-80B7-52AE15B6B41F}"/>
          </ac:spMkLst>
        </pc:spChg>
        <pc:picChg chg="del">
          <ac:chgData name="Jeff Gallant" userId="25997235-6328-4fee-8f84-6a87050bf096" providerId="ADAL" clId="{66DF9896-B2FA-43BB-9085-DC9C624D6755}" dt="2023-03-03T17:52:40.224" v="3705" actId="478"/>
          <ac:picMkLst>
            <pc:docMk/>
            <pc:sldMk cId="3655254301" sldId="378"/>
            <ac:picMk id="2" creationId="{457E0091-2CCC-4B66-8F7D-145A127B48E5}"/>
          </ac:picMkLst>
        </pc:picChg>
      </pc:sldChg>
    </pc:docChg>
  </pc:docChgLst>
  <pc:docChgLst>
    <pc:chgData name="Tiffani Tijerina" userId="b1c31aae-4e18-4b23-ad4d-8959d6e86178" providerId="ADAL" clId="{05B9852B-C0B5-45BA-98D6-5271D9B61F95}"/>
    <pc:docChg chg="custSel modSld">
      <pc:chgData name="Tiffani Tijerina" userId="b1c31aae-4e18-4b23-ad4d-8959d6e86178" providerId="ADAL" clId="{05B9852B-C0B5-45BA-98D6-5271D9B61F95}" dt="2022-03-23T18:13:06.569" v="13" actId="6549"/>
      <pc:docMkLst>
        <pc:docMk/>
      </pc:docMkLst>
      <pc:sldChg chg="modSp mod">
        <pc:chgData name="Tiffani Tijerina" userId="b1c31aae-4e18-4b23-ad4d-8959d6e86178" providerId="ADAL" clId="{05B9852B-C0B5-45BA-98D6-5271D9B61F95}" dt="2022-03-23T18:13:06.569" v="13" actId="6549"/>
        <pc:sldMkLst>
          <pc:docMk/>
          <pc:sldMk cId="3335069941" sldId="302"/>
        </pc:sldMkLst>
        <pc:spChg chg="mod">
          <ac:chgData name="Tiffani Tijerina" userId="b1c31aae-4e18-4b23-ad4d-8959d6e86178" providerId="ADAL" clId="{05B9852B-C0B5-45BA-98D6-5271D9B61F95}" dt="2022-03-23T18:13:06.569" v="13" actId="6549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Tiffani Tijerina" userId="b1c31aae-4e18-4b23-ad4d-8959d6e86178" providerId="ADAL" clId="{05B9852B-C0B5-45BA-98D6-5271D9B61F95}" dt="2022-03-23T18:11:51.964" v="12" actId="114"/>
        <pc:sldMkLst>
          <pc:docMk/>
          <pc:sldMk cId="881656132" sldId="318"/>
        </pc:sldMkLst>
        <pc:spChg chg="mod">
          <ac:chgData name="Tiffani Tijerina" userId="b1c31aae-4e18-4b23-ad4d-8959d6e86178" providerId="ADAL" clId="{05B9852B-C0B5-45BA-98D6-5271D9B61F95}" dt="2022-03-23T18:11:33.982" v="11" actId="20577"/>
          <ac:spMkLst>
            <pc:docMk/>
            <pc:sldMk cId="881656132" sldId="318"/>
            <ac:spMk id="2" creationId="{01F2D20E-DA95-471A-A9ED-14105C3BA2BE}"/>
          </ac:spMkLst>
        </pc:spChg>
        <pc:spChg chg="mod">
          <ac:chgData name="Tiffani Tijerina" userId="b1c31aae-4e18-4b23-ad4d-8959d6e86178" providerId="ADAL" clId="{05B9852B-C0B5-45BA-98D6-5271D9B61F95}" dt="2022-03-23T18:11:51.964" v="12" actId="114"/>
          <ac:spMkLst>
            <pc:docMk/>
            <pc:sldMk cId="881656132" sldId="318"/>
            <ac:spMk id="3" creationId="{0856A407-D03F-474D-997B-3A240A6CB6EA}"/>
          </ac:spMkLst>
        </pc:spChg>
      </pc:sldChg>
      <pc:sldChg chg="modSp mod">
        <pc:chgData name="Tiffani Tijerina" userId="b1c31aae-4e18-4b23-ad4d-8959d6e86178" providerId="ADAL" clId="{05B9852B-C0B5-45BA-98D6-5271D9B61F95}" dt="2022-03-23T18:11:22.178" v="1" actId="20577"/>
        <pc:sldMkLst>
          <pc:docMk/>
          <pc:sldMk cId="1672047437" sldId="340"/>
        </pc:sldMkLst>
        <pc:spChg chg="mod">
          <ac:chgData name="Tiffani Tijerina" userId="b1c31aae-4e18-4b23-ad4d-8959d6e86178" providerId="ADAL" clId="{05B9852B-C0B5-45BA-98D6-5271D9B61F95}" dt="2022-03-23T18:11:22.178" v="1" actId="20577"/>
          <ac:spMkLst>
            <pc:docMk/>
            <pc:sldMk cId="1672047437" sldId="340"/>
            <ac:spMk id="2" creationId="{2DD3D14D-C625-46A6-AF49-A179B7666F77}"/>
          </ac:spMkLst>
        </pc:spChg>
      </pc:sldChg>
    </pc:docChg>
  </pc:docChgLst>
  <pc:docChgLst>
    <pc:chgData name="Jeff Gallant" userId="25997235-6328-4fee-8f84-6a87050bf096" providerId="ADAL" clId="{C43552D9-1CC3-4017-B021-2A7AA28A6AAA}"/>
    <pc:docChg chg="undo custSel mod addSld delSld modSld modSection">
      <pc:chgData name="Jeff Gallant" userId="25997235-6328-4fee-8f84-6a87050bf096" providerId="ADAL" clId="{C43552D9-1CC3-4017-B021-2A7AA28A6AAA}" dt="2020-10-30T14:18:53.515" v="3241" actId="20577"/>
      <pc:docMkLst>
        <pc:docMk/>
      </pc:docMkLst>
      <pc:sldChg chg="modSp mod">
        <pc:chgData name="Jeff Gallant" userId="25997235-6328-4fee-8f84-6a87050bf096" providerId="ADAL" clId="{C43552D9-1CC3-4017-B021-2A7AA28A6AAA}" dt="2020-10-30T13:54:43.690" v="336" actId="403"/>
        <pc:sldMkLst>
          <pc:docMk/>
          <pc:sldMk cId="3787449651" sldId="288"/>
        </pc:sldMkLst>
        <pc:spChg chg="mod">
          <ac:chgData name="Jeff Gallant" userId="25997235-6328-4fee-8f84-6a87050bf096" providerId="ADAL" clId="{C43552D9-1CC3-4017-B021-2A7AA28A6AAA}" dt="2020-10-30T13:54:43.690" v="336" actId="403"/>
          <ac:spMkLst>
            <pc:docMk/>
            <pc:sldMk cId="3787449651" sldId="288"/>
            <ac:spMk id="2" creationId="{372E0B3A-11B7-4BF2-BFB9-B41D9973FFF1}"/>
          </ac:spMkLst>
        </pc:spChg>
      </pc:sldChg>
      <pc:sldChg chg="modSp mod">
        <pc:chgData name="Jeff Gallant" userId="25997235-6328-4fee-8f84-6a87050bf096" providerId="ADAL" clId="{C43552D9-1CC3-4017-B021-2A7AA28A6AAA}" dt="2020-10-30T13:54:53.813" v="339" actId="1076"/>
        <pc:sldMkLst>
          <pc:docMk/>
          <pc:sldMk cId="522868675" sldId="289"/>
        </pc:sldMkLst>
        <pc:spChg chg="mod">
          <ac:chgData name="Jeff Gallant" userId="25997235-6328-4fee-8f84-6a87050bf096" providerId="ADAL" clId="{C43552D9-1CC3-4017-B021-2A7AA28A6AAA}" dt="2020-10-30T13:54:53.813" v="339" actId="1076"/>
          <ac:spMkLst>
            <pc:docMk/>
            <pc:sldMk cId="522868675" sldId="289"/>
            <ac:spMk id="3" creationId="{41FBC87D-6DAE-4609-87D9-392859AD2079}"/>
          </ac:spMkLst>
        </pc:spChg>
      </pc:sldChg>
      <pc:sldChg chg="modSp mod">
        <pc:chgData name="Jeff Gallant" userId="25997235-6328-4fee-8f84-6a87050bf096" providerId="ADAL" clId="{C43552D9-1CC3-4017-B021-2A7AA28A6AAA}" dt="2020-10-30T13:55:04.490" v="342" actId="1076"/>
        <pc:sldMkLst>
          <pc:docMk/>
          <pc:sldMk cId="374068876" sldId="290"/>
        </pc:sldMkLst>
        <pc:spChg chg="mod">
          <ac:chgData name="Jeff Gallant" userId="25997235-6328-4fee-8f84-6a87050bf096" providerId="ADAL" clId="{C43552D9-1CC3-4017-B021-2A7AA28A6AAA}" dt="2020-10-30T13:55:04.490" v="342" actId="1076"/>
          <ac:spMkLst>
            <pc:docMk/>
            <pc:sldMk cId="374068876" sldId="290"/>
            <ac:spMk id="3" creationId="{57528ED5-E554-489E-80B6-74B2AA80377E}"/>
          </ac:spMkLst>
        </pc:spChg>
      </pc:sldChg>
      <pc:sldChg chg="modSp mod">
        <pc:chgData name="Jeff Gallant" userId="25997235-6328-4fee-8f84-6a87050bf096" providerId="ADAL" clId="{C43552D9-1CC3-4017-B021-2A7AA28A6AAA}" dt="2020-10-30T13:59:47.769" v="560" actId="1076"/>
        <pc:sldMkLst>
          <pc:docMk/>
          <pc:sldMk cId="2609797498" sldId="292"/>
        </pc:sldMkLst>
        <pc:spChg chg="mod">
          <ac:chgData name="Jeff Gallant" userId="25997235-6328-4fee-8f84-6a87050bf096" providerId="ADAL" clId="{C43552D9-1CC3-4017-B021-2A7AA28A6AAA}" dt="2020-10-30T13:59:47.769" v="560" actId="1076"/>
          <ac:spMkLst>
            <pc:docMk/>
            <pc:sldMk cId="2609797498" sldId="292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C43552D9-1CC3-4017-B021-2A7AA28A6AAA}" dt="2020-10-30T14:06:56.350" v="1325" actId="20577"/>
        <pc:sldMkLst>
          <pc:docMk/>
          <pc:sldMk cId="4186640083" sldId="293"/>
        </pc:sldMkLst>
        <pc:spChg chg="mod">
          <ac:chgData name="Jeff Gallant" userId="25997235-6328-4fee-8f84-6a87050bf096" providerId="ADAL" clId="{C43552D9-1CC3-4017-B021-2A7AA28A6AAA}" dt="2020-10-30T14:06:56.350" v="1325" actId="20577"/>
          <ac:spMkLst>
            <pc:docMk/>
            <pc:sldMk cId="4186640083" sldId="293"/>
            <ac:spMk id="2" creationId="{48CA0DEF-735D-447F-88FC-CA5C2E589F90}"/>
          </ac:spMkLst>
        </pc:spChg>
        <pc:spChg chg="mod">
          <ac:chgData name="Jeff Gallant" userId="25997235-6328-4fee-8f84-6a87050bf096" providerId="ADAL" clId="{C43552D9-1CC3-4017-B021-2A7AA28A6AAA}" dt="2020-10-30T14:06:17.289" v="1294" actId="403"/>
          <ac:spMkLst>
            <pc:docMk/>
            <pc:sldMk cId="4186640083" sldId="293"/>
            <ac:spMk id="3" creationId="{61CC0C15-16B1-4C7B-918E-BE922E9A75C8}"/>
          </ac:spMkLst>
        </pc:spChg>
      </pc:sldChg>
      <pc:sldChg chg="modSp mod">
        <pc:chgData name="Jeff Gallant" userId="25997235-6328-4fee-8f84-6a87050bf096" providerId="ADAL" clId="{C43552D9-1CC3-4017-B021-2A7AA28A6AAA}" dt="2020-10-30T14:14:32.597" v="2505" actId="403"/>
        <pc:sldMkLst>
          <pc:docMk/>
          <pc:sldMk cId="2594734651" sldId="294"/>
        </pc:sldMkLst>
        <pc:spChg chg="mod">
          <ac:chgData name="Jeff Gallant" userId="25997235-6328-4fee-8f84-6a87050bf096" providerId="ADAL" clId="{C43552D9-1CC3-4017-B021-2A7AA28A6AAA}" dt="2020-10-30T14:14:32.597" v="2505" actId="403"/>
          <ac:spMkLst>
            <pc:docMk/>
            <pc:sldMk cId="2594734651" sldId="294"/>
            <ac:spMk id="3" creationId="{FF61F51A-3484-4DB9-B373-CEF713BCD76A}"/>
          </ac:spMkLst>
        </pc:spChg>
      </pc:sldChg>
      <pc:sldChg chg="modSp mod">
        <pc:chgData name="Jeff Gallant" userId="25997235-6328-4fee-8f84-6a87050bf096" providerId="ADAL" clId="{C43552D9-1CC3-4017-B021-2A7AA28A6AAA}" dt="2020-10-30T14:16:14.458" v="2627" actId="27636"/>
        <pc:sldMkLst>
          <pc:docMk/>
          <pc:sldMk cId="3206850324" sldId="300"/>
        </pc:sldMkLst>
        <pc:spChg chg="mod">
          <ac:chgData name="Jeff Gallant" userId="25997235-6328-4fee-8f84-6a87050bf096" providerId="ADAL" clId="{C43552D9-1CC3-4017-B021-2A7AA28A6AAA}" dt="2020-10-30T14:16:14.458" v="2627" actId="27636"/>
          <ac:spMkLst>
            <pc:docMk/>
            <pc:sldMk cId="3206850324" sldId="300"/>
            <ac:spMk id="4" creationId="{356EE685-A42C-41CC-B76C-322570851461}"/>
          </ac:spMkLst>
        </pc:spChg>
      </pc:sldChg>
      <pc:sldChg chg="modSp mod">
        <pc:chgData name="Jeff Gallant" userId="25997235-6328-4fee-8f84-6a87050bf096" providerId="ADAL" clId="{C43552D9-1CC3-4017-B021-2A7AA28A6AAA}" dt="2020-10-30T14:15:05.952" v="2508" actId="27636"/>
        <pc:sldMkLst>
          <pc:docMk/>
          <pc:sldMk cId="3335069941" sldId="302"/>
        </pc:sldMkLst>
        <pc:spChg chg="mod">
          <ac:chgData name="Jeff Gallant" userId="25997235-6328-4fee-8f84-6a87050bf096" providerId="ADAL" clId="{C43552D9-1CC3-4017-B021-2A7AA28A6AAA}" dt="2020-10-30T14:15:05.952" v="2508" actId="27636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Jeff Gallant" userId="25997235-6328-4fee-8f84-6a87050bf096" providerId="ADAL" clId="{C43552D9-1CC3-4017-B021-2A7AA28A6AAA}" dt="2020-10-30T13:53:48.277" v="318" actId="20577"/>
        <pc:sldMkLst>
          <pc:docMk/>
          <pc:sldMk cId="1242961121" sldId="317"/>
        </pc:sldMkLst>
        <pc:spChg chg="mod">
          <ac:chgData name="Jeff Gallant" userId="25997235-6328-4fee-8f84-6a87050bf096" providerId="ADAL" clId="{C43552D9-1CC3-4017-B021-2A7AA28A6AAA}" dt="2020-10-30T13:53:48.277" v="318" actId="20577"/>
          <ac:spMkLst>
            <pc:docMk/>
            <pc:sldMk cId="1242961121" sldId="317"/>
            <ac:spMk id="2" creationId="{34CD28E6-1331-4D8F-B2D8-C4F8B6E5B071}"/>
          </ac:spMkLst>
        </pc:spChg>
      </pc:sldChg>
      <pc:sldChg chg="modSp mod">
        <pc:chgData name="Jeff Gallant" userId="25997235-6328-4fee-8f84-6a87050bf096" providerId="ADAL" clId="{C43552D9-1CC3-4017-B021-2A7AA28A6AAA}" dt="2020-10-30T13:54:13.691" v="322" actId="20577"/>
        <pc:sldMkLst>
          <pc:docMk/>
          <pc:sldMk cId="881656132" sldId="318"/>
        </pc:sldMkLst>
        <pc:spChg chg="mod">
          <ac:chgData name="Jeff Gallant" userId="25997235-6328-4fee-8f84-6a87050bf096" providerId="ADAL" clId="{C43552D9-1CC3-4017-B021-2A7AA28A6AAA}" dt="2020-10-30T13:54:13.691" v="322" actId="20577"/>
          <ac:spMkLst>
            <pc:docMk/>
            <pc:sldMk cId="881656132" sldId="318"/>
            <ac:spMk id="2" creationId="{01F2D20E-DA95-471A-A9ED-14105C3BA2BE}"/>
          </ac:spMkLst>
        </pc:spChg>
      </pc:sldChg>
      <pc:sldChg chg="modSp mod">
        <pc:chgData name="Jeff Gallant" userId="25997235-6328-4fee-8f84-6a87050bf096" providerId="ADAL" clId="{C43552D9-1CC3-4017-B021-2A7AA28A6AAA}" dt="2020-10-30T13:54:24.500" v="326" actId="20577"/>
        <pc:sldMkLst>
          <pc:docMk/>
          <pc:sldMk cId="2779907337" sldId="319"/>
        </pc:sldMkLst>
        <pc:spChg chg="mod">
          <ac:chgData name="Jeff Gallant" userId="25997235-6328-4fee-8f84-6a87050bf096" providerId="ADAL" clId="{C43552D9-1CC3-4017-B021-2A7AA28A6AAA}" dt="2020-10-30T13:54:24.500" v="326" actId="20577"/>
          <ac:spMkLst>
            <pc:docMk/>
            <pc:sldMk cId="2779907337" sldId="319"/>
            <ac:spMk id="2" creationId="{15A65488-837B-4545-9BF3-C2D0E36CF753}"/>
          </ac:spMkLst>
        </pc:spChg>
      </pc:sldChg>
      <pc:sldChg chg="modSp mod">
        <pc:chgData name="Jeff Gallant" userId="25997235-6328-4fee-8f84-6a87050bf096" providerId="ADAL" clId="{C43552D9-1CC3-4017-B021-2A7AA28A6AAA}" dt="2020-10-30T14:15:52.511" v="2595" actId="20577"/>
        <pc:sldMkLst>
          <pc:docMk/>
          <pc:sldMk cId="174088732" sldId="338"/>
        </pc:sldMkLst>
        <pc:spChg chg="mod">
          <ac:chgData name="Jeff Gallant" userId="25997235-6328-4fee-8f84-6a87050bf096" providerId="ADAL" clId="{C43552D9-1CC3-4017-B021-2A7AA28A6AAA}" dt="2020-10-30T14:15:52.511" v="2595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addSp modSp mod setBg setClrOvrMap">
        <pc:chgData name="Jeff Gallant" userId="25997235-6328-4fee-8f84-6a87050bf096" providerId="ADAL" clId="{C43552D9-1CC3-4017-B021-2A7AA28A6AAA}" dt="2020-10-30T13:49:22.925" v="49" actId="403"/>
        <pc:sldMkLst>
          <pc:docMk/>
          <pc:sldMk cId="3827386423" sldId="339"/>
        </pc:sldMkLst>
        <pc:spChg chg="mod">
          <ac:chgData name="Jeff Gallant" userId="25997235-6328-4fee-8f84-6a87050bf096" providerId="ADAL" clId="{C43552D9-1CC3-4017-B021-2A7AA28A6AAA}" dt="2020-10-30T13:49:16.949" v="47" actId="403"/>
          <ac:spMkLst>
            <pc:docMk/>
            <pc:sldMk cId="3827386423" sldId="339"/>
            <ac:spMk id="2" creationId="{D2B0BFB6-863D-4AA0-A2BE-FAEEFCF8E981}"/>
          </ac:spMkLst>
        </pc:spChg>
        <pc:spChg chg="mod">
          <ac:chgData name="Jeff Gallant" userId="25997235-6328-4fee-8f84-6a87050bf096" providerId="ADAL" clId="{C43552D9-1CC3-4017-B021-2A7AA28A6AAA}" dt="2020-10-30T13:49:22.925" v="49" actId="403"/>
          <ac:spMkLst>
            <pc:docMk/>
            <pc:sldMk cId="3827386423" sldId="339"/>
            <ac:spMk id="3" creationId="{0FDF0DFA-8CB9-4DD3-9D99-DA073DC734AF}"/>
          </ac:spMkLst>
        </pc:spChg>
        <pc:spChg chg="add">
          <ac:chgData name="Jeff Gallant" userId="25997235-6328-4fee-8f84-6a87050bf096" providerId="ADAL" clId="{C43552D9-1CC3-4017-B021-2A7AA28A6AAA}" dt="2020-10-30T13:49:11.561" v="45" actId="26606"/>
          <ac:spMkLst>
            <pc:docMk/>
            <pc:sldMk cId="3827386423" sldId="339"/>
            <ac:spMk id="9" creationId="{0671A8AE-40A1-4631-A6B8-581AFF065482}"/>
          </ac:spMkLst>
        </pc:spChg>
        <pc:spChg chg="add">
          <ac:chgData name="Jeff Gallant" userId="25997235-6328-4fee-8f84-6a87050bf096" providerId="ADAL" clId="{C43552D9-1CC3-4017-B021-2A7AA28A6AAA}" dt="2020-10-30T13:49:11.561" v="45" actId="26606"/>
          <ac:spMkLst>
            <pc:docMk/>
            <pc:sldMk cId="3827386423" sldId="339"/>
            <ac:spMk id="11" creationId="{AB58EF07-17C2-48CF-ABB0-EEF1F17CB8F0}"/>
          </ac:spMkLst>
        </pc:spChg>
        <pc:spChg chg="add">
          <ac:chgData name="Jeff Gallant" userId="25997235-6328-4fee-8f84-6a87050bf096" providerId="ADAL" clId="{C43552D9-1CC3-4017-B021-2A7AA28A6AAA}" dt="2020-10-30T13:49:11.561" v="45" actId="26606"/>
          <ac:spMkLst>
            <pc:docMk/>
            <pc:sldMk cId="3827386423" sldId="339"/>
            <ac:spMk id="13" creationId="{AF2F604E-43BE-4DC3-B983-E071523364F8}"/>
          </ac:spMkLst>
        </pc:spChg>
        <pc:spChg chg="add">
          <ac:chgData name="Jeff Gallant" userId="25997235-6328-4fee-8f84-6a87050bf096" providerId="ADAL" clId="{C43552D9-1CC3-4017-B021-2A7AA28A6AAA}" dt="2020-10-30T13:49:11.561" v="45" actId="26606"/>
          <ac:spMkLst>
            <pc:docMk/>
            <pc:sldMk cId="3827386423" sldId="339"/>
            <ac:spMk id="15" creationId="{08C9B587-E65E-4B52-B37C-ABEBB6E87928}"/>
          </ac:spMkLst>
        </pc:spChg>
        <pc:picChg chg="add">
          <ac:chgData name="Jeff Gallant" userId="25997235-6328-4fee-8f84-6a87050bf096" providerId="ADAL" clId="{C43552D9-1CC3-4017-B021-2A7AA28A6AAA}" dt="2020-10-30T13:49:11.561" v="45" actId="26606"/>
          <ac:picMkLst>
            <pc:docMk/>
            <pc:sldMk cId="3827386423" sldId="339"/>
            <ac:picMk id="5" creationId="{A6F8079F-6D98-4112-B38E-8FEE10186128}"/>
          </ac:picMkLst>
        </pc:picChg>
      </pc:sldChg>
      <pc:sldChg chg="addSp delSp modSp new mod modMedia setBg">
        <pc:chgData name="Jeff Gallant" userId="25997235-6328-4fee-8f84-6a87050bf096" providerId="ADAL" clId="{C43552D9-1CC3-4017-B021-2A7AA28A6AAA}" dt="2020-10-30T13:53:24.858" v="289" actId="1076"/>
        <pc:sldMkLst>
          <pc:docMk/>
          <pc:sldMk cId="1672047437" sldId="340"/>
        </pc:sldMkLst>
        <pc:spChg chg="mod">
          <ac:chgData name="Jeff Gallant" userId="25997235-6328-4fee-8f84-6a87050bf096" providerId="ADAL" clId="{C43552D9-1CC3-4017-B021-2A7AA28A6AAA}" dt="2020-10-30T13:53:24.858" v="289" actId="1076"/>
          <ac:spMkLst>
            <pc:docMk/>
            <pc:sldMk cId="1672047437" sldId="340"/>
            <ac:spMk id="2" creationId="{2DD3D14D-C625-46A6-AF49-A179B7666F77}"/>
          </ac:spMkLst>
        </pc:spChg>
        <pc:spChg chg="mod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3" creationId="{5C9ED785-1FDD-429A-B993-578373A8BBEB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9" creationId="{C1DD1A8A-57D5-4A81-AD04-532B043C5611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11" creationId="{007891EC-4501-44ED-A8C8-B11B6DB767AB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16" creationId="{FB33DC6A-1F1C-4A06-834E-CFF88F1C0BB9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18" creationId="{0FE1D5CF-87B8-4A8A-AD3C-01D06A60769B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20" creationId="{60926200-45C2-41E9-839F-31CD5FE4CD59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22" creationId="{AF2F604E-43BE-4DC3-B983-E071523364F8}"/>
          </ac:spMkLst>
        </pc:spChg>
        <pc:spChg chg="add del">
          <ac:chgData name="Jeff Gallant" userId="25997235-6328-4fee-8f84-6a87050bf096" providerId="ADAL" clId="{C43552D9-1CC3-4017-B021-2A7AA28A6AAA}" dt="2020-10-30T13:53:12.902" v="288" actId="26606"/>
          <ac:spMkLst>
            <pc:docMk/>
            <pc:sldMk cId="1672047437" sldId="340"/>
            <ac:spMk id="24" creationId="{08C9B587-E65E-4B52-B37C-ABEBB6E87928}"/>
          </ac:spMkLst>
        </pc:spChg>
        <pc:picChg chg="add mod ord">
          <ac:chgData name="Jeff Gallant" userId="25997235-6328-4fee-8f84-6a87050bf096" providerId="ADAL" clId="{C43552D9-1CC3-4017-B021-2A7AA28A6AAA}" dt="2020-10-30T13:53:12.902" v="288" actId="26606"/>
          <ac:picMkLst>
            <pc:docMk/>
            <pc:sldMk cId="1672047437" sldId="340"/>
            <ac:picMk id="5" creationId="{501C245C-D8A3-4A8B-A4BC-703745CDE4B2}"/>
          </ac:picMkLst>
        </pc:picChg>
        <pc:picChg chg="add mod">
          <ac:chgData name="Jeff Gallant" userId="25997235-6328-4fee-8f84-6a87050bf096" providerId="ADAL" clId="{C43552D9-1CC3-4017-B021-2A7AA28A6AAA}" dt="2020-10-30T13:53:12.902" v="288" actId="26606"/>
          <ac:picMkLst>
            <pc:docMk/>
            <pc:sldMk cId="1672047437" sldId="340"/>
            <ac:picMk id="6" creationId="{5A5B5532-D060-424D-A1BA-85B1A1318E60}"/>
          </ac:picMkLst>
        </pc:picChg>
      </pc:sldChg>
      <pc:sldChg chg="new del">
        <pc:chgData name="Jeff Gallant" userId="25997235-6328-4fee-8f84-6a87050bf096" providerId="ADAL" clId="{C43552D9-1CC3-4017-B021-2A7AA28A6AAA}" dt="2020-10-30T13:49:30.502" v="51" actId="680"/>
        <pc:sldMkLst>
          <pc:docMk/>
          <pc:sldMk cId="1672541062" sldId="340"/>
        </pc:sldMkLst>
      </pc:sldChg>
      <pc:sldChg chg="modSp add mod">
        <pc:chgData name="Jeff Gallant" userId="25997235-6328-4fee-8f84-6a87050bf096" providerId="ADAL" clId="{C43552D9-1CC3-4017-B021-2A7AA28A6AAA}" dt="2020-10-30T14:10:58.768" v="2101" actId="20577"/>
        <pc:sldMkLst>
          <pc:docMk/>
          <pc:sldMk cId="2195846885" sldId="341"/>
        </pc:sldMkLst>
        <pc:spChg chg="mod">
          <ac:chgData name="Jeff Gallant" userId="25997235-6328-4fee-8f84-6a87050bf096" providerId="ADAL" clId="{C43552D9-1CC3-4017-B021-2A7AA28A6AAA}" dt="2020-10-30T14:09:58.199" v="1981" actId="113"/>
          <ac:spMkLst>
            <pc:docMk/>
            <pc:sldMk cId="2195846885" sldId="341"/>
            <ac:spMk id="2" creationId="{48CA0DEF-735D-447F-88FC-CA5C2E589F90}"/>
          </ac:spMkLst>
        </pc:spChg>
        <pc:spChg chg="mod">
          <ac:chgData name="Jeff Gallant" userId="25997235-6328-4fee-8f84-6a87050bf096" providerId="ADAL" clId="{C43552D9-1CC3-4017-B021-2A7AA28A6AAA}" dt="2020-10-30T14:10:58.768" v="2101" actId="20577"/>
          <ac:spMkLst>
            <pc:docMk/>
            <pc:sldMk cId="2195846885" sldId="341"/>
            <ac:spMk id="3" creationId="{61CC0C15-16B1-4C7B-918E-BE922E9A75C8}"/>
          </ac:spMkLst>
        </pc:spChg>
      </pc:sldChg>
      <pc:sldChg chg="modSp add mod">
        <pc:chgData name="Jeff Gallant" userId="25997235-6328-4fee-8f84-6a87050bf096" providerId="ADAL" clId="{C43552D9-1CC3-4017-B021-2A7AA28A6AAA}" dt="2020-10-30T14:13:37.892" v="2504" actId="27636"/>
        <pc:sldMkLst>
          <pc:docMk/>
          <pc:sldMk cId="4084903770" sldId="342"/>
        </pc:sldMkLst>
        <pc:spChg chg="mod">
          <ac:chgData name="Jeff Gallant" userId="25997235-6328-4fee-8f84-6a87050bf096" providerId="ADAL" clId="{C43552D9-1CC3-4017-B021-2A7AA28A6AAA}" dt="2020-10-30T14:07:27.124" v="1401" actId="20577"/>
          <ac:spMkLst>
            <pc:docMk/>
            <pc:sldMk cId="4084903770" sldId="342"/>
            <ac:spMk id="2" creationId="{48CA0DEF-735D-447F-88FC-CA5C2E589F90}"/>
          </ac:spMkLst>
        </pc:spChg>
        <pc:spChg chg="mod">
          <ac:chgData name="Jeff Gallant" userId="25997235-6328-4fee-8f84-6a87050bf096" providerId="ADAL" clId="{C43552D9-1CC3-4017-B021-2A7AA28A6AAA}" dt="2020-10-30T14:13:37.892" v="2504" actId="27636"/>
          <ac:spMkLst>
            <pc:docMk/>
            <pc:sldMk cId="4084903770" sldId="342"/>
            <ac:spMk id="3" creationId="{61CC0C15-16B1-4C7B-918E-BE922E9A75C8}"/>
          </ac:spMkLst>
        </pc:spChg>
      </pc:sldChg>
      <pc:sldChg chg="modSp add mod">
        <pc:chgData name="Jeff Gallant" userId="25997235-6328-4fee-8f84-6a87050bf096" providerId="ADAL" clId="{C43552D9-1CC3-4017-B021-2A7AA28A6AAA}" dt="2020-10-30T14:18:53.515" v="3241" actId="20577"/>
        <pc:sldMkLst>
          <pc:docMk/>
          <pc:sldMk cId="1425211662" sldId="343"/>
        </pc:sldMkLst>
        <pc:spChg chg="mod">
          <ac:chgData name="Jeff Gallant" userId="25997235-6328-4fee-8f84-6a87050bf096" providerId="ADAL" clId="{C43552D9-1CC3-4017-B021-2A7AA28A6AAA}" dt="2020-10-30T14:16:32.830" v="2653" actId="20577"/>
          <ac:spMkLst>
            <pc:docMk/>
            <pc:sldMk cId="1425211662" sldId="343"/>
            <ac:spMk id="3" creationId="{4B6998EA-3EAC-4675-91B4-463D7C51340F}"/>
          </ac:spMkLst>
        </pc:spChg>
        <pc:spChg chg="mod">
          <ac:chgData name="Jeff Gallant" userId="25997235-6328-4fee-8f84-6a87050bf096" providerId="ADAL" clId="{C43552D9-1CC3-4017-B021-2A7AA28A6AAA}" dt="2020-10-30T14:18:53.515" v="3241" actId="20577"/>
          <ac:spMkLst>
            <pc:docMk/>
            <pc:sldMk cId="1425211662" sldId="343"/>
            <ac:spMk id="4" creationId="{356EE685-A42C-41CC-B76C-322570851461}"/>
          </ac:spMkLst>
        </pc:spChg>
      </pc:sldChg>
    </pc:docChg>
  </pc:docChgLst>
  <pc:docChgLst>
    <pc:chgData name="Jeff Gallant" userId="25997235-6328-4fee-8f84-6a87050bf096" providerId="ADAL" clId="{A97B012E-D914-4CCA-AC27-BF559FC5A630}"/>
    <pc:docChg chg="undo custSel addSld modSld modSection">
      <pc:chgData name="Jeff Gallant" userId="25997235-6328-4fee-8f84-6a87050bf096" providerId="ADAL" clId="{A97B012E-D914-4CCA-AC27-BF559FC5A630}" dt="2022-03-24T17:31:45.326" v="2199" actId="27636"/>
      <pc:docMkLst>
        <pc:docMk/>
      </pc:docMkLst>
      <pc:sldChg chg="modSp mod">
        <pc:chgData name="Jeff Gallant" userId="25997235-6328-4fee-8f84-6a87050bf096" providerId="ADAL" clId="{A97B012E-D914-4CCA-AC27-BF559FC5A630}" dt="2022-03-24T17:09:58.834" v="400" actId="20577"/>
        <pc:sldMkLst>
          <pc:docMk/>
          <pc:sldMk cId="522868675" sldId="289"/>
        </pc:sldMkLst>
        <pc:spChg chg="mod">
          <ac:chgData name="Jeff Gallant" userId="25997235-6328-4fee-8f84-6a87050bf096" providerId="ADAL" clId="{A97B012E-D914-4CCA-AC27-BF559FC5A630}" dt="2022-03-24T17:09:58.834" v="400" actId="20577"/>
          <ac:spMkLst>
            <pc:docMk/>
            <pc:sldMk cId="522868675" sldId="289"/>
            <ac:spMk id="3" creationId="{41FBC87D-6DAE-4609-87D9-392859AD2079}"/>
          </ac:spMkLst>
        </pc:spChg>
      </pc:sldChg>
      <pc:sldChg chg="modSp mod">
        <pc:chgData name="Jeff Gallant" userId="25997235-6328-4fee-8f84-6a87050bf096" providerId="ADAL" clId="{A97B012E-D914-4CCA-AC27-BF559FC5A630}" dt="2022-03-24T17:13:12.285" v="768" actId="20577"/>
        <pc:sldMkLst>
          <pc:docMk/>
          <pc:sldMk cId="374068876" sldId="290"/>
        </pc:sldMkLst>
        <pc:spChg chg="mod">
          <ac:chgData name="Jeff Gallant" userId="25997235-6328-4fee-8f84-6a87050bf096" providerId="ADAL" clId="{A97B012E-D914-4CCA-AC27-BF559FC5A630}" dt="2022-03-24T17:13:12.285" v="768" actId="20577"/>
          <ac:spMkLst>
            <pc:docMk/>
            <pc:sldMk cId="374068876" sldId="290"/>
            <ac:spMk id="2" creationId="{34481847-FAB4-444F-AB79-964557B11B79}"/>
          </ac:spMkLst>
        </pc:spChg>
        <pc:spChg chg="mod">
          <ac:chgData name="Jeff Gallant" userId="25997235-6328-4fee-8f84-6a87050bf096" providerId="ADAL" clId="{A97B012E-D914-4CCA-AC27-BF559FC5A630}" dt="2022-03-24T17:13:05.081" v="763" actId="14100"/>
          <ac:spMkLst>
            <pc:docMk/>
            <pc:sldMk cId="374068876" sldId="290"/>
            <ac:spMk id="3" creationId="{57528ED5-E554-489E-80B6-74B2AA80377E}"/>
          </ac:spMkLst>
        </pc:spChg>
      </pc:sldChg>
      <pc:sldChg chg="modSp mod">
        <pc:chgData name="Jeff Gallant" userId="25997235-6328-4fee-8f84-6a87050bf096" providerId="ADAL" clId="{A97B012E-D914-4CCA-AC27-BF559FC5A630}" dt="2022-03-24T17:20:04.958" v="1750" actId="20577"/>
        <pc:sldMkLst>
          <pc:docMk/>
          <pc:sldMk cId="3583847693" sldId="291"/>
        </pc:sldMkLst>
        <pc:spChg chg="mod">
          <ac:chgData name="Jeff Gallant" userId="25997235-6328-4fee-8f84-6a87050bf096" providerId="ADAL" clId="{A97B012E-D914-4CCA-AC27-BF559FC5A630}" dt="2022-03-24T17:20:04.958" v="1750" actId="20577"/>
          <ac:spMkLst>
            <pc:docMk/>
            <pc:sldMk cId="3583847693" sldId="291"/>
            <ac:spMk id="3" creationId="{48DF0F5E-1510-4FE0-90A6-C82ADB16ECFE}"/>
          </ac:spMkLst>
        </pc:spChg>
      </pc:sldChg>
      <pc:sldChg chg="modSp mod">
        <pc:chgData name="Jeff Gallant" userId="25997235-6328-4fee-8f84-6a87050bf096" providerId="ADAL" clId="{A97B012E-D914-4CCA-AC27-BF559FC5A630}" dt="2022-03-24T17:23:22.680" v="1790" actId="403"/>
        <pc:sldMkLst>
          <pc:docMk/>
          <pc:sldMk cId="2609797498" sldId="292"/>
        </pc:sldMkLst>
        <pc:spChg chg="mod">
          <ac:chgData name="Jeff Gallant" userId="25997235-6328-4fee-8f84-6a87050bf096" providerId="ADAL" clId="{A97B012E-D914-4CCA-AC27-BF559FC5A630}" dt="2022-03-24T17:23:22.680" v="1790" actId="403"/>
          <ac:spMkLst>
            <pc:docMk/>
            <pc:sldMk cId="2609797498" sldId="292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A97B012E-D914-4CCA-AC27-BF559FC5A630}" dt="2022-03-24T17:30:25.514" v="2182" actId="1076"/>
        <pc:sldMkLst>
          <pc:docMk/>
          <pc:sldMk cId="3335069941" sldId="302"/>
        </pc:sldMkLst>
        <pc:spChg chg="mod">
          <ac:chgData name="Jeff Gallant" userId="25997235-6328-4fee-8f84-6a87050bf096" providerId="ADAL" clId="{A97B012E-D914-4CCA-AC27-BF559FC5A630}" dt="2022-03-24T17:30:25.514" v="2182" actId="1076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Jeff Gallant" userId="25997235-6328-4fee-8f84-6a87050bf096" providerId="ADAL" clId="{A97B012E-D914-4CCA-AC27-BF559FC5A630}" dt="2022-03-24T17:31:45.326" v="2199" actId="27636"/>
        <pc:sldMkLst>
          <pc:docMk/>
          <pc:sldMk cId="174088732" sldId="338"/>
        </pc:sldMkLst>
        <pc:spChg chg="mod">
          <ac:chgData name="Jeff Gallant" userId="25997235-6328-4fee-8f84-6a87050bf096" providerId="ADAL" clId="{A97B012E-D914-4CCA-AC27-BF559FC5A630}" dt="2022-03-24T17:31:45.326" v="2199" actId="27636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Jeff Gallant" userId="25997235-6328-4fee-8f84-6a87050bf096" providerId="ADAL" clId="{A97B012E-D914-4CCA-AC27-BF559FC5A630}" dt="2022-03-24T17:28:10.810" v="2116" actId="1076"/>
        <pc:sldMkLst>
          <pc:docMk/>
          <pc:sldMk cId="2195846885" sldId="341"/>
        </pc:sldMkLst>
        <pc:spChg chg="mod">
          <ac:chgData name="Jeff Gallant" userId="25997235-6328-4fee-8f84-6a87050bf096" providerId="ADAL" clId="{A97B012E-D914-4CCA-AC27-BF559FC5A630}" dt="2022-03-24T17:28:10.810" v="2116" actId="1076"/>
          <ac:spMkLst>
            <pc:docMk/>
            <pc:sldMk cId="2195846885" sldId="341"/>
            <ac:spMk id="3" creationId="{61CC0C15-16B1-4C7B-918E-BE922E9A75C8}"/>
          </ac:spMkLst>
        </pc:spChg>
      </pc:sldChg>
      <pc:sldChg chg="modSp mod">
        <pc:chgData name="Jeff Gallant" userId="25997235-6328-4fee-8f84-6a87050bf096" providerId="ADAL" clId="{A97B012E-D914-4CCA-AC27-BF559FC5A630}" dt="2022-03-24T17:28:35.896" v="2122" actId="27636"/>
        <pc:sldMkLst>
          <pc:docMk/>
          <pc:sldMk cId="4084903770" sldId="342"/>
        </pc:sldMkLst>
        <pc:spChg chg="mod">
          <ac:chgData name="Jeff Gallant" userId="25997235-6328-4fee-8f84-6a87050bf096" providerId="ADAL" clId="{A97B012E-D914-4CCA-AC27-BF559FC5A630}" dt="2022-03-24T17:28:35.896" v="2122" actId="27636"/>
          <ac:spMkLst>
            <pc:docMk/>
            <pc:sldMk cId="4084903770" sldId="342"/>
            <ac:spMk id="3" creationId="{61CC0C15-16B1-4C7B-918E-BE922E9A75C8}"/>
          </ac:spMkLst>
        </pc:spChg>
      </pc:sldChg>
      <pc:sldChg chg="modSp mod">
        <pc:chgData name="Jeff Gallant" userId="25997235-6328-4fee-8f84-6a87050bf096" providerId="ADAL" clId="{A97B012E-D914-4CCA-AC27-BF559FC5A630}" dt="2022-03-24T17:29:31.524" v="2136" actId="20577"/>
        <pc:sldMkLst>
          <pc:docMk/>
          <pc:sldMk cId="1425211662" sldId="343"/>
        </pc:sldMkLst>
        <pc:spChg chg="mod">
          <ac:chgData name="Jeff Gallant" userId="25997235-6328-4fee-8f84-6a87050bf096" providerId="ADAL" clId="{A97B012E-D914-4CCA-AC27-BF559FC5A630}" dt="2022-03-24T17:29:31.524" v="2136" actId="20577"/>
          <ac:spMkLst>
            <pc:docMk/>
            <pc:sldMk cId="1425211662" sldId="343"/>
            <ac:spMk id="4" creationId="{356EE685-A42C-41CC-B76C-322570851461}"/>
          </ac:spMkLst>
        </pc:spChg>
      </pc:sldChg>
      <pc:sldChg chg="modSp mod">
        <pc:chgData name="Jeff Gallant" userId="25997235-6328-4fee-8f84-6a87050bf096" providerId="ADAL" clId="{A97B012E-D914-4CCA-AC27-BF559FC5A630}" dt="2022-03-24T17:23:35.414" v="1793" actId="27636"/>
        <pc:sldMkLst>
          <pc:docMk/>
          <pc:sldMk cId="825754274" sldId="346"/>
        </pc:sldMkLst>
        <pc:spChg chg="mod">
          <ac:chgData name="Jeff Gallant" userId="25997235-6328-4fee-8f84-6a87050bf096" providerId="ADAL" clId="{A97B012E-D914-4CCA-AC27-BF559FC5A630}" dt="2022-03-24T17:23:35.414" v="1793" actId="27636"/>
          <ac:spMkLst>
            <pc:docMk/>
            <pc:sldMk cId="825754274" sldId="346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A97B012E-D914-4CCA-AC27-BF559FC5A630}" dt="2022-03-24T17:24:29.474" v="1878" actId="14100"/>
        <pc:sldMkLst>
          <pc:docMk/>
          <pc:sldMk cId="3836724499" sldId="347"/>
        </pc:sldMkLst>
        <pc:spChg chg="mod">
          <ac:chgData name="Jeff Gallant" userId="25997235-6328-4fee-8f84-6a87050bf096" providerId="ADAL" clId="{A97B012E-D914-4CCA-AC27-BF559FC5A630}" dt="2022-03-24T17:24:29.474" v="1878" actId="14100"/>
          <ac:spMkLst>
            <pc:docMk/>
            <pc:sldMk cId="3836724499" sldId="347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A97B012E-D914-4CCA-AC27-BF559FC5A630}" dt="2022-03-24T17:24:35.286" v="1879" actId="14100"/>
        <pc:sldMkLst>
          <pc:docMk/>
          <pc:sldMk cId="194575620" sldId="348"/>
        </pc:sldMkLst>
        <pc:spChg chg="mod">
          <ac:chgData name="Jeff Gallant" userId="25997235-6328-4fee-8f84-6a87050bf096" providerId="ADAL" clId="{A97B012E-D914-4CCA-AC27-BF559FC5A630}" dt="2022-03-24T17:24:35.286" v="1879" actId="14100"/>
          <ac:spMkLst>
            <pc:docMk/>
            <pc:sldMk cId="194575620" sldId="348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A97B012E-D914-4CCA-AC27-BF559FC5A630}" dt="2022-03-24T17:25:57.327" v="1945" actId="20577"/>
        <pc:sldMkLst>
          <pc:docMk/>
          <pc:sldMk cId="2137485239" sldId="349"/>
        </pc:sldMkLst>
        <pc:spChg chg="mod">
          <ac:chgData name="Jeff Gallant" userId="25997235-6328-4fee-8f84-6a87050bf096" providerId="ADAL" clId="{A97B012E-D914-4CCA-AC27-BF559FC5A630}" dt="2022-03-24T17:25:57.327" v="1945" actId="20577"/>
          <ac:spMkLst>
            <pc:docMk/>
            <pc:sldMk cId="2137485239" sldId="349"/>
            <ac:spMk id="3" creationId="{39419DC0-9638-49BE-8C08-00638A62ED54}"/>
          </ac:spMkLst>
        </pc:spChg>
      </pc:sldChg>
      <pc:sldChg chg="modSp mod">
        <pc:chgData name="Jeff Gallant" userId="25997235-6328-4fee-8f84-6a87050bf096" providerId="ADAL" clId="{A97B012E-D914-4CCA-AC27-BF559FC5A630}" dt="2022-03-24T17:31:40.896" v="2196" actId="14100"/>
        <pc:sldMkLst>
          <pc:docMk/>
          <pc:sldMk cId="1059862656" sldId="350"/>
        </pc:sldMkLst>
        <pc:spChg chg="mod">
          <ac:chgData name="Jeff Gallant" userId="25997235-6328-4fee-8f84-6a87050bf096" providerId="ADAL" clId="{A97B012E-D914-4CCA-AC27-BF559FC5A630}" dt="2022-03-24T17:31:40.896" v="2196" actId="14100"/>
          <ac:spMkLst>
            <pc:docMk/>
            <pc:sldMk cId="1059862656" sldId="350"/>
            <ac:spMk id="3" creationId="{39419DC0-9638-49BE-8C08-00638A62ED54}"/>
          </ac:spMkLst>
        </pc:spChg>
      </pc:sldChg>
      <pc:sldChg chg="modSp add mod">
        <pc:chgData name="Jeff Gallant" userId="25997235-6328-4fee-8f84-6a87050bf096" providerId="ADAL" clId="{A97B012E-D914-4CCA-AC27-BF559FC5A630}" dt="2022-03-24T17:20:32.336" v="1789" actId="20577"/>
        <pc:sldMkLst>
          <pc:docMk/>
          <pc:sldMk cId="1111656059" sldId="352"/>
        </pc:sldMkLst>
        <pc:spChg chg="mod">
          <ac:chgData name="Jeff Gallant" userId="25997235-6328-4fee-8f84-6a87050bf096" providerId="ADAL" clId="{A97B012E-D914-4CCA-AC27-BF559FC5A630}" dt="2022-03-24T17:14:28.835" v="861" actId="20577"/>
          <ac:spMkLst>
            <pc:docMk/>
            <pc:sldMk cId="1111656059" sldId="352"/>
            <ac:spMk id="2" creationId="{9F69F1EC-75EF-46E1-BB27-AC792B53E314}"/>
          </ac:spMkLst>
        </pc:spChg>
        <pc:spChg chg="mod">
          <ac:chgData name="Jeff Gallant" userId="25997235-6328-4fee-8f84-6a87050bf096" providerId="ADAL" clId="{A97B012E-D914-4CCA-AC27-BF559FC5A630}" dt="2022-03-24T17:20:32.336" v="1789" actId="20577"/>
          <ac:spMkLst>
            <pc:docMk/>
            <pc:sldMk cId="1111656059" sldId="352"/>
            <ac:spMk id="3" creationId="{48DF0F5E-1510-4FE0-90A6-C82ADB16ECFE}"/>
          </ac:spMkLst>
        </pc:spChg>
      </pc:sldChg>
    </pc:docChg>
  </pc:docChgLst>
  <pc:docChgLst>
    <pc:chgData name="Jeff Gallant" userId="25997235-6328-4fee-8f84-6a87050bf096" providerId="ADAL" clId="{B5E4E28E-62B0-4886-BF5B-7B0AC8D71C63}"/>
    <pc:docChg chg="undo redo custSel delSld modSld modSection">
      <pc:chgData name="Jeff Gallant" userId="25997235-6328-4fee-8f84-6a87050bf096" providerId="ADAL" clId="{B5E4E28E-62B0-4886-BF5B-7B0AC8D71C63}" dt="2021-12-10T16:21:48.015" v="275" actId="20577"/>
      <pc:docMkLst>
        <pc:docMk/>
      </pc:docMkLst>
      <pc:sldChg chg="modSp mod">
        <pc:chgData name="Jeff Gallant" userId="25997235-6328-4fee-8f84-6a87050bf096" providerId="ADAL" clId="{B5E4E28E-62B0-4886-BF5B-7B0AC8D71C63}" dt="2021-12-10T16:20:59.366" v="226" actId="20577"/>
        <pc:sldMkLst>
          <pc:docMk/>
          <pc:sldMk cId="2594734651" sldId="294"/>
        </pc:sldMkLst>
        <pc:spChg chg="mod">
          <ac:chgData name="Jeff Gallant" userId="25997235-6328-4fee-8f84-6a87050bf096" providerId="ADAL" clId="{B5E4E28E-62B0-4886-BF5B-7B0AC8D71C63}" dt="2021-12-10T16:20:59.366" v="226" actId="20577"/>
          <ac:spMkLst>
            <pc:docMk/>
            <pc:sldMk cId="2594734651" sldId="294"/>
            <ac:spMk id="2" creationId="{67EBD111-D197-421E-9412-7CB0629002C3}"/>
          </ac:spMkLst>
        </pc:spChg>
      </pc:sldChg>
      <pc:sldChg chg="modSp mod">
        <pc:chgData name="Jeff Gallant" userId="25997235-6328-4fee-8f84-6a87050bf096" providerId="ADAL" clId="{B5E4E28E-62B0-4886-BF5B-7B0AC8D71C63}" dt="2021-12-10T16:21:48.015" v="275" actId="20577"/>
        <pc:sldMkLst>
          <pc:docMk/>
          <pc:sldMk cId="3335069941" sldId="302"/>
        </pc:sldMkLst>
        <pc:spChg chg="mod">
          <ac:chgData name="Jeff Gallant" userId="25997235-6328-4fee-8f84-6a87050bf096" providerId="ADAL" clId="{B5E4E28E-62B0-4886-BF5B-7B0AC8D71C63}" dt="2021-12-10T16:21:48.015" v="275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 del mod">
        <pc:chgData name="Jeff Gallant" userId="25997235-6328-4fee-8f84-6a87050bf096" providerId="ADAL" clId="{B5E4E28E-62B0-4886-BF5B-7B0AC8D71C63}" dt="2021-12-10T16:19:41.310" v="192" actId="47"/>
        <pc:sldMkLst>
          <pc:docMk/>
          <pc:sldMk cId="1242961121" sldId="317"/>
        </pc:sldMkLst>
        <pc:spChg chg="mod">
          <ac:chgData name="Jeff Gallant" userId="25997235-6328-4fee-8f84-6a87050bf096" providerId="ADAL" clId="{B5E4E28E-62B0-4886-BF5B-7B0AC8D71C63}" dt="2021-12-10T15:33:05.704" v="1" actId="21"/>
          <ac:spMkLst>
            <pc:docMk/>
            <pc:sldMk cId="1242961121" sldId="317"/>
            <ac:spMk id="2" creationId="{34CD28E6-1331-4D8F-B2D8-C4F8B6E5B071}"/>
          </ac:spMkLst>
        </pc:spChg>
        <pc:spChg chg="mod">
          <ac:chgData name="Jeff Gallant" userId="25997235-6328-4fee-8f84-6a87050bf096" providerId="ADAL" clId="{B5E4E28E-62B0-4886-BF5B-7B0AC8D71C63}" dt="2021-12-10T15:32:58.402" v="0" actId="6549"/>
          <ac:spMkLst>
            <pc:docMk/>
            <pc:sldMk cId="1242961121" sldId="317"/>
            <ac:spMk id="3" creationId="{D70847F3-030C-4A9A-9AE2-F18259D40C42}"/>
          </ac:spMkLst>
        </pc:spChg>
      </pc:sldChg>
      <pc:sldChg chg="modSp mod">
        <pc:chgData name="Jeff Gallant" userId="25997235-6328-4fee-8f84-6a87050bf096" providerId="ADAL" clId="{B5E4E28E-62B0-4886-BF5B-7B0AC8D71C63}" dt="2021-12-10T15:34:29.172" v="191" actId="403"/>
        <pc:sldMkLst>
          <pc:docMk/>
          <pc:sldMk cId="881656132" sldId="318"/>
        </pc:sldMkLst>
        <pc:spChg chg="mod">
          <ac:chgData name="Jeff Gallant" userId="25997235-6328-4fee-8f84-6a87050bf096" providerId="ADAL" clId="{B5E4E28E-62B0-4886-BF5B-7B0AC8D71C63}" dt="2021-12-10T15:33:13.180" v="8" actId="27636"/>
          <ac:spMkLst>
            <pc:docMk/>
            <pc:sldMk cId="881656132" sldId="318"/>
            <ac:spMk id="2" creationId="{01F2D20E-DA95-471A-A9ED-14105C3BA2BE}"/>
          </ac:spMkLst>
        </pc:spChg>
        <pc:spChg chg="mod">
          <ac:chgData name="Jeff Gallant" userId="25997235-6328-4fee-8f84-6a87050bf096" providerId="ADAL" clId="{B5E4E28E-62B0-4886-BF5B-7B0AC8D71C63}" dt="2021-12-10T15:34:29.172" v="191" actId="403"/>
          <ac:spMkLst>
            <pc:docMk/>
            <pc:sldMk cId="881656132" sldId="318"/>
            <ac:spMk id="3" creationId="{0856A407-D03F-474D-997B-3A240A6CB6EA}"/>
          </ac:spMkLst>
        </pc:spChg>
      </pc:sldChg>
      <pc:sldChg chg="del">
        <pc:chgData name="Jeff Gallant" userId="25997235-6328-4fee-8f84-6a87050bf096" providerId="ADAL" clId="{B5E4E28E-62B0-4886-BF5B-7B0AC8D71C63}" dt="2021-12-10T16:19:45.829" v="193" actId="47"/>
        <pc:sldMkLst>
          <pc:docMk/>
          <pc:sldMk cId="2779907337" sldId="319"/>
        </pc:sldMkLst>
      </pc:sldChg>
      <pc:sldChg chg="modSp mod">
        <pc:chgData name="Jeff Gallant" userId="25997235-6328-4fee-8f84-6a87050bf096" providerId="ADAL" clId="{B5E4E28E-62B0-4886-BF5B-7B0AC8D71C63}" dt="2021-12-10T16:19:52.314" v="195" actId="6549"/>
        <pc:sldMkLst>
          <pc:docMk/>
          <pc:sldMk cId="3771206228" sldId="345"/>
        </pc:sldMkLst>
        <pc:spChg chg="mod">
          <ac:chgData name="Jeff Gallant" userId="25997235-6328-4fee-8f84-6a87050bf096" providerId="ADAL" clId="{B5E4E28E-62B0-4886-BF5B-7B0AC8D71C63}" dt="2021-12-10T16:19:52.314" v="195" actId="6549"/>
          <ac:spMkLst>
            <pc:docMk/>
            <pc:sldMk cId="3771206228" sldId="345"/>
            <ac:spMk id="2" creationId="{34D3757A-36DD-4272-B14C-E3A7A372BC62}"/>
          </ac:spMkLst>
        </pc:spChg>
      </pc:sldChg>
    </pc:docChg>
  </pc:docChgLst>
  <pc:docChgLst>
    <pc:chgData name="Tiffani Reardon" userId="b1c31aae-4e18-4b23-ad4d-8959d6e86178" providerId="ADAL" clId="{D64402B3-0839-451C-A28E-EDE932948AF6}"/>
    <pc:docChg chg="custSel mod addSld delSld modSld sldOrd addSection modSection">
      <pc:chgData name="Tiffani Reardon" userId="b1c31aae-4e18-4b23-ad4d-8959d6e86178" providerId="ADAL" clId="{D64402B3-0839-451C-A28E-EDE932948AF6}" dt="2020-10-30T19:08:41.325" v="490" actId="20577"/>
      <pc:docMkLst>
        <pc:docMk/>
      </pc:docMkLst>
      <pc:sldChg chg="modSp ord">
        <pc:chgData name="Tiffani Reardon" userId="b1c31aae-4e18-4b23-ad4d-8959d6e86178" providerId="ADAL" clId="{D64402B3-0839-451C-A28E-EDE932948AF6}" dt="2020-10-29T21:15:14.819" v="232"/>
        <pc:sldMkLst>
          <pc:docMk/>
          <pc:sldMk cId="3787449651" sldId="288"/>
        </pc:sldMkLst>
        <pc:spChg chg="mod">
          <ac:chgData name="Tiffani Reardon" userId="b1c31aae-4e18-4b23-ad4d-8959d6e86178" providerId="ADAL" clId="{D64402B3-0839-451C-A28E-EDE932948AF6}" dt="2020-10-29T19:56:36.424" v="23" actId="20577"/>
          <ac:spMkLst>
            <pc:docMk/>
            <pc:sldMk cId="3787449651" sldId="288"/>
            <ac:spMk id="2" creationId="{372E0B3A-11B7-4BF2-BFB9-B41D9973FFF1}"/>
          </ac:spMkLst>
        </pc:spChg>
      </pc:sldChg>
      <pc:sldChg chg="modSp">
        <pc:chgData name="Tiffani Reardon" userId="b1c31aae-4e18-4b23-ad4d-8959d6e86178" providerId="ADAL" clId="{D64402B3-0839-451C-A28E-EDE932948AF6}" dt="2020-10-29T19:57:50.506" v="171" actId="27636"/>
        <pc:sldMkLst>
          <pc:docMk/>
          <pc:sldMk cId="3583847693" sldId="291"/>
        </pc:sldMkLst>
        <pc:spChg chg="mod">
          <ac:chgData name="Tiffani Reardon" userId="b1c31aae-4e18-4b23-ad4d-8959d6e86178" providerId="ADAL" clId="{D64402B3-0839-451C-A28E-EDE932948AF6}" dt="2020-10-29T19:57:50.506" v="171" actId="27636"/>
          <ac:spMkLst>
            <pc:docMk/>
            <pc:sldMk cId="3583847693" sldId="291"/>
            <ac:spMk id="3" creationId="{48DF0F5E-1510-4FE0-90A6-C82ADB16ECFE}"/>
          </ac:spMkLst>
        </pc:spChg>
      </pc:sldChg>
      <pc:sldChg chg="modSp">
        <pc:chgData name="Tiffani Reardon" userId="b1c31aae-4e18-4b23-ad4d-8959d6e86178" providerId="ADAL" clId="{D64402B3-0839-451C-A28E-EDE932948AF6}" dt="2020-10-29T19:59:23.785" v="208" actId="20577"/>
        <pc:sldMkLst>
          <pc:docMk/>
          <pc:sldMk cId="2609797498" sldId="292"/>
        </pc:sldMkLst>
        <pc:spChg chg="mod">
          <ac:chgData name="Tiffani Reardon" userId="b1c31aae-4e18-4b23-ad4d-8959d6e86178" providerId="ADAL" clId="{D64402B3-0839-451C-A28E-EDE932948AF6}" dt="2020-10-29T19:59:23.785" v="208" actId="20577"/>
          <ac:spMkLst>
            <pc:docMk/>
            <pc:sldMk cId="2609797498" sldId="292"/>
            <ac:spMk id="3" creationId="{39419DC0-9638-49BE-8C08-00638A62ED54}"/>
          </ac:spMkLst>
        </pc:spChg>
      </pc:sldChg>
      <pc:sldChg chg="modSp">
        <pc:chgData name="Tiffani Reardon" userId="b1c31aae-4e18-4b23-ad4d-8959d6e86178" providerId="ADAL" clId="{D64402B3-0839-451C-A28E-EDE932948AF6}" dt="2020-10-29T19:59:37.398" v="210" actId="20577"/>
        <pc:sldMkLst>
          <pc:docMk/>
          <pc:sldMk cId="4186640083" sldId="293"/>
        </pc:sldMkLst>
        <pc:spChg chg="mod">
          <ac:chgData name="Tiffani Reardon" userId="b1c31aae-4e18-4b23-ad4d-8959d6e86178" providerId="ADAL" clId="{D64402B3-0839-451C-A28E-EDE932948AF6}" dt="2020-10-29T19:59:37.398" v="210" actId="20577"/>
          <ac:spMkLst>
            <pc:docMk/>
            <pc:sldMk cId="4186640083" sldId="293"/>
            <ac:spMk id="3" creationId="{61CC0C15-16B1-4C7B-918E-BE922E9A75C8}"/>
          </ac:spMkLst>
        </pc:spChg>
      </pc:sldChg>
      <pc:sldChg chg="modSp">
        <pc:chgData name="Tiffani Reardon" userId="b1c31aae-4e18-4b23-ad4d-8959d6e86178" providerId="ADAL" clId="{D64402B3-0839-451C-A28E-EDE932948AF6}" dt="2020-10-29T20:00:14.187" v="214" actId="20577"/>
        <pc:sldMkLst>
          <pc:docMk/>
          <pc:sldMk cId="2594734651" sldId="294"/>
        </pc:sldMkLst>
        <pc:spChg chg="mod">
          <ac:chgData name="Tiffani Reardon" userId="b1c31aae-4e18-4b23-ad4d-8959d6e86178" providerId="ADAL" clId="{D64402B3-0839-451C-A28E-EDE932948AF6}" dt="2020-10-29T20:00:14.187" v="214" actId="20577"/>
          <ac:spMkLst>
            <pc:docMk/>
            <pc:sldMk cId="2594734651" sldId="294"/>
            <ac:spMk id="3" creationId="{FF61F51A-3484-4DB9-B373-CEF713BCD76A}"/>
          </ac:spMkLst>
        </pc:spChg>
      </pc:sldChg>
      <pc:sldChg chg="del">
        <pc:chgData name="Tiffani Reardon" userId="b1c31aae-4e18-4b23-ad4d-8959d6e86178" providerId="ADAL" clId="{D64402B3-0839-451C-A28E-EDE932948AF6}" dt="2020-10-29T21:13:03.440" v="215" actId="2696"/>
        <pc:sldMkLst>
          <pc:docMk/>
          <pc:sldMk cId="3729154965" sldId="303"/>
        </pc:sldMkLst>
      </pc:sldChg>
      <pc:sldChg chg="del">
        <pc:chgData name="Tiffani Reardon" userId="b1c31aae-4e18-4b23-ad4d-8959d6e86178" providerId="ADAL" clId="{D64402B3-0839-451C-A28E-EDE932948AF6}" dt="2020-10-29T21:13:03.448" v="216" actId="2696"/>
        <pc:sldMkLst>
          <pc:docMk/>
          <pc:sldMk cId="18124678" sldId="304"/>
        </pc:sldMkLst>
      </pc:sldChg>
      <pc:sldChg chg="del">
        <pc:chgData name="Tiffani Reardon" userId="b1c31aae-4e18-4b23-ad4d-8959d6e86178" providerId="ADAL" clId="{D64402B3-0839-451C-A28E-EDE932948AF6}" dt="2020-10-29T21:13:03.461" v="217" actId="2696"/>
        <pc:sldMkLst>
          <pc:docMk/>
          <pc:sldMk cId="756659649" sldId="305"/>
        </pc:sldMkLst>
      </pc:sldChg>
      <pc:sldChg chg="del">
        <pc:chgData name="Tiffani Reardon" userId="b1c31aae-4e18-4b23-ad4d-8959d6e86178" providerId="ADAL" clId="{D64402B3-0839-451C-A28E-EDE932948AF6}" dt="2020-10-29T21:13:03.469" v="218" actId="2696"/>
        <pc:sldMkLst>
          <pc:docMk/>
          <pc:sldMk cId="3354871673" sldId="306"/>
        </pc:sldMkLst>
      </pc:sldChg>
      <pc:sldChg chg="del">
        <pc:chgData name="Tiffani Reardon" userId="b1c31aae-4e18-4b23-ad4d-8959d6e86178" providerId="ADAL" clId="{D64402B3-0839-451C-A28E-EDE932948AF6}" dt="2020-10-29T21:13:03.478" v="219" actId="2696"/>
        <pc:sldMkLst>
          <pc:docMk/>
          <pc:sldMk cId="2185418764" sldId="307"/>
        </pc:sldMkLst>
      </pc:sldChg>
      <pc:sldChg chg="del">
        <pc:chgData name="Tiffani Reardon" userId="b1c31aae-4e18-4b23-ad4d-8959d6e86178" providerId="ADAL" clId="{D64402B3-0839-451C-A28E-EDE932948AF6}" dt="2020-10-29T21:13:03.487" v="220" actId="2696"/>
        <pc:sldMkLst>
          <pc:docMk/>
          <pc:sldMk cId="2892216171" sldId="308"/>
        </pc:sldMkLst>
      </pc:sldChg>
      <pc:sldChg chg="del">
        <pc:chgData name="Tiffani Reardon" userId="b1c31aae-4e18-4b23-ad4d-8959d6e86178" providerId="ADAL" clId="{D64402B3-0839-451C-A28E-EDE932948AF6}" dt="2020-10-29T21:13:03.495" v="221" actId="2696"/>
        <pc:sldMkLst>
          <pc:docMk/>
          <pc:sldMk cId="2537269796" sldId="309"/>
        </pc:sldMkLst>
      </pc:sldChg>
      <pc:sldChg chg="del">
        <pc:chgData name="Tiffani Reardon" userId="b1c31aae-4e18-4b23-ad4d-8959d6e86178" providerId="ADAL" clId="{D64402B3-0839-451C-A28E-EDE932948AF6}" dt="2020-10-29T21:13:03.503" v="222" actId="2696"/>
        <pc:sldMkLst>
          <pc:docMk/>
          <pc:sldMk cId="2537432278" sldId="310"/>
        </pc:sldMkLst>
      </pc:sldChg>
      <pc:sldChg chg="del">
        <pc:chgData name="Tiffani Reardon" userId="b1c31aae-4e18-4b23-ad4d-8959d6e86178" providerId="ADAL" clId="{D64402B3-0839-451C-A28E-EDE932948AF6}" dt="2020-10-29T21:13:03.512" v="223" actId="2696"/>
        <pc:sldMkLst>
          <pc:docMk/>
          <pc:sldMk cId="2451401694" sldId="311"/>
        </pc:sldMkLst>
      </pc:sldChg>
      <pc:sldChg chg="del">
        <pc:chgData name="Tiffani Reardon" userId="b1c31aae-4e18-4b23-ad4d-8959d6e86178" providerId="ADAL" clId="{D64402B3-0839-451C-A28E-EDE932948AF6}" dt="2020-10-29T21:13:03.517" v="224" actId="2696"/>
        <pc:sldMkLst>
          <pc:docMk/>
          <pc:sldMk cId="848199350" sldId="312"/>
        </pc:sldMkLst>
      </pc:sldChg>
      <pc:sldChg chg="del">
        <pc:chgData name="Tiffani Reardon" userId="b1c31aae-4e18-4b23-ad4d-8959d6e86178" providerId="ADAL" clId="{D64402B3-0839-451C-A28E-EDE932948AF6}" dt="2020-10-29T21:13:05.496" v="225" actId="2696"/>
        <pc:sldMkLst>
          <pc:docMk/>
          <pc:sldMk cId="92997336" sldId="313"/>
        </pc:sldMkLst>
      </pc:sldChg>
      <pc:sldChg chg="del">
        <pc:chgData name="Tiffani Reardon" userId="b1c31aae-4e18-4b23-ad4d-8959d6e86178" providerId="ADAL" clId="{D64402B3-0839-451C-A28E-EDE932948AF6}" dt="2020-10-29T21:13:16.139" v="226" actId="2696"/>
        <pc:sldMkLst>
          <pc:docMk/>
          <pc:sldMk cId="3698749016" sldId="314"/>
        </pc:sldMkLst>
      </pc:sldChg>
      <pc:sldChg chg="addSp delSp modSp add del setBg delDesignElem">
        <pc:chgData name="Tiffani Reardon" userId="b1c31aae-4e18-4b23-ad4d-8959d6e86178" providerId="ADAL" clId="{D64402B3-0839-451C-A28E-EDE932948AF6}" dt="2020-10-29T21:17:19.030" v="389" actId="20577"/>
        <pc:sldMkLst>
          <pc:docMk/>
          <pc:sldMk cId="1242961121" sldId="317"/>
        </pc:sldMkLst>
        <pc:spChg chg="mod">
          <ac:chgData name="Tiffani Reardon" userId="b1c31aae-4e18-4b23-ad4d-8959d6e86178" providerId="ADAL" clId="{D64402B3-0839-451C-A28E-EDE932948AF6}" dt="2020-10-29T21:17:19.030" v="389" actId="20577"/>
          <ac:spMkLst>
            <pc:docMk/>
            <pc:sldMk cId="1242961121" sldId="317"/>
            <ac:spMk id="3" creationId="{D70847F3-030C-4A9A-9AE2-F18259D40C42}"/>
          </ac:spMkLst>
        </pc:spChg>
        <pc:spChg chg="add del">
          <ac:chgData name="Tiffani Reardon" userId="b1c31aae-4e18-4b23-ad4d-8959d6e86178" providerId="ADAL" clId="{D64402B3-0839-451C-A28E-EDE932948AF6}" dt="2020-10-29T21:15:15.087" v="233"/>
          <ac:spMkLst>
            <pc:docMk/>
            <pc:sldMk cId="1242961121" sldId="317"/>
            <ac:spMk id="10" creationId="{E8A8EAB8-D2FF-444D-B34B-7D32F106AD0E}"/>
          </ac:spMkLst>
        </pc:spChg>
        <pc:cxnChg chg="add del">
          <ac:chgData name="Tiffani Reardon" userId="b1c31aae-4e18-4b23-ad4d-8959d6e86178" providerId="ADAL" clId="{D64402B3-0839-451C-A28E-EDE932948AF6}" dt="2020-10-29T21:15:15.087" v="233"/>
          <ac:cxnSpMkLst>
            <pc:docMk/>
            <pc:sldMk cId="1242961121" sldId="317"/>
            <ac:cxnSpMk id="12" creationId="{EEA38897-7BA3-4408-8083-3235339C4A60}"/>
          </ac:cxnSpMkLst>
        </pc:cxnChg>
        <pc:cxnChg chg="add del">
          <ac:chgData name="Tiffani Reardon" userId="b1c31aae-4e18-4b23-ad4d-8959d6e86178" providerId="ADAL" clId="{D64402B3-0839-451C-A28E-EDE932948AF6}" dt="2020-10-29T21:15:15.087" v="233"/>
          <ac:cxnSpMkLst>
            <pc:docMk/>
            <pc:sldMk cId="1242961121" sldId="317"/>
            <ac:cxnSpMk id="14" creationId="{F11AD06B-AB20-4097-8606-5DA00DBACE88}"/>
          </ac:cxnSpMkLst>
        </pc:cxnChg>
      </pc:sldChg>
      <pc:sldChg chg="addSp delSp modSp add del setBg delDesignElem">
        <pc:chgData name="Tiffani Reardon" userId="b1c31aae-4e18-4b23-ad4d-8959d6e86178" providerId="ADAL" clId="{D64402B3-0839-451C-A28E-EDE932948AF6}" dt="2020-10-29T21:18:32.521" v="393" actId="20577"/>
        <pc:sldMkLst>
          <pc:docMk/>
          <pc:sldMk cId="881656132" sldId="318"/>
        </pc:sldMkLst>
        <pc:spChg chg="mod">
          <ac:chgData name="Tiffani Reardon" userId="b1c31aae-4e18-4b23-ad4d-8959d6e86178" providerId="ADAL" clId="{D64402B3-0839-451C-A28E-EDE932948AF6}" dt="2020-10-29T21:18:32.521" v="393" actId="20577"/>
          <ac:spMkLst>
            <pc:docMk/>
            <pc:sldMk cId="881656132" sldId="318"/>
            <ac:spMk id="2" creationId="{01F2D20E-DA95-471A-A9ED-14105C3BA2BE}"/>
          </ac:spMkLst>
        </pc:spChg>
        <pc:spChg chg="add del">
          <ac:chgData name="Tiffani Reardon" userId="b1c31aae-4e18-4b23-ad4d-8959d6e86178" providerId="ADAL" clId="{D64402B3-0839-451C-A28E-EDE932948AF6}" dt="2020-10-29T21:15:15.087" v="233"/>
          <ac:spMkLst>
            <pc:docMk/>
            <pc:sldMk cId="881656132" sldId="318"/>
            <ac:spMk id="8" creationId="{A7AE9375-4664-4DB2-922D-2782A6E439AC}"/>
          </ac:spMkLst>
        </pc:spChg>
        <pc:spChg chg="add del">
          <ac:chgData name="Tiffani Reardon" userId="b1c31aae-4e18-4b23-ad4d-8959d6e86178" providerId="ADAL" clId="{D64402B3-0839-451C-A28E-EDE932948AF6}" dt="2020-10-29T21:15:15.087" v="233"/>
          <ac:spMkLst>
            <pc:docMk/>
            <pc:sldMk cId="881656132" sldId="318"/>
            <ac:spMk id="10" creationId="{C2C57604-0CFD-4023-B9BD-107166A25317}"/>
          </ac:spMkLst>
        </pc:spChg>
      </pc:sldChg>
      <pc:sldChg chg="addSp delSp add del setBg delDesignElem">
        <pc:chgData name="Tiffani Reardon" userId="b1c31aae-4e18-4b23-ad4d-8959d6e86178" providerId="ADAL" clId="{D64402B3-0839-451C-A28E-EDE932948AF6}" dt="2020-10-29T21:15:15.087" v="233"/>
        <pc:sldMkLst>
          <pc:docMk/>
          <pc:sldMk cId="2779907337" sldId="319"/>
        </pc:sldMkLst>
        <pc:spChg chg="add del">
          <ac:chgData name="Tiffani Reardon" userId="b1c31aae-4e18-4b23-ad4d-8959d6e86178" providerId="ADAL" clId="{D64402B3-0839-451C-A28E-EDE932948AF6}" dt="2020-10-29T21:15:15.087" v="233"/>
          <ac:spMkLst>
            <pc:docMk/>
            <pc:sldMk cId="2779907337" sldId="319"/>
            <ac:spMk id="13" creationId="{FB5B0058-AF13-4859-B429-4EDDE2A26F7F}"/>
          </ac:spMkLst>
        </pc:spChg>
        <pc:cxnChg chg="add del">
          <ac:chgData name="Tiffani Reardon" userId="b1c31aae-4e18-4b23-ad4d-8959d6e86178" providerId="ADAL" clId="{D64402B3-0839-451C-A28E-EDE932948AF6}" dt="2020-10-29T21:15:15.087" v="233"/>
          <ac:cxnSpMkLst>
            <pc:docMk/>
            <pc:sldMk cId="2779907337" sldId="319"/>
            <ac:cxnSpMk id="12" creationId="{442C13FA-4C0F-42D0-9626-5BA6040D8C31}"/>
          </ac:cxnSpMkLst>
        </pc:cxnChg>
        <pc:cxnChg chg="add del">
          <ac:chgData name="Tiffani Reardon" userId="b1c31aae-4e18-4b23-ad4d-8959d6e86178" providerId="ADAL" clId="{D64402B3-0839-451C-A28E-EDE932948AF6}" dt="2020-10-29T21:15:15.087" v="233"/>
          <ac:cxnSpMkLst>
            <pc:docMk/>
            <pc:sldMk cId="2779907337" sldId="319"/>
            <ac:cxnSpMk id="14" creationId="{EC4521DE-248E-440D-AAD6-FD9E7D34B3BF}"/>
          </ac:cxnSpMkLst>
        </pc:cxnChg>
      </pc:sldChg>
      <pc:sldChg chg="add del">
        <pc:chgData name="Tiffani Reardon" userId="b1c31aae-4e18-4b23-ad4d-8959d6e86178" providerId="ADAL" clId="{D64402B3-0839-451C-A28E-EDE932948AF6}" dt="2020-10-29T19:57:12.979" v="25"/>
        <pc:sldMkLst>
          <pc:docMk/>
          <pc:sldMk cId="1061518543" sldId="339"/>
        </pc:sldMkLst>
      </pc:sldChg>
      <pc:sldChg chg="modSp add">
        <pc:chgData name="Tiffani Reardon" userId="b1c31aae-4e18-4b23-ad4d-8959d6e86178" providerId="ADAL" clId="{D64402B3-0839-451C-A28E-EDE932948AF6}" dt="2020-10-30T16:12:07.191" v="405" actId="20577"/>
        <pc:sldMkLst>
          <pc:docMk/>
          <pc:sldMk cId="3827386423" sldId="339"/>
        </pc:sldMkLst>
        <pc:spChg chg="mod">
          <ac:chgData name="Tiffani Reardon" userId="b1c31aae-4e18-4b23-ad4d-8959d6e86178" providerId="ADAL" clId="{D64402B3-0839-451C-A28E-EDE932948AF6}" dt="2020-10-29T21:15:39.657" v="250" actId="5793"/>
          <ac:spMkLst>
            <pc:docMk/>
            <pc:sldMk cId="3827386423" sldId="339"/>
            <ac:spMk id="2" creationId="{D2B0BFB6-863D-4AA0-A2BE-FAEEFCF8E981}"/>
          </ac:spMkLst>
        </pc:spChg>
        <pc:spChg chg="mod">
          <ac:chgData name="Tiffani Reardon" userId="b1c31aae-4e18-4b23-ad4d-8959d6e86178" providerId="ADAL" clId="{D64402B3-0839-451C-A28E-EDE932948AF6}" dt="2020-10-30T16:12:07.191" v="405" actId="20577"/>
          <ac:spMkLst>
            <pc:docMk/>
            <pc:sldMk cId="3827386423" sldId="339"/>
            <ac:spMk id="3" creationId="{0FDF0DFA-8CB9-4DD3-9D99-DA073DC734AF}"/>
          </ac:spMkLst>
        </pc:spChg>
      </pc:sldChg>
      <pc:sldChg chg="addSp delSp modSp add mod setBg">
        <pc:chgData name="Tiffani Reardon" userId="b1c31aae-4e18-4b23-ad4d-8959d6e86178" providerId="ADAL" clId="{D64402B3-0839-451C-A28E-EDE932948AF6}" dt="2020-10-30T16:13:52.212" v="469" actId="26606"/>
        <pc:sldMkLst>
          <pc:docMk/>
          <pc:sldMk cId="1377588767" sldId="344"/>
        </pc:sldMkLst>
        <pc:spChg chg="mod">
          <ac:chgData name="Tiffani Reardon" userId="b1c31aae-4e18-4b23-ad4d-8959d6e86178" providerId="ADAL" clId="{D64402B3-0839-451C-A28E-EDE932948AF6}" dt="2020-10-30T16:13:52.212" v="469" actId="26606"/>
          <ac:spMkLst>
            <pc:docMk/>
            <pc:sldMk cId="1377588767" sldId="344"/>
            <ac:spMk id="2" creationId="{34D3757A-36DD-4272-B14C-E3A7A372BC62}"/>
          </ac:spMkLst>
        </pc:spChg>
        <pc:spChg chg="del">
          <ac:chgData name="Tiffani Reardon" userId="b1c31aae-4e18-4b23-ad4d-8959d6e86178" providerId="ADAL" clId="{D64402B3-0839-451C-A28E-EDE932948AF6}" dt="2020-10-30T16:13:06.499" v="412"/>
          <ac:spMkLst>
            <pc:docMk/>
            <pc:sldMk cId="1377588767" sldId="344"/>
            <ac:spMk id="3" creationId="{58C564CC-888B-4F7A-8A07-3CBA50B9CD4B}"/>
          </ac:spMkLst>
        </pc:spChg>
        <pc:spChg chg="add">
          <ac:chgData name="Tiffani Reardon" userId="b1c31aae-4e18-4b23-ad4d-8959d6e86178" providerId="ADAL" clId="{D64402B3-0839-451C-A28E-EDE932948AF6}" dt="2020-10-30T16:13:52.212" v="469" actId="26606"/>
          <ac:spMkLst>
            <pc:docMk/>
            <pc:sldMk cId="1377588767" sldId="344"/>
            <ac:spMk id="9" creationId="{7905BA41-EE6E-4F80-8636-447F22DD729A}"/>
          </ac:spMkLst>
        </pc:spChg>
        <pc:spChg chg="add">
          <ac:chgData name="Tiffani Reardon" userId="b1c31aae-4e18-4b23-ad4d-8959d6e86178" providerId="ADAL" clId="{D64402B3-0839-451C-A28E-EDE932948AF6}" dt="2020-10-30T16:13:52.212" v="469" actId="26606"/>
          <ac:spMkLst>
            <pc:docMk/>
            <pc:sldMk cId="1377588767" sldId="344"/>
            <ac:spMk id="11" creationId="{CD7549B2-EE05-4558-8C64-AC46755F2B25}"/>
          </ac:spMkLst>
        </pc:spChg>
        <pc:picChg chg="add">
          <ac:chgData name="Tiffani Reardon" userId="b1c31aae-4e18-4b23-ad4d-8959d6e86178" providerId="ADAL" clId="{D64402B3-0839-451C-A28E-EDE932948AF6}" dt="2020-10-30T16:13:52.212" v="469" actId="26606"/>
          <ac:picMkLst>
            <pc:docMk/>
            <pc:sldMk cId="1377588767" sldId="344"/>
            <ac:picMk id="6" creationId="{0BCC7FA1-69BF-4BD4-9D5F-8334F72A0269}"/>
          </ac:picMkLst>
        </pc:picChg>
      </pc:sldChg>
      <pc:sldChg chg="addSp delSp add del setBg delDesignElem">
        <pc:chgData name="Tiffani Reardon" userId="b1c31aae-4e18-4b23-ad4d-8959d6e86178" providerId="ADAL" clId="{D64402B3-0839-451C-A28E-EDE932948AF6}" dt="2020-10-30T16:14:09.248" v="472"/>
        <pc:sldMkLst>
          <pc:docMk/>
          <pc:sldMk cId="1693061887" sldId="345"/>
        </pc:sldMkLst>
        <pc:spChg chg="add del">
          <ac:chgData name="Tiffani Reardon" userId="b1c31aae-4e18-4b23-ad4d-8959d6e86178" providerId="ADAL" clId="{D64402B3-0839-451C-A28E-EDE932948AF6}" dt="2020-10-30T16:14:09.248" v="472"/>
          <ac:spMkLst>
            <pc:docMk/>
            <pc:sldMk cId="1693061887" sldId="345"/>
            <ac:spMk id="9" creationId="{7905BA41-EE6E-4F80-8636-447F22DD729A}"/>
          </ac:spMkLst>
        </pc:spChg>
        <pc:spChg chg="add del">
          <ac:chgData name="Tiffani Reardon" userId="b1c31aae-4e18-4b23-ad4d-8959d6e86178" providerId="ADAL" clId="{D64402B3-0839-451C-A28E-EDE932948AF6}" dt="2020-10-30T16:14:09.248" v="472"/>
          <ac:spMkLst>
            <pc:docMk/>
            <pc:sldMk cId="1693061887" sldId="345"/>
            <ac:spMk id="11" creationId="{CD7549B2-EE05-4558-8C64-AC46755F2B25}"/>
          </ac:spMkLst>
        </pc:spChg>
      </pc:sldChg>
      <pc:sldChg chg="modSp">
        <pc:chgData name="Tiffani Reardon" userId="b1c31aae-4e18-4b23-ad4d-8959d6e86178" providerId="ADAL" clId="{D64402B3-0839-451C-A28E-EDE932948AF6}" dt="2020-10-30T19:08:41.325" v="490" actId="20577"/>
        <pc:sldMkLst>
          <pc:docMk/>
          <pc:sldMk cId="3771206228" sldId="345"/>
        </pc:sldMkLst>
        <pc:spChg chg="mod">
          <ac:chgData name="Tiffani Reardon" userId="b1c31aae-4e18-4b23-ad4d-8959d6e86178" providerId="ADAL" clId="{D64402B3-0839-451C-A28E-EDE932948AF6}" dt="2020-10-30T19:08:41.325" v="490" actId="20577"/>
          <ac:spMkLst>
            <pc:docMk/>
            <pc:sldMk cId="3771206228" sldId="345"/>
            <ac:spMk id="2" creationId="{34D3757A-36DD-4272-B14C-E3A7A372BC62}"/>
          </ac:spMkLst>
        </pc:spChg>
      </pc:sldChg>
    </pc:docChg>
  </pc:docChgLst>
  <pc:docChgLst>
    <pc:chgData name="Jeff Gallant" userId="25997235-6328-4fee-8f84-6a87050bf096" providerId="ADAL" clId="{24786DB4-CCDA-46C6-AD08-463A91279828}"/>
    <pc:docChg chg="undo redo custSel addSld delSld modSld sldOrd modSection">
      <pc:chgData name="Jeff Gallant" userId="25997235-6328-4fee-8f84-6a87050bf096" providerId="ADAL" clId="{24786DB4-CCDA-46C6-AD08-463A91279828}" dt="2021-03-25T17:35:21.651" v="5506" actId="14861"/>
      <pc:docMkLst>
        <pc:docMk/>
      </pc:docMkLst>
      <pc:sldChg chg="addSp delSp modSp mod modMedia setBg addAnim delAnim setClrOvrMap">
        <pc:chgData name="Jeff Gallant" userId="25997235-6328-4fee-8f84-6a87050bf096" providerId="ADAL" clId="{24786DB4-CCDA-46C6-AD08-463A91279828}" dt="2021-03-25T17:35:21.651" v="5506" actId="14861"/>
        <pc:sldMkLst>
          <pc:docMk/>
          <pc:sldMk cId="3787449651" sldId="288"/>
        </pc:sldMkLst>
        <pc:spChg chg="mod">
          <ac:chgData name="Jeff Gallant" userId="25997235-6328-4fee-8f84-6a87050bf096" providerId="ADAL" clId="{24786DB4-CCDA-46C6-AD08-463A91279828}" dt="2021-03-25T17:35:21.651" v="5506" actId="14861"/>
          <ac:spMkLst>
            <pc:docMk/>
            <pc:sldMk cId="3787449651" sldId="288"/>
            <ac:spMk id="2" creationId="{372E0B3A-11B7-4BF2-BFB9-B41D9973FFF1}"/>
          </ac:spMkLst>
        </pc:spChg>
        <pc:spChg chg="add del">
          <ac:chgData name="Jeff Gallant" userId="25997235-6328-4fee-8f84-6a87050bf096" providerId="ADAL" clId="{24786DB4-CCDA-46C6-AD08-463A91279828}" dt="2021-03-25T17:32:52.017" v="5494" actId="26606"/>
          <ac:spMkLst>
            <pc:docMk/>
            <pc:sldMk cId="3787449651" sldId="288"/>
            <ac:spMk id="12" creationId="{053FB2EE-284F-4C87-AB3D-BBF87A9FAB97}"/>
          </ac:spMkLst>
        </pc:spChg>
        <pc:spChg chg="add del">
          <ac:chgData name="Jeff Gallant" userId="25997235-6328-4fee-8f84-6a87050bf096" providerId="ADAL" clId="{24786DB4-CCDA-46C6-AD08-463A91279828}" dt="2021-03-25T17:32:51.354" v="5490" actId="26606"/>
          <ac:spMkLst>
            <pc:docMk/>
            <pc:sldMk cId="3787449651" sldId="288"/>
            <ac:spMk id="17" creationId="{194A6B0C-8C4F-4A54-A0D6-AE599481586C}"/>
          </ac:spMkLst>
        </pc:spChg>
        <pc:spChg chg="add del">
          <ac:chgData name="Jeff Gallant" userId="25997235-6328-4fee-8f84-6a87050bf096" providerId="ADAL" clId="{24786DB4-CCDA-46C6-AD08-463A91279828}" dt="2021-03-25T17:32:39.869" v="5482" actId="26606"/>
          <ac:spMkLst>
            <pc:docMk/>
            <pc:sldMk cId="3787449651" sldId="288"/>
            <ac:spMk id="18" creationId="{C1DD1A8A-57D5-4A81-AD04-532B043C5611}"/>
          </ac:spMkLst>
        </pc:spChg>
        <pc:spChg chg="add del">
          <ac:chgData name="Jeff Gallant" userId="25997235-6328-4fee-8f84-6a87050bf096" providerId="ADAL" clId="{24786DB4-CCDA-46C6-AD08-463A91279828}" dt="2021-03-25T17:32:51.354" v="5490" actId="26606"/>
          <ac:spMkLst>
            <pc:docMk/>
            <pc:sldMk cId="3787449651" sldId="288"/>
            <ac:spMk id="19" creationId="{A429DF74-9E63-4789-8989-B67CD7010857}"/>
          </ac:spMkLst>
        </pc:spChg>
        <pc:spChg chg="add del">
          <ac:chgData name="Jeff Gallant" userId="25997235-6328-4fee-8f84-6a87050bf096" providerId="ADAL" clId="{24786DB4-CCDA-46C6-AD08-463A91279828}" dt="2021-03-25T17:32:39.869" v="5482" actId="26606"/>
          <ac:spMkLst>
            <pc:docMk/>
            <pc:sldMk cId="3787449651" sldId="288"/>
            <ac:spMk id="20" creationId="{007891EC-4501-44ED-A8C8-B11B6DB767AB}"/>
          </ac:spMkLst>
        </pc:spChg>
        <pc:spChg chg="add del">
          <ac:chgData name="Jeff Gallant" userId="25997235-6328-4fee-8f84-6a87050bf096" providerId="ADAL" clId="{24786DB4-CCDA-46C6-AD08-463A91279828}" dt="2021-03-25T17:34:51.722" v="5502" actId="26606"/>
          <ac:spMkLst>
            <pc:docMk/>
            <pc:sldMk cId="3787449651" sldId="288"/>
            <ac:spMk id="35" creationId="{71B2258F-86CA-4D4D-8270-BC05FCDEBFB3}"/>
          </ac:spMkLst>
        </pc:spChg>
        <pc:spChg chg="add">
          <ac:chgData name="Jeff Gallant" userId="25997235-6328-4fee-8f84-6a87050bf096" providerId="ADAL" clId="{24786DB4-CCDA-46C6-AD08-463A91279828}" dt="2021-03-25T17:34:51.722" v="5502" actId="26606"/>
          <ac:spMkLst>
            <pc:docMk/>
            <pc:sldMk cId="3787449651" sldId="288"/>
            <ac:spMk id="40" creationId="{A4FB2F3E-259B-4650-B258-F09745BAA841}"/>
          </ac:spMkLst>
        </pc:spChg>
        <pc:spChg chg="add">
          <ac:chgData name="Jeff Gallant" userId="25997235-6328-4fee-8f84-6a87050bf096" providerId="ADAL" clId="{24786DB4-CCDA-46C6-AD08-463A91279828}" dt="2021-03-25T17:34:51.722" v="5502" actId="26606"/>
          <ac:spMkLst>
            <pc:docMk/>
            <pc:sldMk cId="3787449651" sldId="288"/>
            <ac:spMk id="63" creationId="{83CB2632-0822-4E49-A707-FA1B8A4D0173}"/>
          </ac:spMkLst>
        </pc:spChg>
        <pc:grpChg chg="add del">
          <ac:chgData name="Jeff Gallant" userId="25997235-6328-4fee-8f84-6a87050bf096" providerId="ADAL" clId="{24786DB4-CCDA-46C6-AD08-463A91279828}" dt="2021-03-25T17:32:52.017" v="5494" actId="26606"/>
          <ac:grpSpMkLst>
            <pc:docMk/>
            <pc:sldMk cId="3787449651" sldId="288"/>
            <ac:grpSpMk id="7" creationId="{D2C4BFA1-2075-4901-9E24-E41D1FDD51FD}"/>
          </ac:grpSpMkLst>
        </pc:grpChg>
        <pc:grpChg chg="add del">
          <ac:chgData name="Jeff Gallant" userId="25997235-6328-4fee-8f84-6a87050bf096" providerId="ADAL" clId="{24786DB4-CCDA-46C6-AD08-463A91279828}" dt="2021-03-25T17:32:51.354" v="5490" actId="26606"/>
          <ac:grpSpMkLst>
            <pc:docMk/>
            <pc:sldMk cId="3787449651" sldId="288"/>
            <ac:grpSpMk id="21" creationId="{102A1009-FCAE-4CE9-98DA-2523F93A9016}"/>
          </ac:grpSpMkLst>
        </pc:grpChg>
        <pc:grpChg chg="add">
          <ac:chgData name="Jeff Gallant" userId="25997235-6328-4fee-8f84-6a87050bf096" providerId="ADAL" clId="{24786DB4-CCDA-46C6-AD08-463A91279828}" dt="2021-03-25T17:34:51.722" v="5502" actId="26606"/>
          <ac:grpSpMkLst>
            <pc:docMk/>
            <pc:sldMk cId="3787449651" sldId="288"/>
            <ac:grpSpMk id="42" creationId="{084C5BAC-71DF-48C0-AB51-699516D3BE58}"/>
          </ac:grpSpMkLst>
        </pc:grpChg>
        <pc:picChg chg="add del mod">
          <ac:chgData name="Jeff Gallant" userId="25997235-6328-4fee-8f84-6a87050bf096" providerId="ADAL" clId="{24786DB4-CCDA-46C6-AD08-463A91279828}" dt="2021-03-25T17:32:39.869" v="5482" actId="26606"/>
          <ac:picMkLst>
            <pc:docMk/>
            <pc:sldMk cId="3787449651" sldId="288"/>
            <ac:picMk id="14" creationId="{C6ABE200-2361-4417-ACAE-021FA54B19A9}"/>
          </ac:picMkLst>
        </pc:picChg>
        <pc:picChg chg="add del">
          <ac:chgData name="Jeff Gallant" userId="25997235-6328-4fee-8f84-6a87050bf096" providerId="ADAL" clId="{24786DB4-CCDA-46C6-AD08-463A91279828}" dt="2021-03-25T17:32:43.955" v="5485" actId="26606"/>
          <ac:picMkLst>
            <pc:docMk/>
            <pc:sldMk cId="3787449651" sldId="288"/>
            <ac:picMk id="22" creationId="{010457F4-910D-48B1-8D87-0246C4B2DD71}"/>
          </ac:picMkLst>
        </pc:picChg>
        <pc:picChg chg="add del">
          <ac:chgData name="Jeff Gallant" userId="25997235-6328-4fee-8f84-6a87050bf096" providerId="ADAL" clId="{24786DB4-CCDA-46C6-AD08-463A91279828}" dt="2021-03-25T17:32:50.699" v="5488" actId="26606"/>
          <ac:picMkLst>
            <pc:docMk/>
            <pc:sldMk cId="3787449651" sldId="288"/>
            <ac:picMk id="24" creationId="{76E4C99D-DE49-44BC-964A-18170CEA472D}"/>
          </ac:picMkLst>
        </pc:picChg>
        <pc:picChg chg="add del">
          <ac:chgData name="Jeff Gallant" userId="25997235-6328-4fee-8f84-6a87050bf096" providerId="ADAL" clId="{24786DB4-CCDA-46C6-AD08-463A91279828}" dt="2021-03-25T17:32:52.002" v="5493" actId="26606"/>
          <ac:picMkLst>
            <pc:docMk/>
            <pc:sldMk cId="3787449651" sldId="288"/>
            <ac:picMk id="28" creationId="{76E4C99D-DE49-44BC-964A-18170CEA472D}"/>
          </ac:picMkLst>
        </pc:picChg>
        <pc:picChg chg="add del mod">
          <ac:chgData name="Jeff Gallant" userId="25997235-6328-4fee-8f84-6a87050bf096" providerId="ADAL" clId="{24786DB4-CCDA-46C6-AD08-463A91279828}" dt="2021-03-25T17:34:42.491" v="5501" actId="478"/>
          <ac:picMkLst>
            <pc:docMk/>
            <pc:sldMk cId="3787449651" sldId="288"/>
            <ac:picMk id="30" creationId="{010457F4-910D-48B1-8D87-0246C4B2DD71}"/>
          </ac:picMkLst>
        </pc:picChg>
      </pc:sldChg>
      <pc:sldChg chg="addSp delSp modSp mod">
        <pc:chgData name="Jeff Gallant" userId="25997235-6328-4fee-8f84-6a87050bf096" providerId="ADAL" clId="{24786DB4-CCDA-46C6-AD08-463A91279828}" dt="2021-03-25T17:34:23.701" v="5500" actId="207"/>
        <pc:sldMkLst>
          <pc:docMk/>
          <pc:sldMk cId="522868675" sldId="289"/>
        </pc:sldMkLst>
        <pc:spChg chg="mod">
          <ac:chgData name="Jeff Gallant" userId="25997235-6328-4fee-8f84-6a87050bf096" providerId="ADAL" clId="{24786DB4-CCDA-46C6-AD08-463A91279828}" dt="2021-03-25T17:31:50.702" v="5462" actId="207"/>
          <ac:spMkLst>
            <pc:docMk/>
            <pc:sldMk cId="522868675" sldId="289"/>
            <ac:spMk id="2" creationId="{3C825633-3174-4E92-9C69-306DE86C543D}"/>
          </ac:spMkLst>
        </pc:spChg>
        <pc:spChg chg="mod">
          <ac:chgData name="Jeff Gallant" userId="25997235-6328-4fee-8f84-6a87050bf096" providerId="ADAL" clId="{24786DB4-CCDA-46C6-AD08-463A91279828}" dt="2021-03-25T17:34:23.701" v="5500" actId="207"/>
          <ac:spMkLst>
            <pc:docMk/>
            <pc:sldMk cId="522868675" sldId="289"/>
            <ac:spMk id="3" creationId="{41FBC87D-6DAE-4609-87D9-392859AD2079}"/>
          </ac:spMkLst>
        </pc:spChg>
        <pc:spChg chg="del">
          <ac:chgData name="Jeff Gallant" userId="25997235-6328-4fee-8f84-6a87050bf096" providerId="ADAL" clId="{24786DB4-CCDA-46C6-AD08-463A91279828}" dt="2021-03-25T17:31:40.821" v="5460" actId="26606"/>
          <ac:spMkLst>
            <pc:docMk/>
            <pc:sldMk cId="522868675" sldId="289"/>
            <ac:spMk id="8" creationId="{E8A8EAB8-D2FF-444D-B34B-7D32F106AD0E}"/>
          </ac:spMkLst>
        </pc:spChg>
        <pc:spChg chg="add">
          <ac:chgData name="Jeff Gallant" userId="25997235-6328-4fee-8f84-6a87050bf096" providerId="ADAL" clId="{24786DB4-CCDA-46C6-AD08-463A91279828}" dt="2021-03-25T17:31:40.821" v="5460" actId="26606"/>
          <ac:spMkLst>
            <pc:docMk/>
            <pc:sldMk cId="522868675" sldId="289"/>
            <ac:spMk id="17" creationId="{B95B9BA8-1D69-4796-85F5-B6D0BD52354B}"/>
          </ac:spMkLst>
        </pc:spChg>
        <pc:grpChg chg="add">
          <ac:chgData name="Jeff Gallant" userId="25997235-6328-4fee-8f84-6a87050bf096" providerId="ADAL" clId="{24786DB4-CCDA-46C6-AD08-463A91279828}" dt="2021-03-25T17:31:40.821" v="5460" actId="26606"/>
          <ac:grpSpMkLst>
            <pc:docMk/>
            <pc:sldMk cId="522868675" sldId="289"/>
            <ac:grpSpMk id="19" creationId="{5F892E19-92E7-4BB2-8C3F-DBDFE8D9D324}"/>
          </ac:grpSpMkLst>
        </pc:grpChg>
        <pc:cxnChg chg="del">
          <ac:chgData name="Jeff Gallant" userId="25997235-6328-4fee-8f84-6a87050bf096" providerId="ADAL" clId="{24786DB4-CCDA-46C6-AD08-463A91279828}" dt="2021-03-25T17:31:40.821" v="5460" actId="26606"/>
          <ac:cxnSpMkLst>
            <pc:docMk/>
            <pc:sldMk cId="522868675" sldId="289"/>
            <ac:cxnSpMk id="10" creationId="{067633D1-6EE6-4118-B9F0-B363477BEE7A}"/>
          </ac:cxnSpMkLst>
        </pc:cxnChg>
        <pc:cxnChg chg="del">
          <ac:chgData name="Jeff Gallant" userId="25997235-6328-4fee-8f84-6a87050bf096" providerId="ADAL" clId="{24786DB4-CCDA-46C6-AD08-463A91279828}" dt="2021-03-25T17:31:40.821" v="5460" actId="26606"/>
          <ac:cxnSpMkLst>
            <pc:docMk/>
            <pc:sldMk cId="522868675" sldId="289"/>
            <ac:cxnSpMk id="12" creationId="{4AD7FFC6-42A9-49CB-B5E9-B3F6B038331B}"/>
          </ac:cxnSpMkLst>
        </pc:cxnChg>
      </pc:sldChg>
      <pc:sldChg chg="addSp delSp modSp mod">
        <pc:chgData name="Jeff Gallant" userId="25997235-6328-4fee-8f84-6a87050bf096" providerId="ADAL" clId="{24786DB4-CCDA-46C6-AD08-463A91279828}" dt="2021-03-25T17:31:29.333" v="5459" actId="6549"/>
        <pc:sldMkLst>
          <pc:docMk/>
          <pc:sldMk cId="374068876" sldId="290"/>
        </pc:sldMkLst>
        <pc:spChg chg="mod">
          <ac:chgData name="Jeff Gallant" userId="25997235-6328-4fee-8f84-6a87050bf096" providerId="ADAL" clId="{24786DB4-CCDA-46C6-AD08-463A91279828}" dt="2021-03-25T17:31:04.177" v="5448" actId="26606"/>
          <ac:spMkLst>
            <pc:docMk/>
            <pc:sldMk cId="374068876" sldId="290"/>
            <ac:spMk id="2" creationId="{34481847-FAB4-444F-AB79-964557B11B79}"/>
          </ac:spMkLst>
        </pc:spChg>
        <pc:spChg chg="mod">
          <ac:chgData name="Jeff Gallant" userId="25997235-6328-4fee-8f84-6a87050bf096" providerId="ADAL" clId="{24786DB4-CCDA-46C6-AD08-463A91279828}" dt="2021-03-25T17:31:29.333" v="5459" actId="6549"/>
          <ac:spMkLst>
            <pc:docMk/>
            <pc:sldMk cId="374068876" sldId="290"/>
            <ac:spMk id="3" creationId="{57528ED5-E554-489E-80B6-74B2AA80377E}"/>
          </ac:spMkLst>
        </pc:spChg>
        <pc:spChg chg="del">
          <ac:chgData name="Jeff Gallant" userId="25997235-6328-4fee-8f84-6a87050bf096" providerId="ADAL" clId="{24786DB4-CCDA-46C6-AD08-463A91279828}" dt="2021-03-25T17:31:04.177" v="5448" actId="26606"/>
          <ac:spMkLst>
            <pc:docMk/>
            <pc:sldMk cId="374068876" sldId="290"/>
            <ac:spMk id="8" creationId="{A7AE9375-4664-4DB2-922D-2782A6E439AC}"/>
          </ac:spMkLst>
        </pc:spChg>
        <pc:spChg chg="del">
          <ac:chgData name="Jeff Gallant" userId="25997235-6328-4fee-8f84-6a87050bf096" providerId="ADAL" clId="{24786DB4-CCDA-46C6-AD08-463A91279828}" dt="2021-03-25T17:31:04.177" v="5448" actId="26606"/>
          <ac:spMkLst>
            <pc:docMk/>
            <pc:sldMk cId="374068876" sldId="290"/>
            <ac:spMk id="10" creationId="{C2C57604-0CFD-4023-B9BD-107166A25317}"/>
          </ac:spMkLst>
        </pc:spChg>
        <pc:spChg chg="add">
          <ac:chgData name="Jeff Gallant" userId="25997235-6328-4fee-8f84-6a87050bf096" providerId="ADAL" clId="{24786DB4-CCDA-46C6-AD08-463A91279828}" dt="2021-03-25T17:31:04.177" v="5448" actId="26606"/>
          <ac:spMkLst>
            <pc:docMk/>
            <pc:sldMk cId="374068876" sldId="290"/>
            <ac:spMk id="15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31:04.177" v="5448" actId="26606"/>
          <ac:spMkLst>
            <pc:docMk/>
            <pc:sldMk cId="374068876" sldId="290"/>
            <ac:spMk id="36" creationId="{EC11F68A-CC71-4196-BBF3-20CDCD75D4E6}"/>
          </ac:spMkLst>
        </pc:spChg>
        <pc:spChg chg="add">
          <ac:chgData name="Jeff Gallant" userId="25997235-6328-4fee-8f84-6a87050bf096" providerId="ADAL" clId="{24786DB4-CCDA-46C6-AD08-463A91279828}" dt="2021-03-25T17:31:04.177" v="5448" actId="26606"/>
          <ac:spMkLst>
            <pc:docMk/>
            <pc:sldMk cId="374068876" sldId="290"/>
            <ac:spMk id="38" creationId="{085F9950-F10E-4E64-962B-F70345789875}"/>
          </ac:spMkLst>
        </pc:spChg>
        <pc:grpChg chg="add">
          <ac:chgData name="Jeff Gallant" userId="25997235-6328-4fee-8f84-6a87050bf096" providerId="ADAL" clId="{24786DB4-CCDA-46C6-AD08-463A91279828}" dt="2021-03-25T17:31:04.177" v="5448" actId="26606"/>
          <ac:grpSpMkLst>
            <pc:docMk/>
            <pc:sldMk cId="374068876" sldId="290"/>
            <ac:grpSpMk id="17" creationId="{1E8369D0-2C3B-4E27-AC6C-A246AC28CDA1}"/>
          </ac:grpSpMkLst>
        </pc:grpChg>
        <pc:grpChg chg="add">
          <ac:chgData name="Jeff Gallant" userId="25997235-6328-4fee-8f84-6a87050bf096" providerId="ADAL" clId="{24786DB4-CCDA-46C6-AD08-463A91279828}" dt="2021-03-25T17:31:04.177" v="5448" actId="26606"/>
          <ac:grpSpMkLst>
            <pc:docMk/>
            <pc:sldMk cId="374068876" sldId="290"/>
            <ac:grpSpMk id="21" creationId="{C6F74901-2A71-43C3-837C-27CCD6B6D636}"/>
          </ac:grpSpMkLst>
        </pc:grpChg>
      </pc:sldChg>
      <pc:sldChg chg="addSp delSp modSp mod">
        <pc:chgData name="Jeff Gallant" userId="25997235-6328-4fee-8f84-6a87050bf096" providerId="ADAL" clId="{24786DB4-CCDA-46C6-AD08-463A91279828}" dt="2021-03-25T17:30:53.181" v="5447" actId="1076"/>
        <pc:sldMkLst>
          <pc:docMk/>
          <pc:sldMk cId="3583847693" sldId="291"/>
        </pc:sldMkLst>
        <pc:spChg chg="mod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2" creationId="{9F69F1EC-75EF-46E1-BB27-AC792B53E314}"/>
          </ac:spMkLst>
        </pc:spChg>
        <pc:spChg chg="mod">
          <ac:chgData name="Jeff Gallant" userId="25997235-6328-4fee-8f84-6a87050bf096" providerId="ADAL" clId="{24786DB4-CCDA-46C6-AD08-463A91279828}" dt="2021-03-25T17:30:53.181" v="5447" actId="1076"/>
          <ac:spMkLst>
            <pc:docMk/>
            <pc:sldMk cId="3583847693" sldId="291"/>
            <ac:spMk id="3" creationId="{48DF0F5E-1510-4FE0-90A6-C82ADB16ECFE}"/>
          </ac:spMkLst>
        </pc:spChg>
        <pc:spChg chg="del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8" creationId="{1C799903-48D5-4A31-A1A2-541072D9771E}"/>
          </ac:spMkLst>
        </pc:spChg>
        <pc:spChg chg="del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10" creationId="{8EFFF109-FC58-4FD3-BE05-9775A1310F55}"/>
          </ac:spMkLst>
        </pc:spChg>
        <pc:spChg chg="del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12" creationId="{E1B96AD6-92A9-4273-A62B-96A1C3E0BA95}"/>
          </ac:spMkLst>
        </pc:spChg>
        <pc:spChg chg="del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14" creationId="{463EEC44-1BA3-44ED-81FC-A644B04B2A44}"/>
          </ac:spMkLst>
        </pc:spChg>
        <pc:spChg chg="add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19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40" creationId="{EC11F68A-CC71-4196-BBF3-20CDCD75D4E6}"/>
          </ac:spMkLst>
        </pc:spChg>
        <pc:spChg chg="add">
          <ac:chgData name="Jeff Gallant" userId="25997235-6328-4fee-8f84-6a87050bf096" providerId="ADAL" clId="{24786DB4-CCDA-46C6-AD08-463A91279828}" dt="2021-03-25T17:30:22.360" v="5432" actId="26606"/>
          <ac:spMkLst>
            <pc:docMk/>
            <pc:sldMk cId="3583847693" sldId="291"/>
            <ac:spMk id="42" creationId="{085F9950-F10E-4E64-962B-F70345789875}"/>
          </ac:spMkLst>
        </pc:spChg>
        <pc:grpChg chg="add">
          <ac:chgData name="Jeff Gallant" userId="25997235-6328-4fee-8f84-6a87050bf096" providerId="ADAL" clId="{24786DB4-CCDA-46C6-AD08-463A91279828}" dt="2021-03-25T17:30:22.360" v="5432" actId="26606"/>
          <ac:grpSpMkLst>
            <pc:docMk/>
            <pc:sldMk cId="3583847693" sldId="291"/>
            <ac:grpSpMk id="21" creationId="{1E8369D0-2C3B-4E27-AC6C-A246AC28CDA1}"/>
          </ac:grpSpMkLst>
        </pc:grpChg>
        <pc:grpChg chg="add">
          <ac:chgData name="Jeff Gallant" userId="25997235-6328-4fee-8f84-6a87050bf096" providerId="ADAL" clId="{24786DB4-CCDA-46C6-AD08-463A91279828}" dt="2021-03-25T17:30:22.360" v="5432" actId="26606"/>
          <ac:grpSpMkLst>
            <pc:docMk/>
            <pc:sldMk cId="3583847693" sldId="291"/>
            <ac:grpSpMk id="25" creationId="{C6F74901-2A71-43C3-837C-27CCD6B6D636}"/>
          </ac:grpSpMkLst>
        </pc:grpChg>
      </pc:sldChg>
      <pc:sldChg chg="addSp delSp modSp mod">
        <pc:chgData name="Jeff Gallant" userId="25997235-6328-4fee-8f84-6a87050bf096" providerId="ADAL" clId="{24786DB4-CCDA-46C6-AD08-463A91279828}" dt="2021-03-25T17:18:14.477" v="5061" actId="26606"/>
        <pc:sldMkLst>
          <pc:docMk/>
          <pc:sldMk cId="2609797498" sldId="292"/>
        </pc:sldMkLst>
        <pc:spChg chg="mo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2" creationId="{8092D654-CA54-4623-8A30-6C9DA9E5B486}"/>
          </ac:spMkLst>
        </pc:spChg>
        <pc:spChg chg="mo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3" creationId="{39419DC0-9638-49BE-8C08-00638A62ED54}"/>
          </ac:spMkLst>
        </pc:spChg>
        <pc:spChg chg="add del mod">
          <ac:chgData name="Jeff Gallant" userId="25997235-6328-4fee-8f84-6a87050bf096" providerId="ADAL" clId="{24786DB4-CCDA-46C6-AD08-463A91279828}" dt="2021-03-25T12:47:23.595" v="359" actId="478"/>
          <ac:spMkLst>
            <pc:docMk/>
            <pc:sldMk cId="2609797498" sldId="292"/>
            <ac:spMk id="6" creationId="{34DAB0A9-2210-482F-86EA-4D97C4CE20D6}"/>
          </ac:spMkLst>
        </pc:spChg>
        <pc:spChg chg="add del">
          <ac:chgData name="Jeff Gallant" userId="25997235-6328-4fee-8f84-6a87050bf096" providerId="ADAL" clId="{24786DB4-CCDA-46C6-AD08-463A91279828}" dt="2021-03-25T12:49:44.193" v="376" actId="26606"/>
          <ac:spMkLst>
            <pc:docMk/>
            <pc:sldMk cId="2609797498" sldId="292"/>
            <ac:spMk id="17" creationId="{F94AA2BD-2E3F-4B1D-8127-5744B8115311}"/>
          </ac:spMkLst>
        </pc:spChg>
        <pc:spChg chg="add del">
          <ac:chgData name="Jeff Gallant" userId="25997235-6328-4fee-8f84-6a87050bf096" providerId="ADAL" clId="{24786DB4-CCDA-46C6-AD08-463A91279828}" dt="2021-03-25T12:49:44.193" v="376" actId="26606"/>
          <ac:spMkLst>
            <pc:docMk/>
            <pc:sldMk cId="2609797498" sldId="292"/>
            <ac:spMk id="19" creationId="{4BD02261-2DC8-4AA8-9E16-7751AE892445}"/>
          </ac:spMkLst>
        </pc:spChg>
        <pc:spChg chg="add del">
          <ac:chgData name="Jeff Gallant" userId="25997235-6328-4fee-8f84-6a87050bf096" providerId="ADAL" clId="{24786DB4-CCDA-46C6-AD08-463A91279828}" dt="2021-03-25T12:49:44.193" v="376" actId="26606"/>
          <ac:spMkLst>
            <pc:docMk/>
            <pc:sldMk cId="2609797498" sldId="292"/>
            <ac:spMk id="21" creationId="{3D752CF2-2291-40B5-B462-C17B174C10BC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23" creationId="{09588DA8-065E-4F6F-8EFD-43104AB2E0CF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24" creationId="{C4285719-470E-454C-AF62-8323075F1F5B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25" creationId="{CD9FE4EF-C4D8-49A0-B2FF-81D8DB7D8A24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26" creationId="{09588DA8-065E-4F6F-8EFD-43104AB2E0CF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27" creationId="{4300840D-0A0B-4512-BACA-B439D5B9C57C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28" creationId="{C4285719-470E-454C-AF62-8323075F1F5B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29" creationId="{D2B78728-A580-49A7-84F9-6EF6F583ADE0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30" creationId="{CD9FE4EF-C4D8-49A0-B2FF-81D8DB7D8A24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31" creationId="{38FAA1A1-D861-433F-88FA-1E9D6FD31D11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32" creationId="{4300840D-0A0B-4512-BACA-B439D5B9C57C}"/>
          </ac:spMkLst>
        </pc:spChg>
        <pc:spChg chg="add del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33" creationId="{8D71EDA1-87BF-4D5D-AB79-F346FD19278A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34" creationId="{D2B78728-A580-49A7-84F9-6EF6F583ADE0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35" creationId="{5A0118C5-4F8D-4CF4-BADD-53FEACC6C42A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36" creationId="{38FAA1A1-D861-433F-88FA-1E9D6FD31D11}"/>
          </ac:spMkLst>
        </pc:spChg>
        <pc:spChg chg="add del">
          <ac:chgData name="Jeff Gallant" userId="25997235-6328-4fee-8f84-6a87050bf096" providerId="ADAL" clId="{24786DB4-CCDA-46C6-AD08-463A91279828}" dt="2021-03-25T12:49:23.165" v="373" actId="26606"/>
          <ac:spMkLst>
            <pc:docMk/>
            <pc:sldMk cId="2609797498" sldId="292"/>
            <ac:spMk id="38" creationId="{8D71EDA1-87BF-4D5D-AB79-F346FD19278A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40" creationId="{4E0A5C5C-2A95-428E-9F6A-0D29EBD57C9F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42" creationId="{1056F38F-7C4E-461D-8709-7D0024AE1F79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44" creationId="{C7278469-3C3C-49CE-AEEE-E176A4900B78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50" creationId="{4C6598AB-1C17-4D54-951C-A082D94ACB7A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52" creationId="{C83B66D7-137D-4AC1-B172-53D60F08BEB5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54" creationId="{F6B92503-6984-4D15-8B98-8718709B785D}"/>
          </ac:spMkLst>
        </pc:spChg>
        <pc:spChg chg="add">
          <ac:chgData name="Jeff Gallant" userId="25997235-6328-4fee-8f84-6a87050bf096" providerId="ADAL" clId="{24786DB4-CCDA-46C6-AD08-463A91279828}" dt="2021-03-25T17:18:14.477" v="5061" actId="26606"/>
          <ac:spMkLst>
            <pc:docMk/>
            <pc:sldMk cId="2609797498" sldId="292"/>
            <ac:spMk id="56" creationId="{08DDF938-524E-4C18-A47D-C00627832366}"/>
          </ac:spMkLst>
        </pc:spChg>
        <pc:grpChg chg="add">
          <ac:chgData name="Jeff Gallant" userId="25997235-6328-4fee-8f84-6a87050bf096" providerId="ADAL" clId="{24786DB4-CCDA-46C6-AD08-463A91279828}" dt="2021-03-25T17:18:14.477" v="5061" actId="26606"/>
          <ac:grpSpMkLst>
            <pc:docMk/>
            <pc:sldMk cId="2609797498" sldId="292"/>
            <ac:grpSpMk id="46" creationId="{93DC754C-7E09-422D-A8BB-AF632E90DFA2}"/>
          </ac:grpSpMkLst>
        </pc:grpChg>
        <pc:grpChg chg="add">
          <ac:chgData name="Jeff Gallant" userId="25997235-6328-4fee-8f84-6a87050bf096" providerId="ADAL" clId="{24786DB4-CCDA-46C6-AD08-463A91279828}" dt="2021-03-25T17:18:14.477" v="5061" actId="26606"/>
          <ac:grpSpMkLst>
            <pc:docMk/>
            <pc:sldMk cId="2609797498" sldId="292"/>
            <ac:grpSpMk id="58" creationId="{3773FAF5-C452-4455-9411-D6AF5EBD4CA9}"/>
          </ac:grpSpMkLst>
        </pc:grpChg>
        <pc:picChg chg="del">
          <ac:chgData name="Jeff Gallant" userId="25997235-6328-4fee-8f84-6a87050bf096" providerId="ADAL" clId="{24786DB4-CCDA-46C6-AD08-463A91279828}" dt="2021-03-25T12:41:28.321" v="0" actId="478"/>
          <ac:picMkLst>
            <pc:docMk/>
            <pc:sldMk cId="2609797498" sldId="292"/>
            <ac:picMk id="5" creationId="{691D45D4-8541-4991-BC9A-6FE9E9FBDE00}"/>
          </ac:picMkLst>
        </pc:picChg>
      </pc:sldChg>
      <pc:sldChg chg="addSp delSp modSp mod">
        <pc:chgData name="Jeff Gallant" userId="25997235-6328-4fee-8f84-6a87050bf096" providerId="ADAL" clId="{24786DB4-CCDA-46C6-AD08-463A91279828}" dt="2021-03-25T17:26:13.878" v="5307" actId="14100"/>
        <pc:sldMkLst>
          <pc:docMk/>
          <pc:sldMk cId="4186640083" sldId="293"/>
        </pc:sldMkLst>
        <pc:spChg chg="mod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2" creationId="{48CA0DEF-735D-447F-88FC-CA5C2E589F90}"/>
          </ac:spMkLst>
        </pc:spChg>
        <pc:spChg chg="mod">
          <ac:chgData name="Jeff Gallant" userId="25997235-6328-4fee-8f84-6a87050bf096" providerId="ADAL" clId="{24786DB4-CCDA-46C6-AD08-463A91279828}" dt="2021-03-25T17:26:13.878" v="5307" actId="14100"/>
          <ac:spMkLst>
            <pc:docMk/>
            <pc:sldMk cId="4186640083" sldId="293"/>
            <ac:spMk id="3" creationId="{61CC0C15-16B1-4C7B-918E-BE922E9A75C8}"/>
          </ac:spMkLst>
        </pc:spChg>
        <pc:spChg chg="del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8" creationId="{A52B99F1-B2DC-437E-A8A1-A57F2F29F8D1}"/>
          </ac:spMkLst>
        </pc:spChg>
        <pc:spChg chg="del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10" creationId="{55F8BA08-3E38-4B70-B93A-74F08E092206}"/>
          </ac:spMkLst>
        </pc:spChg>
        <pc:spChg chg="del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12" creationId="{357F1B33-79AB-4A71-8CEC-4546D709B8C8}"/>
          </ac:spMkLst>
        </pc:spChg>
        <pc:spChg chg="add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17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19" creationId="{D0A98BBA-D3EA-45DC-B8A1-9C61397D4C21}"/>
          </ac:spMkLst>
        </pc:spChg>
        <pc:spChg chg="add">
          <ac:chgData name="Jeff Gallant" userId="25997235-6328-4fee-8f84-6a87050bf096" providerId="ADAL" clId="{24786DB4-CCDA-46C6-AD08-463A91279828}" dt="2021-03-25T17:25:38.687" v="5297" actId="26606"/>
          <ac:spMkLst>
            <pc:docMk/>
            <pc:sldMk cId="4186640083" sldId="293"/>
            <ac:spMk id="21" creationId="{2E4C95AB-2BD7-4E38-BDD5-1E41F3A9BCF3}"/>
          </ac:spMkLst>
        </pc:spChg>
        <pc:grpChg chg="add">
          <ac:chgData name="Jeff Gallant" userId="25997235-6328-4fee-8f84-6a87050bf096" providerId="ADAL" clId="{24786DB4-CCDA-46C6-AD08-463A91279828}" dt="2021-03-25T17:25:38.687" v="5297" actId="26606"/>
          <ac:grpSpMkLst>
            <pc:docMk/>
            <pc:sldMk cId="4186640083" sldId="293"/>
            <ac:grpSpMk id="23" creationId="{85836128-58DE-4E5A-B27E-DFE747CA0B2B}"/>
          </ac:grpSpMkLst>
        </pc:grpChg>
      </pc:sldChg>
      <pc:sldChg chg="addSp delSp modSp mod setBg setClrOvrMap">
        <pc:chgData name="Jeff Gallant" userId="25997235-6328-4fee-8f84-6a87050bf096" providerId="ADAL" clId="{24786DB4-CCDA-46C6-AD08-463A91279828}" dt="2021-03-25T17:28:11.395" v="5372" actId="20577"/>
        <pc:sldMkLst>
          <pc:docMk/>
          <pc:sldMk cId="2594734651" sldId="294"/>
        </pc:sldMkLst>
        <pc:spChg chg="mod">
          <ac:chgData name="Jeff Gallant" userId="25997235-6328-4fee-8f84-6a87050bf096" providerId="ADAL" clId="{24786DB4-CCDA-46C6-AD08-463A91279828}" dt="2021-03-25T17:27:16.009" v="5344" actId="26606"/>
          <ac:spMkLst>
            <pc:docMk/>
            <pc:sldMk cId="2594734651" sldId="294"/>
            <ac:spMk id="2" creationId="{67EBD111-D197-421E-9412-7CB0629002C3}"/>
          </ac:spMkLst>
        </pc:spChg>
        <pc:spChg chg="add del">
          <ac:chgData name="Jeff Gallant" userId="25997235-6328-4fee-8f84-6a87050bf096" providerId="ADAL" clId="{24786DB4-CCDA-46C6-AD08-463A91279828}" dt="2021-03-25T17:07:40.225" v="4386" actId="26606"/>
          <ac:spMkLst>
            <pc:docMk/>
            <pc:sldMk cId="2594734651" sldId="294"/>
            <ac:spMk id="3" creationId="{FF61F51A-3484-4DB9-B373-CEF713BCD76A}"/>
          </ac:spMkLst>
        </pc:spChg>
        <pc:spChg chg="add del">
          <ac:chgData name="Jeff Gallant" userId="25997235-6328-4fee-8f84-6a87050bf096" providerId="ADAL" clId="{24786DB4-CCDA-46C6-AD08-463A91279828}" dt="2021-03-25T17:07:40.225" v="4386" actId="26606"/>
          <ac:spMkLst>
            <pc:docMk/>
            <pc:sldMk cId="2594734651" sldId="294"/>
            <ac:spMk id="8" creationId="{E8A8EAB8-D2FF-444D-B34B-7D32F106AD0E}"/>
          </ac:spMkLst>
        </pc:spChg>
        <pc:spChg chg="add del">
          <ac:chgData name="Jeff Gallant" userId="25997235-6328-4fee-8f84-6a87050bf096" providerId="ADAL" clId="{24786DB4-CCDA-46C6-AD08-463A91279828}" dt="2021-03-25T17:27:16.009" v="5344" actId="26606"/>
          <ac:spMkLst>
            <pc:docMk/>
            <pc:sldMk cId="2594734651" sldId="294"/>
            <ac:spMk id="15" creationId="{08E89D5E-1885-4160-AC77-CC471DD1D0DB}"/>
          </ac:spMkLst>
        </pc:spChg>
        <pc:spChg chg="add del">
          <ac:chgData name="Jeff Gallant" userId="25997235-6328-4fee-8f84-6a87050bf096" providerId="ADAL" clId="{24786DB4-CCDA-46C6-AD08-463A91279828}" dt="2021-03-25T17:07:29.022" v="4383" actId="26606"/>
          <ac:spMkLst>
            <pc:docMk/>
            <pc:sldMk cId="2594734651" sldId="294"/>
            <ac:spMk id="18" creationId="{08E89D5E-1885-4160-AC77-CC471DD1D0DB}"/>
          </ac:spMkLst>
        </pc:spChg>
        <pc:graphicFrameChg chg="add del mod">
          <ac:chgData name="Jeff Gallant" userId="25997235-6328-4fee-8f84-6a87050bf096" providerId="ADAL" clId="{24786DB4-CCDA-46C6-AD08-463A91279828}" dt="2021-03-25T17:07:29.022" v="4383" actId="26606"/>
          <ac:graphicFrameMkLst>
            <pc:docMk/>
            <pc:sldMk cId="2594734651" sldId="294"/>
            <ac:graphicFrameMk id="14" creationId="{7D761CD9-7EF7-413A-8C81-66DC261A69D9}"/>
          </ac:graphicFrameMkLst>
        </pc:graphicFrameChg>
        <pc:graphicFrameChg chg="add mod modGraphic">
          <ac:chgData name="Jeff Gallant" userId="25997235-6328-4fee-8f84-6a87050bf096" providerId="ADAL" clId="{24786DB4-CCDA-46C6-AD08-463A91279828}" dt="2021-03-25T17:28:11.395" v="5372" actId="20577"/>
          <ac:graphicFrameMkLst>
            <pc:docMk/>
            <pc:sldMk cId="2594734651" sldId="294"/>
            <ac:graphicFrameMk id="17" creationId="{09CF4E4D-F885-4CE3-9EE9-90D000FDDA2D}"/>
          </ac:graphicFrameMkLst>
        </pc:graphicFrameChg>
        <pc:picChg chg="add">
          <ac:chgData name="Jeff Gallant" userId="25997235-6328-4fee-8f84-6a87050bf096" providerId="ADAL" clId="{24786DB4-CCDA-46C6-AD08-463A91279828}" dt="2021-03-25T17:27:16.009" v="5344" actId="26606"/>
          <ac:picMkLst>
            <pc:docMk/>
            <pc:sldMk cId="2594734651" sldId="294"/>
            <ac:picMk id="19" creationId="{10724ED7-2899-488B-9945-54AB4FB43AD3}"/>
          </ac:picMkLst>
        </pc:picChg>
        <pc:cxnChg chg="add del">
          <ac:chgData name="Jeff Gallant" userId="25997235-6328-4fee-8f84-6a87050bf096" providerId="ADAL" clId="{24786DB4-CCDA-46C6-AD08-463A91279828}" dt="2021-03-25T17:07:40.225" v="4386" actId="26606"/>
          <ac:cxnSpMkLst>
            <pc:docMk/>
            <pc:sldMk cId="2594734651" sldId="294"/>
            <ac:cxnSpMk id="10" creationId="{067633D1-6EE6-4118-B9F0-B363477BEE7A}"/>
          </ac:cxnSpMkLst>
        </pc:cxnChg>
        <pc:cxnChg chg="add del">
          <ac:chgData name="Jeff Gallant" userId="25997235-6328-4fee-8f84-6a87050bf096" providerId="ADAL" clId="{24786DB4-CCDA-46C6-AD08-463A91279828}" dt="2021-03-25T17:07:40.225" v="4386" actId="26606"/>
          <ac:cxnSpMkLst>
            <pc:docMk/>
            <pc:sldMk cId="2594734651" sldId="294"/>
            <ac:cxnSpMk id="12" creationId="{4AD7FFC6-42A9-49CB-B5E9-B3F6B038331B}"/>
          </ac:cxnSpMkLst>
        </pc:cxnChg>
        <pc:cxnChg chg="add del">
          <ac:chgData name="Jeff Gallant" userId="25997235-6328-4fee-8f84-6a87050bf096" providerId="ADAL" clId="{24786DB4-CCDA-46C6-AD08-463A91279828}" dt="2021-03-25T17:27:16.009" v="5344" actId="26606"/>
          <ac:cxnSpMkLst>
            <pc:docMk/>
            <pc:sldMk cId="2594734651" sldId="294"/>
            <ac:cxnSpMk id="16" creationId="{EC15C128-8E68-44BD-BF94-FBA9CA4B0309}"/>
          </ac:cxnSpMkLst>
        </pc:cxnChg>
        <pc:cxnChg chg="add del">
          <ac:chgData name="Jeff Gallant" userId="25997235-6328-4fee-8f84-6a87050bf096" providerId="ADAL" clId="{24786DB4-CCDA-46C6-AD08-463A91279828}" dt="2021-03-25T17:07:29.022" v="4383" actId="26606"/>
          <ac:cxnSpMkLst>
            <pc:docMk/>
            <pc:sldMk cId="2594734651" sldId="294"/>
            <ac:cxnSpMk id="20" creationId="{EC15C128-8E68-44BD-BF94-FBA9CA4B0309}"/>
          </ac:cxnSpMkLst>
        </pc:cxnChg>
      </pc:sldChg>
      <pc:sldChg chg="addSp delSp modSp mod setBg modClrScheme setClrOvrMap delDesignElem chgLayout">
        <pc:chgData name="Jeff Gallant" userId="25997235-6328-4fee-8f84-6a87050bf096" providerId="ADAL" clId="{24786DB4-CCDA-46C6-AD08-463A91279828}" dt="2021-03-25T17:04:20.924" v="4355" actId="1076"/>
        <pc:sldMkLst>
          <pc:docMk/>
          <pc:sldMk cId="1212868979" sldId="295"/>
        </pc:sldMkLst>
        <pc:spChg chg="mod ord">
          <ac:chgData name="Jeff Gallant" userId="25997235-6328-4fee-8f84-6a87050bf096" providerId="ADAL" clId="{24786DB4-CCDA-46C6-AD08-463A91279828}" dt="2021-03-25T17:03:01.310" v="4326" actId="26606"/>
          <ac:spMkLst>
            <pc:docMk/>
            <pc:sldMk cId="1212868979" sldId="295"/>
            <ac:spMk id="2" creationId="{942C65D7-2903-45BC-B779-C5758D007247}"/>
          </ac:spMkLst>
        </pc:spChg>
        <pc:spChg chg="add del mod">
          <ac:chgData name="Jeff Gallant" userId="25997235-6328-4fee-8f84-6a87050bf096" providerId="ADAL" clId="{24786DB4-CCDA-46C6-AD08-463A91279828}" dt="2021-03-25T16:57:58.235" v="3746" actId="478"/>
          <ac:spMkLst>
            <pc:docMk/>
            <pc:sldMk cId="1212868979" sldId="295"/>
            <ac:spMk id="8" creationId="{042406AA-600A-4A67-A4B5-87E8F8DE22A1}"/>
          </ac:spMkLst>
        </pc:spChg>
        <pc:spChg chg="add del mod ord">
          <ac:chgData name="Jeff Gallant" userId="25997235-6328-4fee-8f84-6a87050bf096" providerId="ADAL" clId="{24786DB4-CCDA-46C6-AD08-463A91279828}" dt="2021-03-25T16:55:28.600" v="3705" actId="700"/>
          <ac:spMkLst>
            <pc:docMk/>
            <pc:sldMk cId="1212868979" sldId="295"/>
            <ac:spMk id="11" creationId="{D1AD9BD9-94F1-4B7A-B03A-E1F6FEF5079F}"/>
          </ac:spMkLst>
        </pc:spChg>
        <pc:spChg chg="add del mod ord">
          <ac:chgData name="Jeff Gallant" userId="25997235-6328-4fee-8f84-6a87050bf096" providerId="ADAL" clId="{24786DB4-CCDA-46C6-AD08-463A91279828}" dt="2021-03-25T16:55:28.600" v="3705" actId="700"/>
          <ac:spMkLst>
            <pc:docMk/>
            <pc:sldMk cId="1212868979" sldId="295"/>
            <ac:spMk id="12" creationId="{D94AFC75-C687-40E6-8D4C-C9E96EE6C6D7}"/>
          </ac:spMkLst>
        </pc:spChg>
        <pc:spChg chg="add del mod ord">
          <ac:chgData name="Jeff Gallant" userId="25997235-6328-4fee-8f84-6a87050bf096" providerId="ADAL" clId="{24786DB4-CCDA-46C6-AD08-463A91279828}" dt="2021-03-25T16:57:03.689" v="3735" actId="700"/>
          <ac:spMkLst>
            <pc:docMk/>
            <pc:sldMk cId="1212868979" sldId="295"/>
            <ac:spMk id="13" creationId="{23B23527-6D24-4CA4-9140-4ABA84086B8A}"/>
          </ac:spMkLst>
        </pc:spChg>
        <pc:spChg chg="add del mod ord">
          <ac:chgData name="Jeff Gallant" userId="25997235-6328-4fee-8f84-6a87050bf096" providerId="ADAL" clId="{24786DB4-CCDA-46C6-AD08-463A91279828}" dt="2021-03-25T16:57:03.689" v="3735" actId="700"/>
          <ac:spMkLst>
            <pc:docMk/>
            <pc:sldMk cId="1212868979" sldId="295"/>
            <ac:spMk id="14" creationId="{443272F9-F317-409C-8C0A-4AB7A9958E60}"/>
          </ac:spMkLst>
        </pc:spChg>
        <pc:spChg chg="add del mod ord">
          <ac:chgData name="Jeff Gallant" userId="25997235-6328-4fee-8f84-6a87050bf096" providerId="ADAL" clId="{24786DB4-CCDA-46C6-AD08-463A91279828}" dt="2021-03-25T17:00:05.088" v="3798" actId="700"/>
          <ac:spMkLst>
            <pc:docMk/>
            <pc:sldMk cId="1212868979" sldId="295"/>
            <ac:spMk id="19" creationId="{F383F32A-7D20-4CCC-8C3D-27BA63BEE971}"/>
          </ac:spMkLst>
        </pc:spChg>
        <pc:spChg chg="add mod ord">
          <ac:chgData name="Jeff Gallant" userId="25997235-6328-4fee-8f84-6a87050bf096" providerId="ADAL" clId="{24786DB4-CCDA-46C6-AD08-463A91279828}" dt="2021-03-25T17:04:20.924" v="4355" actId="1076"/>
          <ac:spMkLst>
            <pc:docMk/>
            <pc:sldMk cId="1212868979" sldId="295"/>
            <ac:spMk id="20" creationId="{97EDBB36-42E7-44A8-A0AC-B46CE60E873C}"/>
          </ac:spMkLst>
        </pc:spChg>
        <pc:spChg chg="add mod ord">
          <ac:chgData name="Jeff Gallant" userId="25997235-6328-4fee-8f84-6a87050bf096" providerId="ADAL" clId="{24786DB4-CCDA-46C6-AD08-463A91279828}" dt="2021-03-25T17:03:50.997" v="4348" actId="27636"/>
          <ac:spMkLst>
            <pc:docMk/>
            <pc:sldMk cId="1212868979" sldId="295"/>
            <ac:spMk id="21" creationId="{2A851AD3-3DDB-4D7D-8A6F-08965A8D481D}"/>
          </ac:spMkLst>
        </pc:spChg>
        <pc:spChg chg="add del">
          <ac:chgData name="Jeff Gallant" userId="25997235-6328-4fee-8f84-6a87050bf096" providerId="ADAL" clId="{24786DB4-CCDA-46C6-AD08-463A91279828}" dt="2021-03-25T16:56:51.024" v="3719" actId="26606"/>
          <ac:spMkLst>
            <pc:docMk/>
            <pc:sldMk cId="1212868979" sldId="295"/>
            <ac:spMk id="22" creationId="{D0BA2B56-D24E-4F68-B1EC-25293E35F3F3}"/>
          </ac:spMkLst>
        </pc:spChg>
        <pc:spChg chg="add del">
          <ac:chgData name="Jeff Gallant" userId="25997235-6328-4fee-8f84-6a87050bf096" providerId="ADAL" clId="{24786DB4-CCDA-46C6-AD08-463A91279828}" dt="2021-03-25T16:56:48.118" v="3717" actId="26606"/>
          <ac:spMkLst>
            <pc:docMk/>
            <pc:sldMk cId="1212868979" sldId="295"/>
            <ac:spMk id="23" creationId="{2151139A-886F-4B97-8815-729AD3831BBD}"/>
          </ac:spMkLst>
        </pc:spChg>
        <pc:spChg chg="add del">
          <ac:chgData name="Jeff Gallant" userId="25997235-6328-4fee-8f84-6a87050bf096" providerId="ADAL" clId="{24786DB4-CCDA-46C6-AD08-463A91279828}" dt="2021-03-25T16:56:48.118" v="3717" actId="26606"/>
          <ac:spMkLst>
            <pc:docMk/>
            <pc:sldMk cId="1212868979" sldId="295"/>
            <ac:spMk id="25" creationId="{5428AC11-BFDF-42EF-80FF-717BBF909067}"/>
          </ac:spMkLst>
        </pc:spChg>
        <pc:spChg chg="add">
          <ac:chgData name="Jeff Gallant" userId="25997235-6328-4fee-8f84-6a87050bf096" providerId="ADAL" clId="{24786DB4-CCDA-46C6-AD08-463A91279828}" dt="2021-03-25T17:03:01.310" v="4326" actId="26606"/>
          <ac:spMkLst>
            <pc:docMk/>
            <pc:sldMk cId="1212868979" sldId="295"/>
            <ac:spMk id="26" creationId="{1E214AA7-F028-4A0D-8698-61AEC754D1BC}"/>
          </ac:spMkLst>
        </pc:spChg>
        <pc:spChg chg="add del">
          <ac:chgData name="Jeff Gallant" userId="25997235-6328-4fee-8f84-6a87050bf096" providerId="ADAL" clId="{24786DB4-CCDA-46C6-AD08-463A91279828}" dt="2021-03-25T16:56:48.118" v="3717" actId="26606"/>
          <ac:spMkLst>
            <pc:docMk/>
            <pc:sldMk cId="1212868979" sldId="295"/>
            <ac:spMk id="27" creationId="{2CC56AF6-38E4-490B-8E2B-1A1037B4EDD4}"/>
          </ac:spMkLst>
        </pc:spChg>
        <pc:spChg chg="add del">
          <ac:chgData name="Jeff Gallant" userId="25997235-6328-4fee-8f84-6a87050bf096" providerId="ADAL" clId="{24786DB4-CCDA-46C6-AD08-463A91279828}" dt="2021-03-25T16:56:48.118" v="3717" actId="26606"/>
          <ac:spMkLst>
            <pc:docMk/>
            <pc:sldMk cId="1212868979" sldId="295"/>
            <ac:spMk id="29" creationId="{2339A6F5-AD6A-4D80-8AD9-6290D13AC49F}"/>
          </ac:spMkLst>
        </pc:spChg>
        <pc:spChg chg="add del">
          <ac:chgData name="Jeff Gallant" userId="25997235-6328-4fee-8f84-6a87050bf096" providerId="ADAL" clId="{24786DB4-CCDA-46C6-AD08-463A91279828}" dt="2021-03-25T16:56:51.024" v="3719" actId="26606"/>
          <ac:spMkLst>
            <pc:docMk/>
            <pc:sldMk cId="1212868979" sldId="295"/>
            <ac:spMk id="31" creationId="{BD2BFF02-DF78-4F07-B176-52514E13127D}"/>
          </ac:spMkLst>
        </pc:spChg>
        <pc:spChg chg="add del">
          <ac:chgData name="Jeff Gallant" userId="25997235-6328-4fee-8f84-6a87050bf096" providerId="ADAL" clId="{24786DB4-CCDA-46C6-AD08-463A91279828}" dt="2021-03-25T16:56:51.024" v="3719" actId="26606"/>
          <ac:spMkLst>
            <pc:docMk/>
            <pc:sldMk cId="1212868979" sldId="295"/>
            <ac:spMk id="32" creationId="{C4E4288A-DFC8-40A2-90E5-70E851A933AD}"/>
          </ac:spMkLst>
        </pc:spChg>
        <pc:spChg chg="add del">
          <ac:chgData name="Jeff Gallant" userId="25997235-6328-4fee-8f84-6a87050bf096" providerId="ADAL" clId="{24786DB4-CCDA-46C6-AD08-463A91279828}" dt="2021-03-25T16:56:51.024" v="3719" actId="26606"/>
          <ac:spMkLst>
            <pc:docMk/>
            <pc:sldMk cId="1212868979" sldId="295"/>
            <ac:spMk id="33" creationId="{0DB06EAB-7D8C-403A-86C5-B5FD79A13650}"/>
          </ac:spMkLst>
        </pc:spChg>
        <pc:spChg chg="add del">
          <ac:chgData name="Jeff Gallant" userId="25997235-6328-4fee-8f84-6a87050bf096" providerId="ADAL" clId="{24786DB4-CCDA-46C6-AD08-463A91279828}" dt="2021-03-25T16:57:17.431" v="3738" actId="26606"/>
          <ac:spMkLst>
            <pc:docMk/>
            <pc:sldMk cId="1212868979" sldId="295"/>
            <ac:spMk id="47" creationId="{42285737-90EE-47DC-AC80-8AE156B11969}"/>
          </ac:spMkLst>
        </pc:spChg>
        <pc:spChg chg="add del">
          <ac:chgData name="Jeff Gallant" userId="25997235-6328-4fee-8f84-6a87050bf096" providerId="ADAL" clId="{24786DB4-CCDA-46C6-AD08-463A91279828}" dt="2021-03-25T16:56:59.947" v="3727" actId="26606"/>
          <ac:spMkLst>
            <pc:docMk/>
            <pc:sldMk cId="1212868979" sldId="295"/>
            <ac:spMk id="56" creationId="{9D3A9E89-033E-4C4A-8C41-416DABFFD307}"/>
          </ac:spMkLst>
        </pc:spChg>
        <pc:spChg chg="add del">
          <ac:chgData name="Jeff Gallant" userId="25997235-6328-4fee-8f84-6a87050bf096" providerId="ADAL" clId="{24786DB4-CCDA-46C6-AD08-463A91279828}" dt="2021-03-25T16:56:59.947" v="3727" actId="26606"/>
          <ac:spMkLst>
            <pc:docMk/>
            <pc:sldMk cId="1212868979" sldId="295"/>
            <ac:spMk id="57" creationId="{86293361-111E-427D-8E5B-256944AC8395}"/>
          </ac:spMkLst>
        </pc:spChg>
        <pc:spChg chg="add del">
          <ac:chgData name="Jeff Gallant" userId="25997235-6328-4fee-8f84-6a87050bf096" providerId="ADAL" clId="{24786DB4-CCDA-46C6-AD08-463A91279828}" dt="2021-03-25T16:58:01.058" v="3747" actId="26606"/>
          <ac:spMkLst>
            <pc:docMk/>
            <pc:sldMk cId="1212868979" sldId="295"/>
            <ac:spMk id="59" creationId="{9D3A9E89-033E-4C4A-8C41-416DABFFD307}"/>
          </ac:spMkLst>
        </pc:spChg>
        <pc:spChg chg="add del">
          <ac:chgData name="Jeff Gallant" userId="25997235-6328-4fee-8f84-6a87050bf096" providerId="ADAL" clId="{24786DB4-CCDA-46C6-AD08-463A91279828}" dt="2021-03-25T16:54:29.709" v="3684" actId="26606"/>
          <ac:spMkLst>
            <pc:docMk/>
            <pc:sldMk cId="1212868979" sldId="295"/>
            <ac:spMk id="60" creationId="{9D3A9E89-033E-4C4A-8C41-416DABFFD307}"/>
          </ac:spMkLst>
        </pc:spChg>
        <pc:spChg chg="add del">
          <ac:chgData name="Jeff Gallant" userId="25997235-6328-4fee-8f84-6a87050bf096" providerId="ADAL" clId="{24786DB4-CCDA-46C6-AD08-463A91279828}" dt="2021-03-25T16:58:01.058" v="3747" actId="26606"/>
          <ac:spMkLst>
            <pc:docMk/>
            <pc:sldMk cId="1212868979" sldId="295"/>
            <ac:spMk id="61" creationId="{86293361-111E-427D-8E5B-256944AC8395}"/>
          </ac:spMkLst>
        </pc:spChg>
        <pc:spChg chg="add del">
          <ac:chgData name="Jeff Gallant" userId="25997235-6328-4fee-8f84-6a87050bf096" providerId="ADAL" clId="{24786DB4-CCDA-46C6-AD08-463A91279828}" dt="2021-03-25T16:54:29.709" v="3684" actId="26606"/>
          <ac:spMkLst>
            <pc:docMk/>
            <pc:sldMk cId="1212868979" sldId="295"/>
            <ac:spMk id="62" creationId="{86293361-111E-427D-8E5B-256944AC8395}"/>
          </ac:spMkLst>
        </pc:spChg>
        <pc:spChg chg="add del">
          <ac:chgData name="Jeff Gallant" userId="25997235-6328-4fee-8f84-6a87050bf096" providerId="ADAL" clId="{24786DB4-CCDA-46C6-AD08-463A91279828}" dt="2021-03-25T16:56:59.947" v="3727" actId="26606"/>
          <ac:spMkLst>
            <pc:docMk/>
            <pc:sldMk cId="1212868979" sldId="295"/>
            <ac:spMk id="69" creationId="{70221856-26B0-4B3C-A7F5-B40FA51D8B17}"/>
          </ac:spMkLst>
        </pc:spChg>
        <pc:spChg chg="add del">
          <ac:chgData name="Jeff Gallant" userId="25997235-6328-4fee-8f84-6a87050bf096" providerId="ADAL" clId="{24786DB4-CCDA-46C6-AD08-463A91279828}" dt="2021-03-25T16:56:59.947" v="3727" actId="26606"/>
          <ac:spMkLst>
            <pc:docMk/>
            <pc:sldMk cId="1212868979" sldId="295"/>
            <ac:spMk id="70" creationId="{78907291-9D6D-4740-81DB-441477BCA279}"/>
          </ac:spMkLst>
        </pc:spChg>
        <pc:spChg chg="add del">
          <ac:chgData name="Jeff Gallant" userId="25997235-6328-4fee-8f84-6a87050bf096" providerId="ADAL" clId="{24786DB4-CCDA-46C6-AD08-463A91279828}" dt="2021-03-25T16:54:29.709" v="3684" actId="26606"/>
          <ac:spMkLst>
            <pc:docMk/>
            <pc:sldMk cId="1212868979" sldId="295"/>
            <ac:spMk id="86" creationId="{78907291-9D6D-4740-81DB-441477BCA279}"/>
          </ac:spMkLst>
        </pc:spChg>
        <pc:spChg chg="add del">
          <ac:chgData name="Jeff Gallant" userId="25997235-6328-4fee-8f84-6a87050bf096" providerId="ADAL" clId="{24786DB4-CCDA-46C6-AD08-463A91279828}" dt="2021-03-25T16:54:35.869" v="3686" actId="26606"/>
          <ac:spMkLst>
            <pc:docMk/>
            <pc:sldMk cId="1212868979" sldId="295"/>
            <ac:spMk id="88" creationId="{C232B152-3720-4D3B-97ED-45CE5483F16F}"/>
          </ac:spMkLst>
        </pc:spChg>
        <pc:spChg chg="add del">
          <ac:chgData name="Jeff Gallant" userId="25997235-6328-4fee-8f84-6a87050bf096" providerId="ADAL" clId="{24786DB4-CCDA-46C6-AD08-463A91279828}" dt="2021-03-25T16:54:35.869" v="3686" actId="26606"/>
          <ac:spMkLst>
            <pc:docMk/>
            <pc:sldMk cId="1212868979" sldId="295"/>
            <ac:spMk id="89" creationId="{11BAB570-FF10-4E96-8A3F-FA9804702B89}"/>
          </ac:spMkLst>
        </pc:spChg>
        <pc:spChg chg="add del">
          <ac:chgData name="Jeff Gallant" userId="25997235-6328-4fee-8f84-6a87050bf096" providerId="ADAL" clId="{24786DB4-CCDA-46C6-AD08-463A91279828}" dt="2021-03-25T16:54:35.869" v="3686" actId="26606"/>
          <ac:spMkLst>
            <pc:docMk/>
            <pc:sldMk cId="1212868979" sldId="295"/>
            <ac:spMk id="90" creationId="{4B9FAFB2-BEB5-4848-8018-BCAD99E2E1AA}"/>
          </ac:spMkLst>
        </pc:spChg>
        <pc:spChg chg="add del">
          <ac:chgData name="Jeff Gallant" userId="25997235-6328-4fee-8f84-6a87050bf096" providerId="ADAL" clId="{24786DB4-CCDA-46C6-AD08-463A91279828}" dt="2021-03-25T16:58:01.058" v="3747" actId="26606"/>
          <ac:spMkLst>
            <pc:docMk/>
            <pc:sldMk cId="1212868979" sldId="295"/>
            <ac:spMk id="91" creationId="{78907291-9D6D-4740-81DB-441477BCA279}"/>
          </ac:spMkLst>
        </pc:spChg>
        <pc:spChg chg="add del">
          <ac:chgData name="Jeff Gallant" userId="25997235-6328-4fee-8f84-6a87050bf096" providerId="ADAL" clId="{24786DB4-CCDA-46C6-AD08-463A91279828}" dt="2021-03-25T16:59:51.326" v="3781" actId="700"/>
          <ac:spMkLst>
            <pc:docMk/>
            <pc:sldMk cId="1212868979" sldId="295"/>
            <ac:spMk id="96" creationId="{D12DDE76-C203-4047-9998-63900085B5E8}"/>
          </ac:spMkLst>
        </pc:spChg>
        <pc:grpChg chg="add del">
          <ac:chgData name="Jeff Gallant" userId="25997235-6328-4fee-8f84-6a87050bf096" providerId="ADAL" clId="{24786DB4-CCDA-46C6-AD08-463A91279828}" dt="2021-03-25T16:56:51.024" v="3719" actId="26606"/>
          <ac:grpSpMkLst>
            <pc:docMk/>
            <pc:sldMk cId="1212868979" sldId="295"/>
            <ac:grpSpMk id="34" creationId="{B63C2D82-D4FA-4A37-BB01-1E7B21E4FF20}"/>
          </ac:grpSpMkLst>
        </pc:grpChg>
        <pc:grpChg chg="add del">
          <ac:chgData name="Jeff Gallant" userId="25997235-6328-4fee-8f84-6a87050bf096" providerId="ADAL" clId="{24786DB4-CCDA-46C6-AD08-463A91279828}" dt="2021-03-25T16:57:17.431" v="3738" actId="26606"/>
          <ac:grpSpMkLst>
            <pc:docMk/>
            <pc:sldMk cId="1212868979" sldId="295"/>
            <ac:grpSpMk id="49" creationId="{B57BDC17-F1B3-455F-BBF1-680AA1F25C06}"/>
          </ac:grpSpMkLst>
        </pc:grpChg>
        <pc:grpChg chg="add del">
          <ac:chgData name="Jeff Gallant" userId="25997235-6328-4fee-8f84-6a87050bf096" providerId="ADAL" clId="{24786DB4-CCDA-46C6-AD08-463A91279828}" dt="2021-03-25T16:56:59.947" v="3727" actId="26606"/>
          <ac:grpSpMkLst>
            <pc:docMk/>
            <pc:sldMk cId="1212868979" sldId="295"/>
            <ac:grpSpMk id="58" creationId="{A41D73DD-160B-4885-A9CF-94EADD70D421}"/>
          </ac:grpSpMkLst>
        </pc:grpChg>
        <pc:grpChg chg="add del">
          <ac:chgData name="Jeff Gallant" userId="25997235-6328-4fee-8f84-6a87050bf096" providerId="ADAL" clId="{24786DB4-CCDA-46C6-AD08-463A91279828}" dt="2021-03-25T16:58:01.058" v="3747" actId="26606"/>
          <ac:grpSpMkLst>
            <pc:docMk/>
            <pc:sldMk cId="1212868979" sldId="295"/>
            <ac:grpSpMk id="63" creationId="{A41D73DD-160B-4885-A9CF-94EADD70D421}"/>
          </ac:grpSpMkLst>
        </pc:grpChg>
        <pc:grpChg chg="add del">
          <ac:chgData name="Jeff Gallant" userId="25997235-6328-4fee-8f84-6a87050bf096" providerId="ADAL" clId="{24786DB4-CCDA-46C6-AD08-463A91279828}" dt="2021-03-25T16:54:29.709" v="3684" actId="26606"/>
          <ac:grpSpMkLst>
            <pc:docMk/>
            <pc:sldMk cId="1212868979" sldId="295"/>
            <ac:grpSpMk id="64" creationId="{A41D73DD-160B-4885-A9CF-94EADD70D421}"/>
          </ac:grpSpMkLst>
        </pc:grpChg>
        <pc:picChg chg="add del mod ord modCrop">
          <ac:chgData name="Jeff Gallant" userId="25997235-6328-4fee-8f84-6a87050bf096" providerId="ADAL" clId="{24786DB4-CCDA-46C6-AD08-463A91279828}" dt="2021-03-25T16:59:45.086" v="3778" actId="478"/>
          <ac:picMkLst>
            <pc:docMk/>
            <pc:sldMk cId="1212868979" sldId="295"/>
            <ac:picMk id="4" creationId="{E570AE50-16FD-4231-A130-7429B12ACF7B}"/>
          </ac:picMkLst>
        </pc:picChg>
        <pc:picChg chg="del">
          <ac:chgData name="Jeff Gallant" userId="25997235-6328-4fee-8f84-6a87050bf096" providerId="ADAL" clId="{24786DB4-CCDA-46C6-AD08-463A91279828}" dt="2021-03-25T16:53:39.798" v="3676" actId="478"/>
          <ac:picMkLst>
            <pc:docMk/>
            <pc:sldMk cId="1212868979" sldId="295"/>
            <ac:picMk id="5" creationId="{2041C9E5-5BCB-4544-9956-BC3C3FE0D1F4}"/>
          </ac:picMkLst>
        </pc:picChg>
        <pc:picChg chg="del">
          <ac:chgData name="Jeff Gallant" userId="25997235-6328-4fee-8f84-6a87050bf096" providerId="ADAL" clId="{24786DB4-CCDA-46C6-AD08-463A91279828}" dt="2021-03-25T16:53:42.107" v="3678" actId="478"/>
          <ac:picMkLst>
            <pc:docMk/>
            <pc:sldMk cId="1212868979" sldId="295"/>
            <ac:picMk id="6" creationId="{4B3A77F9-8821-4E2E-A27A-98EBFFEC724A}"/>
          </ac:picMkLst>
        </pc:picChg>
        <pc:picChg chg="add del mod">
          <ac:chgData name="Jeff Gallant" userId="25997235-6328-4fee-8f84-6a87050bf096" providerId="ADAL" clId="{24786DB4-CCDA-46C6-AD08-463A91279828}" dt="2021-03-25T16:59:45.688" v="3779" actId="478"/>
          <ac:picMkLst>
            <pc:docMk/>
            <pc:sldMk cId="1212868979" sldId="295"/>
            <ac:picMk id="10" creationId="{83E0C06F-6C4F-49DF-8583-D0F5A36F8933}"/>
          </ac:picMkLst>
        </pc:picChg>
        <pc:picChg chg="add del mod ord">
          <ac:chgData name="Jeff Gallant" userId="25997235-6328-4fee-8f84-6a87050bf096" providerId="ADAL" clId="{24786DB4-CCDA-46C6-AD08-463A91279828}" dt="2021-03-25T16:57:01.617" v="3731" actId="931"/>
          <ac:picMkLst>
            <pc:docMk/>
            <pc:sldMk cId="1212868979" sldId="295"/>
            <ac:picMk id="16" creationId="{B972D1FA-2F64-4C42-952B-BCF91A5A0B43}"/>
          </ac:picMkLst>
        </pc:picChg>
        <pc:picChg chg="add del mod">
          <ac:chgData name="Jeff Gallant" userId="25997235-6328-4fee-8f84-6a87050bf096" providerId="ADAL" clId="{24786DB4-CCDA-46C6-AD08-463A91279828}" dt="2021-03-25T16:57:01" v="3729" actId="931"/>
          <ac:picMkLst>
            <pc:docMk/>
            <pc:sldMk cId="1212868979" sldId="295"/>
            <ac:picMk id="18" creationId="{33833005-6771-4476-9B27-38BCD5C0A7C4}"/>
          </ac:picMkLst>
        </pc:picChg>
        <pc:cxnChg chg="add">
          <ac:chgData name="Jeff Gallant" userId="25997235-6328-4fee-8f84-6a87050bf096" providerId="ADAL" clId="{24786DB4-CCDA-46C6-AD08-463A91279828}" dt="2021-03-25T17:03:01.310" v="4326" actId="26606"/>
          <ac:cxnSpMkLst>
            <pc:docMk/>
            <pc:sldMk cId="1212868979" sldId="295"/>
            <ac:cxnSpMk id="28" creationId="{D6206FDC-2777-4D7F-AF9C-73413DA664C9}"/>
          </ac:cxnSpMkLst>
        </pc:cxnChg>
      </pc:sldChg>
      <pc:sldChg chg="del">
        <pc:chgData name="Jeff Gallant" userId="25997235-6328-4fee-8f84-6a87050bf096" providerId="ADAL" clId="{24786DB4-CCDA-46C6-AD08-463A91279828}" dt="2021-03-25T17:02:46.588" v="4324" actId="47"/>
        <pc:sldMkLst>
          <pc:docMk/>
          <pc:sldMk cId="1506367226" sldId="296"/>
        </pc:sldMkLst>
      </pc:sldChg>
      <pc:sldChg chg="del">
        <pc:chgData name="Jeff Gallant" userId="25997235-6328-4fee-8f84-6a87050bf096" providerId="ADAL" clId="{24786DB4-CCDA-46C6-AD08-463A91279828}" dt="2021-03-25T17:02:47.697" v="4325" actId="47"/>
        <pc:sldMkLst>
          <pc:docMk/>
          <pc:sldMk cId="2400584393" sldId="297"/>
        </pc:sldMkLst>
      </pc:sldChg>
      <pc:sldChg chg="addSp delSp modSp mod setBg setClrOvrMap delDesignElem chgLayout">
        <pc:chgData name="Jeff Gallant" userId="25997235-6328-4fee-8f84-6a87050bf096" providerId="ADAL" clId="{24786DB4-CCDA-46C6-AD08-463A91279828}" dt="2021-03-25T17:12:52.622" v="4482" actId="208"/>
        <pc:sldMkLst>
          <pc:docMk/>
          <pc:sldMk cId="3143246673" sldId="298"/>
        </pc:sldMkLst>
        <pc:spChg chg="mod ord">
          <ac:chgData name="Jeff Gallant" userId="25997235-6328-4fee-8f84-6a87050bf096" providerId="ADAL" clId="{24786DB4-CCDA-46C6-AD08-463A91279828}" dt="2021-03-25T17:04:42.239" v="4359" actId="26606"/>
          <ac:spMkLst>
            <pc:docMk/>
            <pc:sldMk cId="3143246673" sldId="298"/>
            <ac:spMk id="2" creationId="{BF69C68A-8FB4-4679-B606-5A177F1D199B}"/>
          </ac:spMkLst>
        </pc:spChg>
        <pc:spChg chg="del mod ord">
          <ac:chgData name="Jeff Gallant" userId="25997235-6328-4fee-8f84-6a87050bf096" providerId="ADAL" clId="{24786DB4-CCDA-46C6-AD08-463A91279828}" dt="2021-03-25T17:04:42.239" v="4359" actId="26606"/>
          <ac:spMkLst>
            <pc:docMk/>
            <pc:sldMk cId="3143246673" sldId="298"/>
            <ac:spMk id="4" creationId="{4612E0B2-344B-4090-845D-3A6F2E0A77CC}"/>
          </ac:spMkLst>
        </pc:spChg>
        <pc:spChg chg="add del mod">
          <ac:chgData name="Jeff Gallant" userId="25997235-6328-4fee-8f84-6a87050bf096" providerId="ADAL" clId="{24786DB4-CCDA-46C6-AD08-463A91279828}" dt="2021-03-25T17:04:38.471" v="4358" actId="700"/>
          <ac:spMkLst>
            <pc:docMk/>
            <pc:sldMk cId="3143246673" sldId="298"/>
            <ac:spMk id="5" creationId="{2E960053-0D22-4EEA-AEB5-6E13631DD6DE}"/>
          </ac:spMkLst>
        </pc:spChg>
        <pc:spChg chg="add">
          <ac:chgData name="Jeff Gallant" userId="25997235-6328-4fee-8f84-6a87050bf096" providerId="ADAL" clId="{24786DB4-CCDA-46C6-AD08-463A91279828}" dt="2021-03-25T17:04:42.239" v="4359" actId="26606"/>
          <ac:spMkLst>
            <pc:docMk/>
            <pc:sldMk cId="3143246673" sldId="298"/>
            <ac:spMk id="10" creationId="{08E89D5E-1885-4160-AC77-CC471DD1D0DB}"/>
          </ac:spMkLst>
        </pc:spChg>
        <pc:spChg chg="del">
          <ac:chgData name="Jeff Gallant" userId="25997235-6328-4fee-8f84-6a87050bf096" providerId="ADAL" clId="{24786DB4-CCDA-46C6-AD08-463A91279828}" dt="2021-03-25T17:04:33.522" v="4357" actId="26606"/>
          <ac:spMkLst>
            <pc:docMk/>
            <pc:sldMk cId="3143246673" sldId="298"/>
            <ac:spMk id="21" creationId="{7FEAE179-C525-48F3-AD47-0E9E2B6F2E2E}"/>
          </ac:spMkLst>
        </pc:spChg>
        <pc:spChg chg="del">
          <ac:chgData name="Jeff Gallant" userId="25997235-6328-4fee-8f84-6a87050bf096" providerId="ADAL" clId="{24786DB4-CCDA-46C6-AD08-463A91279828}" dt="2021-03-25T17:04:33.522" v="4357" actId="26606"/>
          <ac:spMkLst>
            <pc:docMk/>
            <pc:sldMk cId="3143246673" sldId="298"/>
            <ac:spMk id="23" creationId="{95C8260E-968F-44E8-A823-ABB431311926}"/>
          </ac:spMkLst>
        </pc:spChg>
        <pc:spChg chg="del">
          <ac:chgData name="Jeff Gallant" userId="25997235-6328-4fee-8f84-6a87050bf096" providerId="ADAL" clId="{24786DB4-CCDA-46C6-AD08-463A91279828}" dt="2021-03-25T17:04:33.522" v="4357" actId="26606"/>
          <ac:spMkLst>
            <pc:docMk/>
            <pc:sldMk cId="3143246673" sldId="298"/>
            <ac:spMk id="25" creationId="{2C1BBA94-3F40-40AA-8BB9-E69E25E537C1}"/>
          </ac:spMkLst>
        </pc:spChg>
        <pc:spChg chg="del">
          <ac:chgData name="Jeff Gallant" userId="25997235-6328-4fee-8f84-6a87050bf096" providerId="ADAL" clId="{24786DB4-CCDA-46C6-AD08-463A91279828}" dt="2021-03-25T17:04:33.522" v="4357" actId="26606"/>
          <ac:spMkLst>
            <pc:docMk/>
            <pc:sldMk cId="3143246673" sldId="298"/>
            <ac:spMk id="27" creationId="{FE43805F-24A6-46A4-B19B-54F28347355C}"/>
          </ac:spMkLst>
        </pc:spChg>
        <pc:spChg chg="add del">
          <ac:chgData name="Jeff Gallant" userId="25997235-6328-4fee-8f84-6a87050bf096" providerId="ADAL" clId="{24786DB4-CCDA-46C6-AD08-463A91279828}" dt="2021-03-25T17:04:38.471" v="4358" actId="700"/>
          <ac:spMkLst>
            <pc:docMk/>
            <pc:sldMk cId="3143246673" sldId="298"/>
            <ac:spMk id="32" creationId="{1E214AA7-F028-4A0D-8698-61AEC754D1BC}"/>
          </ac:spMkLst>
        </pc:spChg>
        <pc:graphicFrameChg chg="add mod modGraphic">
          <ac:chgData name="Jeff Gallant" userId="25997235-6328-4fee-8f84-6a87050bf096" providerId="ADAL" clId="{24786DB4-CCDA-46C6-AD08-463A91279828}" dt="2021-03-25T17:12:52.622" v="4482" actId="208"/>
          <ac:graphicFrameMkLst>
            <pc:docMk/>
            <pc:sldMk cId="3143246673" sldId="298"/>
            <ac:graphicFrameMk id="7" creationId="{43E8CD51-EEAB-4EA8-8853-2D34ABC142D0}"/>
          </ac:graphicFrameMkLst>
        </pc:graphicFrameChg>
        <pc:picChg chg="del">
          <ac:chgData name="Jeff Gallant" userId="25997235-6328-4fee-8f84-6a87050bf096" providerId="ADAL" clId="{24786DB4-CCDA-46C6-AD08-463A91279828}" dt="2021-03-25T17:04:28.927" v="4356" actId="478"/>
          <ac:picMkLst>
            <pc:docMk/>
            <pc:sldMk cId="3143246673" sldId="298"/>
            <ac:picMk id="6" creationId="{19E9951D-2A6E-4373-B79C-F9AE14D72D8E}"/>
          </ac:picMkLst>
        </pc:picChg>
        <pc:cxnChg chg="add">
          <ac:chgData name="Jeff Gallant" userId="25997235-6328-4fee-8f84-6a87050bf096" providerId="ADAL" clId="{24786DB4-CCDA-46C6-AD08-463A91279828}" dt="2021-03-25T17:04:42.239" v="4359" actId="26606"/>
          <ac:cxnSpMkLst>
            <pc:docMk/>
            <pc:sldMk cId="3143246673" sldId="298"/>
            <ac:cxnSpMk id="12" creationId="{EC15C128-8E68-44BD-BF94-FBA9CA4B0309}"/>
          </ac:cxnSpMkLst>
        </pc:cxnChg>
        <pc:cxnChg chg="add del">
          <ac:chgData name="Jeff Gallant" userId="25997235-6328-4fee-8f84-6a87050bf096" providerId="ADAL" clId="{24786DB4-CCDA-46C6-AD08-463A91279828}" dt="2021-03-25T17:04:38.471" v="4358" actId="700"/>
          <ac:cxnSpMkLst>
            <pc:docMk/>
            <pc:sldMk cId="3143246673" sldId="298"/>
            <ac:cxnSpMk id="34" creationId="{D6206FDC-2777-4D7F-AF9C-73413DA664C9}"/>
          </ac:cxnSpMkLst>
        </pc:cxnChg>
      </pc:sldChg>
      <pc:sldChg chg="modSp mod">
        <pc:chgData name="Jeff Gallant" userId="25997235-6328-4fee-8f84-6a87050bf096" providerId="ADAL" clId="{24786DB4-CCDA-46C6-AD08-463A91279828}" dt="2021-03-25T17:08:26.351" v="4416" actId="20577"/>
        <pc:sldMkLst>
          <pc:docMk/>
          <pc:sldMk cId="1098987600" sldId="299"/>
        </pc:sldMkLst>
        <pc:spChg chg="mod">
          <ac:chgData name="Jeff Gallant" userId="25997235-6328-4fee-8f84-6a87050bf096" providerId="ADAL" clId="{24786DB4-CCDA-46C6-AD08-463A91279828}" dt="2021-03-25T17:08:26.351" v="4416" actId="20577"/>
          <ac:spMkLst>
            <pc:docMk/>
            <pc:sldMk cId="1098987600" sldId="299"/>
            <ac:spMk id="2" creationId="{3803E116-F708-46D3-9DC0-25F4590FCBE9}"/>
          </ac:spMkLst>
        </pc:spChg>
      </pc:sldChg>
      <pc:sldChg chg="addSp delSp modSp mod setBg setClrOvrMap">
        <pc:chgData name="Jeff Gallant" userId="25997235-6328-4fee-8f84-6a87050bf096" providerId="ADAL" clId="{24786DB4-CCDA-46C6-AD08-463A91279828}" dt="2021-03-25T17:24:24.291" v="5286" actId="14100"/>
        <pc:sldMkLst>
          <pc:docMk/>
          <pc:sldMk cId="3206850324" sldId="300"/>
        </pc:sldMkLst>
        <pc:spChg chg="mod">
          <ac:chgData name="Jeff Gallant" userId="25997235-6328-4fee-8f84-6a87050bf096" providerId="ADAL" clId="{24786DB4-CCDA-46C6-AD08-463A91279828}" dt="2021-03-25T17:24:09.591" v="5280" actId="26606"/>
          <ac:spMkLst>
            <pc:docMk/>
            <pc:sldMk cId="3206850324" sldId="300"/>
            <ac:spMk id="3" creationId="{4B6998EA-3EAC-4675-91B4-463D7C51340F}"/>
          </ac:spMkLst>
        </pc:spChg>
        <pc:spChg chg="mod">
          <ac:chgData name="Jeff Gallant" userId="25997235-6328-4fee-8f84-6a87050bf096" providerId="ADAL" clId="{24786DB4-CCDA-46C6-AD08-463A91279828}" dt="2021-03-25T17:24:24.291" v="5286" actId="14100"/>
          <ac:spMkLst>
            <pc:docMk/>
            <pc:sldMk cId="3206850324" sldId="300"/>
            <ac:spMk id="4" creationId="{356EE685-A42C-41CC-B76C-322570851461}"/>
          </ac:spMkLst>
        </pc:spChg>
        <pc:spChg chg="del">
          <ac:chgData name="Jeff Gallant" userId="25997235-6328-4fee-8f84-6a87050bf096" providerId="ADAL" clId="{24786DB4-CCDA-46C6-AD08-463A91279828}" dt="2021-03-25T17:24:09.591" v="5280" actId="26606"/>
          <ac:spMkLst>
            <pc:docMk/>
            <pc:sldMk cId="3206850324" sldId="300"/>
            <ac:spMk id="9" creationId="{7CB4857B-ED7C-444D-9F04-2F885114A1C2}"/>
          </ac:spMkLst>
        </pc:spChg>
        <pc:spChg chg="del">
          <ac:chgData name="Jeff Gallant" userId="25997235-6328-4fee-8f84-6a87050bf096" providerId="ADAL" clId="{24786DB4-CCDA-46C6-AD08-463A91279828}" dt="2021-03-25T17:24:09.591" v="5280" actId="26606"/>
          <ac:spMkLst>
            <pc:docMk/>
            <pc:sldMk cId="3206850324" sldId="300"/>
            <ac:spMk id="11" creationId="{D18046FB-44EA-4FD8-A585-EA09A319B2D0}"/>
          </ac:spMkLst>
        </pc:spChg>
        <pc:spChg chg="del">
          <ac:chgData name="Jeff Gallant" userId="25997235-6328-4fee-8f84-6a87050bf096" providerId="ADAL" clId="{24786DB4-CCDA-46C6-AD08-463A91279828}" dt="2021-03-25T17:24:09.591" v="5280" actId="26606"/>
          <ac:spMkLst>
            <pc:docMk/>
            <pc:sldMk cId="3206850324" sldId="300"/>
            <ac:spMk id="13" creationId="{479F5F2B-8B58-4140-AE6A-51F6C67B18D9}"/>
          </ac:spMkLst>
        </pc:spChg>
        <pc:spChg chg="add">
          <ac:chgData name="Jeff Gallant" userId="25997235-6328-4fee-8f84-6a87050bf096" providerId="ADAL" clId="{24786DB4-CCDA-46C6-AD08-463A91279828}" dt="2021-03-25T17:24:09.591" v="5280" actId="26606"/>
          <ac:spMkLst>
            <pc:docMk/>
            <pc:sldMk cId="3206850324" sldId="300"/>
            <ac:spMk id="18" creationId="{AD72D4D1-076F-49D3-9889-EFC4F6D7CA66}"/>
          </ac:spMkLst>
        </pc:spChg>
        <pc:cxnChg chg="add">
          <ac:chgData name="Jeff Gallant" userId="25997235-6328-4fee-8f84-6a87050bf096" providerId="ADAL" clId="{24786DB4-CCDA-46C6-AD08-463A91279828}" dt="2021-03-25T17:24:09.591" v="5280" actId="26606"/>
          <ac:cxnSpMkLst>
            <pc:docMk/>
            <pc:sldMk cId="3206850324" sldId="300"/>
            <ac:cxnSpMk id="20" creationId="{2D72A2C9-F3CA-4216-8BAD-FA4C970C3C4E}"/>
          </ac:cxnSpMkLst>
        </pc:cxnChg>
      </pc:sldChg>
      <pc:sldChg chg="addSp delSp modSp mod">
        <pc:chgData name="Jeff Gallant" userId="25997235-6328-4fee-8f84-6a87050bf096" providerId="ADAL" clId="{24786DB4-CCDA-46C6-AD08-463A91279828}" dt="2021-03-25T17:29:45.207" v="5427" actId="20577"/>
        <pc:sldMkLst>
          <pc:docMk/>
          <pc:sldMk cId="3335069941" sldId="302"/>
        </pc:sldMkLst>
        <pc:spChg chg="mod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2" creationId="{D1E41C74-3BDD-48C9-A78E-7117F4FF7EBB}"/>
          </ac:spMkLst>
        </pc:spChg>
        <pc:spChg chg="mod">
          <ac:chgData name="Jeff Gallant" userId="25997235-6328-4fee-8f84-6a87050bf096" providerId="ADAL" clId="{24786DB4-CCDA-46C6-AD08-463A91279828}" dt="2021-03-25T17:29:45.207" v="5427" actId="20577"/>
          <ac:spMkLst>
            <pc:docMk/>
            <pc:sldMk cId="3335069941" sldId="302"/>
            <ac:spMk id="3" creationId="{9448D7B4-0A9F-46F5-93C2-444FF5AD34D2}"/>
          </ac:spMkLst>
        </pc:spChg>
        <pc:spChg chg="del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10" creationId="{28D31E1B-0407-4223-9642-0B642CBF57D9}"/>
          </ac:spMkLst>
        </pc:spChg>
        <pc:spChg chg="del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17" creationId="{D5B0017B-2ECA-49AF-B397-DC140825DF8D}"/>
          </ac:spMkLst>
        </pc:spChg>
        <pc:spChg chg="del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19" creationId="{70E96339-907C-46C3-99AC-31179B6F0EBD}"/>
          </ac:spMkLst>
        </pc:spChg>
        <pc:spChg chg="add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26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28" creationId="{EAED1919-54A1-41C9-B30B-A3FF3F58E38B}"/>
          </ac:spMkLst>
        </pc:spChg>
        <pc:spChg chg="add">
          <ac:chgData name="Jeff Gallant" userId="25997235-6328-4fee-8f84-6a87050bf096" providerId="ADAL" clId="{24786DB4-CCDA-46C6-AD08-463A91279828}" dt="2021-03-25T17:28:40.356" v="5373" actId="26606"/>
          <ac:spMkLst>
            <pc:docMk/>
            <pc:sldMk cId="3335069941" sldId="302"/>
            <ac:spMk id="34" creationId="{FFFEB18F-F81F-4CED-BE64-EB888A77C3B8}"/>
          </ac:spMkLst>
        </pc:spChg>
        <pc:grpChg chg="del">
          <ac:chgData name="Jeff Gallant" userId="25997235-6328-4fee-8f84-6a87050bf096" providerId="ADAL" clId="{24786DB4-CCDA-46C6-AD08-463A91279828}" dt="2021-03-25T17:28:40.356" v="5373" actId="26606"/>
          <ac:grpSpMkLst>
            <pc:docMk/>
            <pc:sldMk cId="3335069941" sldId="302"/>
            <ac:grpSpMk id="12" creationId="{AE1C45F0-260A-458C-96ED-C1F6D2151219}"/>
          </ac:grpSpMkLst>
        </pc:grpChg>
        <pc:grpChg chg="add">
          <ac:chgData name="Jeff Gallant" userId="25997235-6328-4fee-8f84-6a87050bf096" providerId="ADAL" clId="{24786DB4-CCDA-46C6-AD08-463A91279828}" dt="2021-03-25T17:28:40.356" v="5373" actId="26606"/>
          <ac:grpSpMkLst>
            <pc:docMk/>
            <pc:sldMk cId="3335069941" sldId="302"/>
            <ac:grpSpMk id="30" creationId="{C4751043-2EE3-4222-9979-8E61D93DA8DC}"/>
          </ac:grpSpMkLst>
        </pc:grpChg>
        <pc:grpChg chg="add">
          <ac:chgData name="Jeff Gallant" userId="25997235-6328-4fee-8f84-6a87050bf096" providerId="ADAL" clId="{24786DB4-CCDA-46C6-AD08-463A91279828}" dt="2021-03-25T17:28:40.356" v="5373" actId="26606"/>
          <ac:grpSpMkLst>
            <pc:docMk/>
            <pc:sldMk cId="3335069941" sldId="302"/>
            <ac:grpSpMk id="36" creationId="{00E015F5-1A99-4E40-BC3D-7707802996B5}"/>
          </ac:grpSpMkLst>
        </pc:grpChg>
        <pc:grpChg chg="add">
          <ac:chgData name="Jeff Gallant" userId="25997235-6328-4fee-8f84-6a87050bf096" providerId="ADAL" clId="{24786DB4-CCDA-46C6-AD08-463A91279828}" dt="2021-03-25T17:28:40.356" v="5373" actId="26606"/>
          <ac:grpSpMkLst>
            <pc:docMk/>
            <pc:sldMk cId="3335069941" sldId="302"/>
            <ac:grpSpMk id="40" creationId="{5468B3A9-705E-43C3-A742-0619B0D8F2EE}"/>
          </ac:grpSpMkLst>
        </pc:grpChg>
        <pc:picChg chg="mod ord">
          <ac:chgData name="Jeff Gallant" userId="25997235-6328-4fee-8f84-6a87050bf096" providerId="ADAL" clId="{24786DB4-CCDA-46C6-AD08-463A91279828}" dt="2021-03-25T17:28:49.591" v="5374" actId="27349"/>
          <ac:picMkLst>
            <pc:docMk/>
            <pc:sldMk cId="3335069941" sldId="302"/>
            <ac:picMk id="7" creationId="{0F8AAFFA-C2FF-4228-9626-6F67FE232E43}"/>
          </ac:picMkLst>
        </pc:picChg>
        <pc:cxnChg chg="del">
          <ac:chgData name="Jeff Gallant" userId="25997235-6328-4fee-8f84-6a87050bf096" providerId="ADAL" clId="{24786DB4-CCDA-46C6-AD08-463A91279828}" dt="2021-03-25T17:28:40.356" v="5373" actId="26606"/>
          <ac:cxnSpMkLst>
            <pc:docMk/>
            <pc:sldMk cId="3335069941" sldId="302"/>
            <ac:cxnSpMk id="21" creationId="{6CF1BAF6-AD41-4082-B212-8A1F9A2E8779}"/>
          </ac:cxnSpMkLst>
        </pc:cxnChg>
      </pc:sldChg>
      <pc:sldChg chg="modSp mod">
        <pc:chgData name="Jeff Gallant" userId="25997235-6328-4fee-8f84-6a87050bf096" providerId="ADAL" clId="{24786DB4-CCDA-46C6-AD08-463A91279828}" dt="2021-03-25T17:16:22.253" v="4904" actId="20577"/>
        <pc:sldMkLst>
          <pc:docMk/>
          <pc:sldMk cId="174088732" sldId="338"/>
        </pc:sldMkLst>
        <pc:spChg chg="mod">
          <ac:chgData name="Jeff Gallant" userId="25997235-6328-4fee-8f84-6a87050bf096" providerId="ADAL" clId="{24786DB4-CCDA-46C6-AD08-463A91279828}" dt="2021-03-25T17:16:22.253" v="4904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addSp delSp modSp mod">
        <pc:chgData name="Jeff Gallant" userId="25997235-6328-4fee-8f84-6a87050bf096" providerId="ADAL" clId="{24786DB4-CCDA-46C6-AD08-463A91279828}" dt="2021-03-25T17:26:07.116" v="5306" actId="1076"/>
        <pc:sldMkLst>
          <pc:docMk/>
          <pc:sldMk cId="2195846885" sldId="341"/>
        </pc:sldMkLst>
        <pc:spChg chg="mod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2" creationId="{48CA0DEF-735D-447F-88FC-CA5C2E589F90}"/>
          </ac:spMkLst>
        </pc:spChg>
        <pc:spChg chg="mod">
          <ac:chgData name="Jeff Gallant" userId="25997235-6328-4fee-8f84-6a87050bf096" providerId="ADAL" clId="{24786DB4-CCDA-46C6-AD08-463A91279828}" dt="2021-03-25T17:26:07.116" v="5306" actId="1076"/>
          <ac:spMkLst>
            <pc:docMk/>
            <pc:sldMk cId="2195846885" sldId="341"/>
            <ac:spMk id="3" creationId="{61CC0C15-16B1-4C7B-918E-BE922E9A75C8}"/>
          </ac:spMkLst>
        </pc:spChg>
        <pc:spChg chg="del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8" creationId="{A52B99F1-B2DC-437E-A8A1-A57F2F29F8D1}"/>
          </ac:spMkLst>
        </pc:spChg>
        <pc:spChg chg="del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10" creationId="{55F8BA08-3E38-4B70-B93A-74F08E092206}"/>
          </ac:spMkLst>
        </pc:spChg>
        <pc:spChg chg="del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12" creationId="{357F1B33-79AB-4A71-8CEC-4546D709B8C8}"/>
          </ac:spMkLst>
        </pc:spChg>
        <pc:spChg chg="add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17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38" creationId="{EC11F68A-CC71-4196-BBF3-20CDCD75D4E6}"/>
          </ac:spMkLst>
        </pc:spChg>
        <pc:spChg chg="add">
          <ac:chgData name="Jeff Gallant" userId="25997235-6328-4fee-8f84-6a87050bf096" providerId="ADAL" clId="{24786DB4-CCDA-46C6-AD08-463A91279828}" dt="2021-03-25T17:25:42.375" v="5298" actId="26606"/>
          <ac:spMkLst>
            <pc:docMk/>
            <pc:sldMk cId="2195846885" sldId="341"/>
            <ac:spMk id="40" creationId="{085F9950-F10E-4E64-962B-F70345789875}"/>
          </ac:spMkLst>
        </pc:spChg>
        <pc:grpChg chg="add">
          <ac:chgData name="Jeff Gallant" userId="25997235-6328-4fee-8f84-6a87050bf096" providerId="ADAL" clId="{24786DB4-CCDA-46C6-AD08-463A91279828}" dt="2021-03-25T17:25:42.375" v="5298" actId="26606"/>
          <ac:grpSpMkLst>
            <pc:docMk/>
            <pc:sldMk cId="2195846885" sldId="341"/>
            <ac:grpSpMk id="19" creationId="{1E8369D0-2C3B-4E27-AC6C-A246AC28CDA1}"/>
          </ac:grpSpMkLst>
        </pc:grpChg>
        <pc:grpChg chg="add">
          <ac:chgData name="Jeff Gallant" userId="25997235-6328-4fee-8f84-6a87050bf096" providerId="ADAL" clId="{24786DB4-CCDA-46C6-AD08-463A91279828}" dt="2021-03-25T17:25:42.375" v="5298" actId="26606"/>
          <ac:grpSpMkLst>
            <pc:docMk/>
            <pc:sldMk cId="2195846885" sldId="341"/>
            <ac:grpSpMk id="23" creationId="{C6F74901-2A71-43C3-837C-27CCD6B6D636}"/>
          </ac:grpSpMkLst>
        </pc:grpChg>
      </pc:sldChg>
      <pc:sldChg chg="addSp delSp modSp mod">
        <pc:chgData name="Jeff Gallant" userId="25997235-6328-4fee-8f84-6a87050bf096" providerId="ADAL" clId="{24786DB4-CCDA-46C6-AD08-463A91279828}" dt="2021-03-25T17:26:58.952" v="5343" actId="14100"/>
        <pc:sldMkLst>
          <pc:docMk/>
          <pc:sldMk cId="4084903770" sldId="342"/>
        </pc:sldMkLst>
        <pc:spChg chg="mod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2" creationId="{48CA0DEF-735D-447F-88FC-CA5C2E589F90}"/>
          </ac:spMkLst>
        </pc:spChg>
        <pc:spChg chg="mod">
          <ac:chgData name="Jeff Gallant" userId="25997235-6328-4fee-8f84-6a87050bf096" providerId="ADAL" clId="{24786DB4-CCDA-46C6-AD08-463A91279828}" dt="2021-03-25T17:26:58.952" v="5343" actId="14100"/>
          <ac:spMkLst>
            <pc:docMk/>
            <pc:sldMk cId="4084903770" sldId="342"/>
            <ac:spMk id="3" creationId="{61CC0C15-16B1-4C7B-918E-BE922E9A75C8}"/>
          </ac:spMkLst>
        </pc:spChg>
        <pc:spChg chg="del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8" creationId="{A52B99F1-B2DC-437E-A8A1-A57F2F29F8D1}"/>
          </ac:spMkLst>
        </pc:spChg>
        <pc:spChg chg="del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10" creationId="{55F8BA08-3E38-4B70-B93A-74F08E092206}"/>
          </ac:spMkLst>
        </pc:spChg>
        <pc:spChg chg="del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12" creationId="{357F1B33-79AB-4A71-8CEC-4546D709B8C8}"/>
          </ac:spMkLst>
        </pc:spChg>
        <pc:spChg chg="add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17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19" creationId="{55C61911-45B2-48BF-AC7A-1EB579B42CBB}"/>
          </ac:spMkLst>
        </pc:spChg>
        <pc:spChg chg="add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21" creationId="{2DE4D4CE-6DAE-4A05-BE5B-6BCE3F4EC79B}"/>
          </ac:spMkLst>
        </pc:spChg>
        <pc:spChg chg="add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27" creationId="{10C23D31-5B0A-4956-A59F-A24F57D2A959}"/>
          </ac:spMkLst>
        </pc:spChg>
        <pc:spChg chg="add">
          <ac:chgData name="Jeff Gallant" userId="25997235-6328-4fee-8f84-6a87050bf096" providerId="ADAL" clId="{24786DB4-CCDA-46C6-AD08-463A91279828}" dt="2021-03-25T17:25:47.291" v="5299" actId="26606"/>
          <ac:spMkLst>
            <pc:docMk/>
            <pc:sldMk cId="4084903770" sldId="342"/>
            <ac:spMk id="29" creationId="{F4C6FC6E-4AAF-4628-B7E5-85DF9D323B6F}"/>
          </ac:spMkLst>
        </pc:spChg>
        <pc:grpChg chg="add">
          <ac:chgData name="Jeff Gallant" userId="25997235-6328-4fee-8f84-6a87050bf096" providerId="ADAL" clId="{24786DB4-CCDA-46C6-AD08-463A91279828}" dt="2021-03-25T17:25:47.291" v="5299" actId="26606"/>
          <ac:grpSpMkLst>
            <pc:docMk/>
            <pc:sldMk cId="4084903770" sldId="342"/>
            <ac:grpSpMk id="23" creationId="{B8CB1D39-68D4-4372-BF3B-2A33A7495E2B}"/>
          </ac:grpSpMkLst>
        </pc:grpChg>
        <pc:grpChg chg="add">
          <ac:chgData name="Jeff Gallant" userId="25997235-6328-4fee-8f84-6a87050bf096" providerId="ADAL" clId="{24786DB4-CCDA-46C6-AD08-463A91279828}" dt="2021-03-25T17:25:47.291" v="5299" actId="26606"/>
          <ac:grpSpMkLst>
            <pc:docMk/>
            <pc:sldMk cId="4084903770" sldId="342"/>
            <ac:grpSpMk id="31" creationId="{582A903B-6B78-4F0A-B7C9-3D80499020B8}"/>
          </ac:grpSpMkLst>
        </pc:grpChg>
      </pc:sldChg>
      <pc:sldChg chg="addSp delSp modSp mod setBg setClrOvrMap">
        <pc:chgData name="Jeff Gallant" userId="25997235-6328-4fee-8f84-6a87050bf096" providerId="ADAL" clId="{24786DB4-CCDA-46C6-AD08-463A91279828}" dt="2021-03-25T17:24:13.614" v="5281" actId="26606"/>
        <pc:sldMkLst>
          <pc:docMk/>
          <pc:sldMk cId="1425211662" sldId="343"/>
        </pc:sldMkLst>
        <pc:spChg chg="mod">
          <ac:chgData name="Jeff Gallant" userId="25997235-6328-4fee-8f84-6a87050bf096" providerId="ADAL" clId="{24786DB4-CCDA-46C6-AD08-463A91279828}" dt="2021-03-25T17:24:13.614" v="5281" actId="26606"/>
          <ac:spMkLst>
            <pc:docMk/>
            <pc:sldMk cId="1425211662" sldId="343"/>
            <ac:spMk id="3" creationId="{4B6998EA-3EAC-4675-91B4-463D7C51340F}"/>
          </ac:spMkLst>
        </pc:spChg>
        <pc:spChg chg="mod">
          <ac:chgData name="Jeff Gallant" userId="25997235-6328-4fee-8f84-6a87050bf096" providerId="ADAL" clId="{24786DB4-CCDA-46C6-AD08-463A91279828}" dt="2021-03-25T17:24:13.614" v="5281" actId="26606"/>
          <ac:spMkLst>
            <pc:docMk/>
            <pc:sldMk cId="1425211662" sldId="343"/>
            <ac:spMk id="4" creationId="{356EE685-A42C-41CC-B76C-322570851461}"/>
          </ac:spMkLst>
        </pc:spChg>
        <pc:spChg chg="del">
          <ac:chgData name="Jeff Gallant" userId="25997235-6328-4fee-8f84-6a87050bf096" providerId="ADAL" clId="{24786DB4-CCDA-46C6-AD08-463A91279828}" dt="2021-03-25T17:24:13.614" v="5281" actId="26606"/>
          <ac:spMkLst>
            <pc:docMk/>
            <pc:sldMk cId="1425211662" sldId="343"/>
            <ac:spMk id="9" creationId="{7CB4857B-ED7C-444D-9F04-2F885114A1C2}"/>
          </ac:spMkLst>
        </pc:spChg>
        <pc:spChg chg="del">
          <ac:chgData name="Jeff Gallant" userId="25997235-6328-4fee-8f84-6a87050bf096" providerId="ADAL" clId="{24786DB4-CCDA-46C6-AD08-463A91279828}" dt="2021-03-25T17:24:13.614" v="5281" actId="26606"/>
          <ac:spMkLst>
            <pc:docMk/>
            <pc:sldMk cId="1425211662" sldId="343"/>
            <ac:spMk id="11" creationId="{D18046FB-44EA-4FD8-A585-EA09A319B2D0}"/>
          </ac:spMkLst>
        </pc:spChg>
        <pc:spChg chg="del">
          <ac:chgData name="Jeff Gallant" userId="25997235-6328-4fee-8f84-6a87050bf096" providerId="ADAL" clId="{24786DB4-CCDA-46C6-AD08-463A91279828}" dt="2021-03-25T17:24:13.614" v="5281" actId="26606"/>
          <ac:spMkLst>
            <pc:docMk/>
            <pc:sldMk cId="1425211662" sldId="343"/>
            <ac:spMk id="13" creationId="{479F5F2B-8B58-4140-AE6A-51F6C67B18D9}"/>
          </ac:spMkLst>
        </pc:spChg>
        <pc:spChg chg="add">
          <ac:chgData name="Jeff Gallant" userId="25997235-6328-4fee-8f84-6a87050bf096" providerId="ADAL" clId="{24786DB4-CCDA-46C6-AD08-463A91279828}" dt="2021-03-25T17:24:13.614" v="5281" actId="26606"/>
          <ac:spMkLst>
            <pc:docMk/>
            <pc:sldMk cId="1425211662" sldId="343"/>
            <ac:spMk id="18" creationId="{AD72D4D1-076F-49D3-9889-EFC4F6D7CA66}"/>
          </ac:spMkLst>
        </pc:spChg>
        <pc:cxnChg chg="add">
          <ac:chgData name="Jeff Gallant" userId="25997235-6328-4fee-8f84-6a87050bf096" providerId="ADAL" clId="{24786DB4-CCDA-46C6-AD08-463A91279828}" dt="2021-03-25T17:24:13.614" v="5281" actId="26606"/>
          <ac:cxnSpMkLst>
            <pc:docMk/>
            <pc:sldMk cId="1425211662" sldId="343"/>
            <ac:cxnSpMk id="20" creationId="{2D72A2C9-F3CA-4216-8BAD-FA4C970C3C4E}"/>
          </ac:cxnSpMkLst>
        </pc:cxnChg>
      </pc:sldChg>
      <pc:sldChg chg="addSp delSp modSp add mod modClrScheme delDesignElem chgLayout">
        <pc:chgData name="Jeff Gallant" userId="25997235-6328-4fee-8f84-6a87050bf096" providerId="ADAL" clId="{24786DB4-CCDA-46C6-AD08-463A91279828}" dt="2021-03-25T17:19:43.229" v="5081" actId="113"/>
        <pc:sldMkLst>
          <pc:docMk/>
          <pc:sldMk cId="825754274" sldId="346"/>
        </pc:sldMkLst>
        <pc:spChg chg="mod ord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2" creationId="{8092D654-CA54-4623-8A30-6C9DA9E5B486}"/>
          </ac:spMkLst>
        </pc:spChg>
        <pc:spChg chg="mod ord">
          <ac:chgData name="Jeff Gallant" userId="25997235-6328-4fee-8f84-6a87050bf096" providerId="ADAL" clId="{24786DB4-CCDA-46C6-AD08-463A91279828}" dt="2021-03-25T17:19:43.229" v="5081" actId="113"/>
          <ac:spMkLst>
            <pc:docMk/>
            <pc:sldMk cId="825754274" sldId="346"/>
            <ac:spMk id="3" creationId="{39419DC0-9638-49BE-8C08-00638A62ED54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23" creationId="{09588DA8-065E-4F6F-8EFD-43104AB2E0CF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24" creationId="{C4285719-470E-454C-AF62-8323075F1F5B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25" creationId="{CD9FE4EF-C4D8-49A0-B2FF-81D8DB7D8A24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27" creationId="{4300840D-0A0B-4512-BACA-B439D5B9C57C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29" creationId="{D2B78728-A580-49A7-84F9-6EF6F583ADE0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31" creationId="{38FAA1A1-D861-433F-88FA-1E9D6FD31D11}"/>
          </ac:spMkLst>
        </pc:spChg>
        <pc:spChg chg="add del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33" creationId="{8D71EDA1-87BF-4D5D-AB79-F346FD19278A}"/>
          </ac:spMkLst>
        </pc:spChg>
        <pc:spChg chg="add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38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40" creationId="{A99050EE-26AF-4253-BD50-F0FCD965A8F6}"/>
          </ac:spMkLst>
        </pc:spChg>
        <pc:spChg chg="add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46" creationId="{D0C78466-EB6E-45A0-99A6-A00789ACD90A}"/>
          </ac:spMkLst>
        </pc:spChg>
        <pc:spChg chg="add">
          <ac:chgData name="Jeff Gallant" userId="25997235-6328-4fee-8f84-6a87050bf096" providerId="ADAL" clId="{24786DB4-CCDA-46C6-AD08-463A91279828}" dt="2021-03-25T17:18:21.580" v="5062" actId="26606"/>
          <ac:spMkLst>
            <pc:docMk/>
            <pc:sldMk cId="825754274" sldId="346"/>
            <ac:spMk id="48" creationId="{E99F76E4-5DFD-4DBE-B042-66FBCD1182C9}"/>
          </ac:spMkLst>
        </pc:spChg>
        <pc:grpChg chg="add">
          <ac:chgData name="Jeff Gallant" userId="25997235-6328-4fee-8f84-6a87050bf096" providerId="ADAL" clId="{24786DB4-CCDA-46C6-AD08-463A91279828}" dt="2021-03-25T17:18:21.580" v="5062" actId="26606"/>
          <ac:grpSpMkLst>
            <pc:docMk/>
            <pc:sldMk cId="825754274" sldId="346"/>
            <ac:grpSpMk id="42" creationId="{00E015F5-1A99-4E40-BC3D-7707802996B5}"/>
          </ac:grpSpMkLst>
        </pc:grpChg>
        <pc:grpChg chg="add">
          <ac:chgData name="Jeff Gallant" userId="25997235-6328-4fee-8f84-6a87050bf096" providerId="ADAL" clId="{24786DB4-CCDA-46C6-AD08-463A91279828}" dt="2021-03-25T17:18:21.580" v="5062" actId="26606"/>
          <ac:grpSpMkLst>
            <pc:docMk/>
            <pc:sldMk cId="825754274" sldId="346"/>
            <ac:grpSpMk id="50" creationId="{5468B3A9-705E-43C3-A742-0619B0D8F2EE}"/>
          </ac:grpSpMkLst>
        </pc:grpChg>
        <pc:grpChg chg="add">
          <ac:chgData name="Jeff Gallant" userId="25997235-6328-4fee-8f84-6a87050bf096" providerId="ADAL" clId="{24786DB4-CCDA-46C6-AD08-463A91279828}" dt="2021-03-25T17:18:21.580" v="5062" actId="26606"/>
          <ac:grpSpMkLst>
            <pc:docMk/>
            <pc:sldMk cId="825754274" sldId="346"/>
            <ac:grpSpMk id="221" creationId="{773717CC-ECEE-4ABF-BA61-C59F46801775}"/>
          </ac:grpSpMkLst>
        </pc:grpChg>
        <pc:graphicFrameChg chg="add del mod">
          <ac:chgData name="Jeff Gallant" userId="25997235-6328-4fee-8f84-6a87050bf096" providerId="ADAL" clId="{24786DB4-CCDA-46C6-AD08-463A91279828}" dt="2021-03-25T12:51:35.142" v="402"/>
          <ac:graphicFrameMkLst>
            <pc:docMk/>
            <pc:sldMk cId="825754274" sldId="346"/>
            <ac:graphicFrameMk id="4" creationId="{ECF37EA7-24BB-4BA4-8544-17954DCFD771}"/>
          </ac:graphicFrameMkLst>
        </pc:graphicFrameChg>
      </pc:sldChg>
      <pc:sldChg chg="addSp delSp modSp add mod">
        <pc:chgData name="Jeff Gallant" userId="25997235-6328-4fee-8f84-6a87050bf096" providerId="ADAL" clId="{24786DB4-CCDA-46C6-AD08-463A91279828}" dt="2021-03-25T17:19:55.387" v="5085" actId="5793"/>
        <pc:sldMkLst>
          <pc:docMk/>
          <pc:sldMk cId="3836724499" sldId="347"/>
        </pc:sldMkLst>
        <pc:spChg chg="mod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2" creationId="{8092D654-CA54-4623-8A30-6C9DA9E5B486}"/>
          </ac:spMkLst>
        </pc:spChg>
        <pc:spChg chg="mod">
          <ac:chgData name="Jeff Gallant" userId="25997235-6328-4fee-8f84-6a87050bf096" providerId="ADAL" clId="{24786DB4-CCDA-46C6-AD08-463A91279828}" dt="2021-03-25T17:19:55.387" v="5085" actId="5793"/>
          <ac:spMkLst>
            <pc:docMk/>
            <pc:sldMk cId="3836724499" sldId="347"/>
            <ac:spMk id="3" creationId="{39419DC0-9638-49BE-8C08-00638A62ED54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23" creationId="{09588DA8-065E-4F6F-8EFD-43104AB2E0CF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24" creationId="{C4285719-470E-454C-AF62-8323075F1F5B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25" creationId="{CD9FE4EF-C4D8-49A0-B2FF-81D8DB7D8A24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27" creationId="{4300840D-0A0B-4512-BACA-B439D5B9C57C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29" creationId="{D2B78728-A580-49A7-84F9-6EF6F583ADE0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31" creationId="{38FAA1A1-D861-433F-88FA-1E9D6FD31D11}"/>
          </ac:spMkLst>
        </pc:spChg>
        <pc:spChg chg="del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33" creationId="{8D71EDA1-87BF-4D5D-AB79-F346FD19278A}"/>
          </ac:spMkLst>
        </pc:spChg>
        <pc:spChg chg="add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38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40" creationId="{A99050EE-26AF-4253-BD50-F0FCD965A8F6}"/>
          </ac:spMkLst>
        </pc:spChg>
        <pc:spChg chg="add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46" creationId="{D0C78466-EB6E-45A0-99A6-A00789ACD90A}"/>
          </ac:spMkLst>
        </pc:spChg>
        <pc:spChg chg="add">
          <ac:chgData name="Jeff Gallant" userId="25997235-6328-4fee-8f84-6a87050bf096" providerId="ADAL" clId="{24786DB4-CCDA-46C6-AD08-463A91279828}" dt="2021-03-25T17:18:25.254" v="5063" actId="26606"/>
          <ac:spMkLst>
            <pc:docMk/>
            <pc:sldMk cId="3836724499" sldId="347"/>
            <ac:spMk id="48" creationId="{E99F76E4-5DFD-4DBE-B042-66FBCD1182C9}"/>
          </ac:spMkLst>
        </pc:spChg>
        <pc:grpChg chg="add">
          <ac:chgData name="Jeff Gallant" userId="25997235-6328-4fee-8f84-6a87050bf096" providerId="ADAL" clId="{24786DB4-CCDA-46C6-AD08-463A91279828}" dt="2021-03-25T17:18:25.254" v="5063" actId="26606"/>
          <ac:grpSpMkLst>
            <pc:docMk/>
            <pc:sldMk cId="3836724499" sldId="347"/>
            <ac:grpSpMk id="42" creationId="{00E015F5-1A99-4E40-BC3D-7707802996B5}"/>
          </ac:grpSpMkLst>
        </pc:grpChg>
        <pc:grpChg chg="add">
          <ac:chgData name="Jeff Gallant" userId="25997235-6328-4fee-8f84-6a87050bf096" providerId="ADAL" clId="{24786DB4-CCDA-46C6-AD08-463A91279828}" dt="2021-03-25T17:18:25.254" v="5063" actId="26606"/>
          <ac:grpSpMkLst>
            <pc:docMk/>
            <pc:sldMk cId="3836724499" sldId="347"/>
            <ac:grpSpMk id="50" creationId="{5468B3A9-705E-43C3-A742-0619B0D8F2EE}"/>
          </ac:grpSpMkLst>
        </pc:grpChg>
        <pc:grpChg chg="add">
          <ac:chgData name="Jeff Gallant" userId="25997235-6328-4fee-8f84-6a87050bf096" providerId="ADAL" clId="{24786DB4-CCDA-46C6-AD08-463A91279828}" dt="2021-03-25T17:18:25.254" v="5063" actId="26606"/>
          <ac:grpSpMkLst>
            <pc:docMk/>
            <pc:sldMk cId="3836724499" sldId="347"/>
            <ac:grpSpMk id="221" creationId="{773717CC-ECEE-4ABF-BA61-C59F46801775}"/>
          </ac:grpSpMkLst>
        </pc:grpChg>
      </pc:sldChg>
      <pc:sldChg chg="addSp delSp modSp add mod">
        <pc:chgData name="Jeff Gallant" userId="25997235-6328-4fee-8f84-6a87050bf096" providerId="ADAL" clId="{24786DB4-CCDA-46C6-AD08-463A91279828}" dt="2021-03-25T17:20:12.823" v="5095" actId="20577"/>
        <pc:sldMkLst>
          <pc:docMk/>
          <pc:sldMk cId="194575620" sldId="348"/>
        </pc:sldMkLst>
        <pc:spChg chg="mo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2" creationId="{8092D654-CA54-4623-8A30-6C9DA9E5B486}"/>
          </ac:spMkLst>
        </pc:spChg>
        <pc:spChg chg="mod">
          <ac:chgData name="Jeff Gallant" userId="25997235-6328-4fee-8f84-6a87050bf096" providerId="ADAL" clId="{24786DB4-CCDA-46C6-AD08-463A91279828}" dt="2021-03-25T17:20:12.823" v="5095" actId="20577"/>
          <ac:spMkLst>
            <pc:docMk/>
            <pc:sldMk cId="194575620" sldId="348"/>
            <ac:spMk id="3" creationId="{39419DC0-9638-49BE-8C08-00638A62ED54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23" creationId="{09588DA8-065E-4F6F-8EFD-43104AB2E0CF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24" creationId="{C4285719-470E-454C-AF62-8323075F1F5B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25" creationId="{CD9FE4EF-C4D8-49A0-B2FF-81D8DB7D8A24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27" creationId="{4300840D-0A0B-4512-BACA-B439D5B9C57C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29" creationId="{D2B78728-A580-49A7-84F9-6EF6F583ADE0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31" creationId="{38FAA1A1-D861-433F-88FA-1E9D6FD31D11}"/>
          </ac:spMkLst>
        </pc:spChg>
        <pc:spChg chg="del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33" creationId="{8D71EDA1-87BF-4D5D-AB79-F346FD19278A}"/>
          </ac:spMkLst>
        </pc:spChg>
        <pc:spChg chg="ad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38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40" creationId="{CAEBFCD5-5356-4326-8D39-8235A46CD7B2}"/>
          </ac:spMkLst>
        </pc:spChg>
        <pc:spChg chg="ad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42" creationId="{F6814848-248A-47DD-88E0-95099D951EF8}"/>
          </ac:spMkLst>
        </pc:spChg>
        <pc:spChg chg="ad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44" creationId="{718BDA89-0D2C-4C4E-99F6-D7A220FE48D3}"/>
          </ac:spMkLst>
        </pc:spChg>
        <pc:spChg chg="ad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50" creationId="{7CE98B01-ED41-482F-AFA1-19C7FA7C04A7}"/>
          </ac:spMkLst>
        </pc:spChg>
        <pc:spChg chg="add">
          <ac:chgData name="Jeff Gallant" userId="25997235-6328-4fee-8f84-6a87050bf096" providerId="ADAL" clId="{24786DB4-CCDA-46C6-AD08-463A91279828}" dt="2021-03-25T17:18:33.379" v="5064" actId="26606"/>
          <ac:spMkLst>
            <pc:docMk/>
            <pc:sldMk cId="194575620" sldId="348"/>
            <ac:spMk id="52" creationId="{B9CABDD0-8DF6-4974-A224-9A2A81778003}"/>
          </ac:spMkLst>
        </pc:spChg>
        <pc:grpChg chg="add">
          <ac:chgData name="Jeff Gallant" userId="25997235-6328-4fee-8f84-6a87050bf096" providerId="ADAL" clId="{24786DB4-CCDA-46C6-AD08-463A91279828}" dt="2021-03-25T17:18:33.379" v="5064" actId="26606"/>
          <ac:grpSpMkLst>
            <pc:docMk/>
            <pc:sldMk cId="194575620" sldId="348"/>
            <ac:grpSpMk id="46" creationId="{6B67BE95-96EF-433C-9F29-B0732AA6B6AC}"/>
          </ac:grpSpMkLst>
        </pc:grpChg>
        <pc:grpChg chg="add">
          <ac:chgData name="Jeff Gallant" userId="25997235-6328-4fee-8f84-6a87050bf096" providerId="ADAL" clId="{24786DB4-CCDA-46C6-AD08-463A91279828}" dt="2021-03-25T17:18:33.379" v="5064" actId="26606"/>
          <ac:grpSpMkLst>
            <pc:docMk/>
            <pc:sldMk cId="194575620" sldId="348"/>
            <ac:grpSpMk id="54" creationId="{D6E8B984-55B9-4A62-A043-997D00F0AE09}"/>
          </ac:grpSpMkLst>
        </pc:grpChg>
      </pc:sldChg>
      <pc:sldChg chg="addSp delSp modSp add mod">
        <pc:chgData name="Jeff Gallant" userId="25997235-6328-4fee-8f84-6a87050bf096" providerId="ADAL" clId="{24786DB4-CCDA-46C6-AD08-463A91279828}" dt="2021-03-25T17:22:38.961" v="5217" actId="6549"/>
        <pc:sldMkLst>
          <pc:docMk/>
          <pc:sldMk cId="2137485239" sldId="349"/>
        </pc:sldMkLst>
        <pc:spChg chg="mo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2" creationId="{8092D654-CA54-4623-8A30-6C9DA9E5B486}"/>
          </ac:spMkLst>
        </pc:spChg>
        <pc:spChg chg="mod">
          <ac:chgData name="Jeff Gallant" userId="25997235-6328-4fee-8f84-6a87050bf096" providerId="ADAL" clId="{24786DB4-CCDA-46C6-AD08-463A91279828}" dt="2021-03-25T17:22:38.961" v="5217" actId="6549"/>
          <ac:spMkLst>
            <pc:docMk/>
            <pc:sldMk cId="2137485239" sldId="349"/>
            <ac:spMk id="3" creationId="{39419DC0-9638-49BE-8C08-00638A62ED54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23" creationId="{09588DA8-065E-4F6F-8EFD-43104AB2E0CF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24" creationId="{C4285719-470E-454C-AF62-8323075F1F5B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25" creationId="{CD9FE4EF-C4D8-49A0-B2FF-81D8DB7D8A24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27" creationId="{4300840D-0A0B-4512-BACA-B439D5B9C57C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29" creationId="{D2B78728-A580-49A7-84F9-6EF6F583ADE0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31" creationId="{38FAA1A1-D861-433F-88FA-1E9D6FD31D11}"/>
          </ac:spMkLst>
        </pc:spChg>
        <pc:spChg chg="del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33" creationId="{8D71EDA1-87BF-4D5D-AB79-F346FD19278A}"/>
          </ac:spMkLst>
        </pc:spChg>
        <pc:spChg chg="ad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38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40" creationId="{CAEBFCD5-5356-4326-8D39-8235A46CD7B2}"/>
          </ac:spMkLst>
        </pc:spChg>
        <pc:spChg chg="ad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42" creationId="{F6814848-248A-47DD-88E0-95099D951EF8}"/>
          </ac:spMkLst>
        </pc:spChg>
        <pc:spChg chg="ad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44" creationId="{718BDA89-0D2C-4C4E-99F6-D7A220FE48D3}"/>
          </ac:spMkLst>
        </pc:spChg>
        <pc:spChg chg="ad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50" creationId="{7CE98B01-ED41-482F-AFA1-19C7FA7C04A7}"/>
          </ac:spMkLst>
        </pc:spChg>
        <pc:spChg chg="add">
          <ac:chgData name="Jeff Gallant" userId="25997235-6328-4fee-8f84-6a87050bf096" providerId="ADAL" clId="{24786DB4-CCDA-46C6-AD08-463A91279828}" dt="2021-03-25T17:18:38.072" v="5065" actId="26606"/>
          <ac:spMkLst>
            <pc:docMk/>
            <pc:sldMk cId="2137485239" sldId="349"/>
            <ac:spMk id="52" creationId="{B9CABDD0-8DF6-4974-A224-9A2A81778003}"/>
          </ac:spMkLst>
        </pc:spChg>
        <pc:grpChg chg="add">
          <ac:chgData name="Jeff Gallant" userId="25997235-6328-4fee-8f84-6a87050bf096" providerId="ADAL" clId="{24786DB4-CCDA-46C6-AD08-463A91279828}" dt="2021-03-25T17:18:38.072" v="5065" actId="26606"/>
          <ac:grpSpMkLst>
            <pc:docMk/>
            <pc:sldMk cId="2137485239" sldId="349"/>
            <ac:grpSpMk id="46" creationId="{6B67BE95-96EF-433C-9F29-B0732AA6B6AC}"/>
          </ac:grpSpMkLst>
        </pc:grpChg>
        <pc:grpChg chg="add">
          <ac:chgData name="Jeff Gallant" userId="25997235-6328-4fee-8f84-6a87050bf096" providerId="ADAL" clId="{24786DB4-CCDA-46C6-AD08-463A91279828}" dt="2021-03-25T17:18:38.072" v="5065" actId="26606"/>
          <ac:grpSpMkLst>
            <pc:docMk/>
            <pc:sldMk cId="2137485239" sldId="349"/>
            <ac:grpSpMk id="54" creationId="{D6E8B984-55B9-4A62-A043-997D00F0AE09}"/>
          </ac:grpSpMkLst>
        </pc:grpChg>
      </pc:sldChg>
      <pc:sldChg chg="addSp delSp modSp add mod ord">
        <pc:chgData name="Jeff Gallant" userId="25997235-6328-4fee-8f84-6a87050bf096" providerId="ADAL" clId="{24786DB4-CCDA-46C6-AD08-463A91279828}" dt="2021-03-25T17:23:07.065" v="5219" actId="113"/>
        <pc:sldMkLst>
          <pc:docMk/>
          <pc:sldMk cId="1059862656" sldId="350"/>
        </pc:sldMkLst>
        <pc:spChg chg="mod">
          <ac:chgData name="Jeff Gallant" userId="25997235-6328-4fee-8f84-6a87050bf096" providerId="ADAL" clId="{24786DB4-CCDA-46C6-AD08-463A91279828}" dt="2021-03-25T17:19:09.055" v="5073" actId="1076"/>
          <ac:spMkLst>
            <pc:docMk/>
            <pc:sldMk cId="1059862656" sldId="350"/>
            <ac:spMk id="2" creationId="{8092D654-CA54-4623-8A30-6C9DA9E5B486}"/>
          </ac:spMkLst>
        </pc:spChg>
        <pc:spChg chg="mod">
          <ac:chgData name="Jeff Gallant" userId="25997235-6328-4fee-8f84-6a87050bf096" providerId="ADAL" clId="{24786DB4-CCDA-46C6-AD08-463A91279828}" dt="2021-03-25T17:23:07.065" v="5219" actId="113"/>
          <ac:spMkLst>
            <pc:docMk/>
            <pc:sldMk cId="1059862656" sldId="350"/>
            <ac:spMk id="3" creationId="{39419DC0-9638-49BE-8C08-00638A62ED54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23" creationId="{09588DA8-065E-4F6F-8EFD-43104AB2E0CF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24" creationId="{C4285719-470E-454C-AF62-8323075F1F5B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25" creationId="{CD9FE4EF-C4D8-49A0-B2FF-81D8DB7D8A24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27" creationId="{4300840D-0A0B-4512-BACA-B439D5B9C57C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29" creationId="{D2B78728-A580-49A7-84F9-6EF6F583ADE0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31" creationId="{38FAA1A1-D861-433F-88FA-1E9D6FD31D11}"/>
          </ac:spMkLst>
        </pc:spChg>
        <pc:spChg chg="add del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33" creationId="{8D71EDA1-87BF-4D5D-AB79-F346FD19278A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38" creationId="{5A0118C5-4F8D-4CF4-BADD-53FEACC6C42A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40" creationId="{4E0A5C5C-2A95-428E-9F6A-0D29EBD57C9F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42" creationId="{1056F38F-7C4E-461D-8709-7D0024AE1F79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44" creationId="{C7278469-3C3C-49CE-AEEE-E176A4900B78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50" creationId="{4C6598AB-1C17-4D54-951C-A082D94ACB7A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52" creationId="{C83B66D7-137D-4AC1-B172-53D60F08BEB5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54" creationId="{F6B92503-6984-4D15-8B98-8718709B785D}"/>
          </ac:spMkLst>
        </pc:spChg>
        <pc:spChg chg="add del">
          <ac:chgData name="Jeff Gallant" userId="25997235-6328-4fee-8f84-6a87050bf096" providerId="ADAL" clId="{24786DB4-CCDA-46C6-AD08-463A91279828}" dt="2021-03-25T17:18:42.847" v="5067" actId="26606"/>
          <ac:spMkLst>
            <pc:docMk/>
            <pc:sldMk cId="1059862656" sldId="350"/>
            <ac:spMk id="56" creationId="{08DDF938-524E-4C18-A47D-C00627832366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65" creationId="{5A0118C5-4F8D-4CF4-BADD-53FEACC6C42A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66" creationId="{F98F79A4-A6C7-4101-B1E9-27E05CB7CFA0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67" creationId="{31CE7A08-2184-4B99-ABC0-B40CD1D3F281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68" creationId="{79AFCB35-9C04-4524-A0B1-57FF6865D013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69" creationId="{D11AD2AD-0BA0-4DD3-8EEA-84686A0E718C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70" creationId="{9E5C5460-229E-46C8-A712-CC317985420F}"/>
          </ac:spMkLst>
        </pc:spChg>
        <pc:spChg chg="add">
          <ac:chgData name="Jeff Gallant" userId="25997235-6328-4fee-8f84-6a87050bf096" providerId="ADAL" clId="{24786DB4-CCDA-46C6-AD08-463A91279828}" dt="2021-03-25T17:18:42.862" v="5068" actId="26606"/>
          <ac:spMkLst>
            <pc:docMk/>
            <pc:sldMk cId="1059862656" sldId="350"/>
            <ac:spMk id="71" creationId="{2552FC29-9118-466F-940E-80C84EFDF07B}"/>
          </ac:spMkLst>
        </pc:spChg>
        <pc:grpChg chg="add del">
          <ac:chgData name="Jeff Gallant" userId="25997235-6328-4fee-8f84-6a87050bf096" providerId="ADAL" clId="{24786DB4-CCDA-46C6-AD08-463A91279828}" dt="2021-03-25T17:18:42.847" v="5067" actId="26606"/>
          <ac:grpSpMkLst>
            <pc:docMk/>
            <pc:sldMk cId="1059862656" sldId="350"/>
            <ac:grpSpMk id="46" creationId="{93DC754C-7E09-422D-A8BB-AF632E90DFA2}"/>
          </ac:grpSpMkLst>
        </pc:grpChg>
        <pc:grpChg chg="add del">
          <ac:chgData name="Jeff Gallant" userId="25997235-6328-4fee-8f84-6a87050bf096" providerId="ADAL" clId="{24786DB4-CCDA-46C6-AD08-463A91279828}" dt="2021-03-25T17:18:42.847" v="5067" actId="26606"/>
          <ac:grpSpMkLst>
            <pc:docMk/>
            <pc:sldMk cId="1059862656" sldId="350"/>
            <ac:grpSpMk id="58" creationId="{3773FAF5-C452-4455-9411-D6AF5EBD4CA9}"/>
          </ac:grpSpMkLst>
        </pc:grpChg>
        <pc:grpChg chg="add">
          <ac:chgData name="Jeff Gallant" userId="25997235-6328-4fee-8f84-6a87050bf096" providerId="ADAL" clId="{24786DB4-CCDA-46C6-AD08-463A91279828}" dt="2021-03-25T17:18:42.862" v="5068" actId="26606"/>
          <ac:grpSpMkLst>
            <pc:docMk/>
            <pc:sldMk cId="1059862656" sldId="350"/>
            <ac:grpSpMk id="72" creationId="{0C156BF8-7FF7-440F-BE2B-417DFFE8BFA5}"/>
          </ac:grpSpMkLst>
        </pc:grpChg>
      </pc:sldChg>
      <pc:sldChg chg="addSp delSp add del setBg delDesignElem">
        <pc:chgData name="Jeff Gallant" userId="25997235-6328-4fee-8f84-6a87050bf096" providerId="ADAL" clId="{24786DB4-CCDA-46C6-AD08-463A91279828}" dt="2021-03-25T13:31:12.064" v="2409"/>
        <pc:sldMkLst>
          <pc:docMk/>
          <pc:sldMk cId="3579555724" sldId="350"/>
        </pc:sldMkLst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23" creationId="{09588DA8-065E-4F6F-8EFD-43104AB2E0CF}"/>
          </ac:spMkLst>
        </pc:spChg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24" creationId="{C4285719-470E-454C-AF62-8323075F1F5B}"/>
          </ac:spMkLst>
        </pc:spChg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25" creationId="{CD9FE4EF-C4D8-49A0-B2FF-81D8DB7D8A24}"/>
          </ac:spMkLst>
        </pc:spChg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27" creationId="{4300840D-0A0B-4512-BACA-B439D5B9C57C}"/>
          </ac:spMkLst>
        </pc:spChg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29" creationId="{D2B78728-A580-49A7-84F9-6EF6F583ADE0}"/>
          </ac:spMkLst>
        </pc:spChg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31" creationId="{38FAA1A1-D861-433F-88FA-1E9D6FD31D11}"/>
          </ac:spMkLst>
        </pc:spChg>
        <pc:spChg chg="add del">
          <ac:chgData name="Jeff Gallant" userId="25997235-6328-4fee-8f84-6a87050bf096" providerId="ADAL" clId="{24786DB4-CCDA-46C6-AD08-463A91279828}" dt="2021-03-25T13:31:12.064" v="2409"/>
          <ac:spMkLst>
            <pc:docMk/>
            <pc:sldMk cId="3579555724" sldId="350"/>
            <ac:spMk id="33" creationId="{8D71EDA1-87BF-4D5D-AB79-F346FD19278A}"/>
          </ac:spMkLst>
        </pc:spChg>
      </pc:sldChg>
      <pc:sldChg chg="addSp delSp modSp new mod setBg modClrScheme addAnim delAnim chgLayout">
        <pc:chgData name="Jeff Gallant" userId="25997235-6328-4fee-8f84-6a87050bf096" providerId="ADAL" clId="{24786DB4-CCDA-46C6-AD08-463A91279828}" dt="2021-03-25T17:30:13.496" v="5431" actId="1076"/>
        <pc:sldMkLst>
          <pc:docMk/>
          <pc:sldMk cId="1780088052" sldId="351"/>
        </pc:sldMkLst>
        <pc:spChg chg="mod ord">
          <ac:chgData name="Jeff Gallant" userId="25997235-6328-4fee-8f84-6a87050bf096" providerId="ADAL" clId="{24786DB4-CCDA-46C6-AD08-463A91279828}" dt="2021-03-25T17:30:13.496" v="5431" actId="1076"/>
          <ac:spMkLst>
            <pc:docMk/>
            <pc:sldMk cId="1780088052" sldId="351"/>
            <ac:spMk id="2" creationId="{CAFCD3D4-92AE-44DA-BE87-3566CE651D0F}"/>
          </ac:spMkLst>
        </pc:spChg>
        <pc:spChg chg="mod ord">
          <ac:chgData name="Jeff Gallant" userId="25997235-6328-4fee-8f84-6a87050bf096" providerId="ADAL" clId="{24786DB4-CCDA-46C6-AD08-463A91279828}" dt="2021-03-25T17:30:09.935" v="5430" actId="403"/>
          <ac:spMkLst>
            <pc:docMk/>
            <pc:sldMk cId="1780088052" sldId="351"/>
            <ac:spMk id="3" creationId="{8D99E9D0-1847-4611-BC0D-9B7DC69A62B4}"/>
          </ac:spMkLst>
        </pc:spChg>
        <pc:spChg chg="add del">
          <ac:chgData name="Jeff Gallant" userId="25997235-6328-4fee-8f84-6a87050bf096" providerId="ADAL" clId="{24786DB4-CCDA-46C6-AD08-463A91279828}" dt="2021-03-25T17:17:18.700" v="5045" actId="26606"/>
          <ac:spMkLst>
            <pc:docMk/>
            <pc:sldMk cId="1780088052" sldId="351"/>
            <ac:spMk id="8" creationId="{FB5B0058-AF13-4859-B429-4EDDE2A26F7F}"/>
          </ac:spMkLst>
        </pc:spChg>
        <pc:spChg chg="add del">
          <ac:chgData name="Jeff Gallant" userId="25997235-6328-4fee-8f84-6a87050bf096" providerId="ADAL" clId="{24786DB4-CCDA-46C6-AD08-463A91279828}" dt="2021-03-25T17:17:18.700" v="5045" actId="26606"/>
          <ac:spMkLst>
            <pc:docMk/>
            <pc:sldMk cId="1780088052" sldId="351"/>
            <ac:spMk id="10" creationId="{81BD432D-FAB3-4B5D-BF27-4DA7C75B3238}"/>
          </ac:spMkLst>
        </pc:spChg>
        <pc:spChg chg="add del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16" creationId="{FB5B0058-AF13-4859-B429-4EDDE2A26F7F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23" creationId="{489B7BFD-8F45-4093-AD9C-91B15B0503D9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29" creationId="{498F8FF6-43B4-494A-AF8F-123A4983EDF7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31" creationId="{2B06059C-C357-4011-82B9-9C0106301384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33" creationId="{5AFEC601-A132-47EE-B0C2-B38ACD9FCE6F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35" creationId="{279CAF82-0ECF-42BE-8F37-F71941E5D410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37" creationId="{218E095B-4870-4AD5-9C41-C16D59523501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46" creationId="{033BC44A-0661-43B4-9C14-FD5963C226AE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48" creationId="{BE8CB2F0-2F5A-4EBD-B214-E0309C31F578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50" creationId="{FFD3887D-244B-4EC4-9208-E304984C5D0F}"/>
          </ac:spMkLst>
        </pc:spChg>
        <pc:spChg chg="add">
          <ac:chgData name="Jeff Gallant" userId="25997235-6328-4fee-8f84-6a87050bf096" providerId="ADAL" clId="{24786DB4-CCDA-46C6-AD08-463A91279828}" dt="2021-03-25T17:24:59.616" v="5288" actId="26606"/>
          <ac:spMkLst>
            <pc:docMk/>
            <pc:sldMk cId="1780088052" sldId="351"/>
            <ac:spMk id="52" creationId="{97224C31-855E-4593-8A58-5B2B0CC4F537}"/>
          </ac:spMkLst>
        </pc:spChg>
        <pc:grpChg chg="add">
          <ac:chgData name="Jeff Gallant" userId="25997235-6328-4fee-8f84-6a87050bf096" providerId="ADAL" clId="{24786DB4-CCDA-46C6-AD08-463A91279828}" dt="2021-03-25T17:24:59.616" v="5288" actId="26606"/>
          <ac:grpSpMkLst>
            <pc:docMk/>
            <pc:sldMk cId="1780088052" sldId="351"/>
            <ac:grpSpMk id="25" creationId="{042BC7E5-76DB-4826-8C07-4A49B6353F76}"/>
          </ac:grpSpMkLst>
        </pc:grpChg>
        <pc:grpChg chg="add">
          <ac:chgData name="Jeff Gallant" userId="25997235-6328-4fee-8f84-6a87050bf096" providerId="ADAL" clId="{24786DB4-CCDA-46C6-AD08-463A91279828}" dt="2021-03-25T17:24:59.616" v="5288" actId="26606"/>
          <ac:grpSpMkLst>
            <pc:docMk/>
            <pc:sldMk cId="1780088052" sldId="351"/>
            <ac:grpSpMk id="39" creationId="{FB9739EB-7F66-433D-841F-AB3CD18700B7}"/>
          </ac:grpSpMkLst>
        </pc:grpChg>
        <pc:cxnChg chg="add del">
          <ac:chgData name="Jeff Gallant" userId="25997235-6328-4fee-8f84-6a87050bf096" providerId="ADAL" clId="{24786DB4-CCDA-46C6-AD08-463A91279828}" dt="2021-03-25T17:17:18.700" v="5045" actId="26606"/>
          <ac:cxnSpMkLst>
            <pc:docMk/>
            <pc:sldMk cId="1780088052" sldId="351"/>
            <ac:cxnSpMk id="12" creationId="{E6D6B450-4278-45B8-88C7-C061710E3C7E}"/>
          </ac:cxnSpMkLst>
        </pc:cxnChg>
        <pc:cxnChg chg="add del">
          <ac:chgData name="Jeff Gallant" userId="25997235-6328-4fee-8f84-6a87050bf096" providerId="ADAL" clId="{24786DB4-CCDA-46C6-AD08-463A91279828}" dt="2021-03-25T17:17:18.700" v="5045" actId="26606"/>
          <ac:cxnSpMkLst>
            <pc:docMk/>
            <pc:sldMk cId="1780088052" sldId="351"/>
            <ac:cxnSpMk id="14" creationId="{74234A4C-A256-4139-A5F4-27078F0D6796}"/>
          </ac:cxnSpMkLst>
        </pc:cxnChg>
        <pc:cxnChg chg="add del">
          <ac:chgData name="Jeff Gallant" userId="25997235-6328-4fee-8f84-6a87050bf096" providerId="ADAL" clId="{24786DB4-CCDA-46C6-AD08-463A91279828}" dt="2021-03-25T17:24:59.616" v="5288" actId="26606"/>
          <ac:cxnSpMkLst>
            <pc:docMk/>
            <pc:sldMk cId="1780088052" sldId="351"/>
            <ac:cxnSpMk id="17" creationId="{EC4521DE-248E-440D-AAD6-FD9E7D34B3BF}"/>
          </ac:cxnSpMkLst>
        </pc:cxnChg>
        <pc:cxnChg chg="add del">
          <ac:chgData name="Jeff Gallant" userId="25997235-6328-4fee-8f84-6a87050bf096" providerId="ADAL" clId="{24786DB4-CCDA-46C6-AD08-463A91279828}" dt="2021-03-25T17:24:59.616" v="5288" actId="26606"/>
          <ac:cxnSpMkLst>
            <pc:docMk/>
            <pc:sldMk cId="1780088052" sldId="351"/>
            <ac:cxnSpMk id="18" creationId="{442C13FA-4C0F-42D0-9626-5BA6040D8C31}"/>
          </ac:cxnSpMkLst>
        </pc:cxnChg>
      </pc:sldChg>
      <pc:sldChg chg="addSp delSp modSp add del mod">
        <pc:chgData name="Jeff Gallant" userId="25997235-6328-4fee-8f84-6a87050bf096" providerId="ADAL" clId="{24786DB4-CCDA-46C6-AD08-463A91279828}" dt="2021-03-25T17:02:45.055" v="4323" actId="47"/>
        <pc:sldMkLst>
          <pc:docMk/>
          <pc:sldMk cId="4156314179" sldId="351"/>
        </pc:sldMkLst>
        <pc:spChg chg="mod">
          <ac:chgData name="Jeff Gallant" userId="25997235-6328-4fee-8f84-6a87050bf096" providerId="ADAL" clId="{24786DB4-CCDA-46C6-AD08-463A91279828}" dt="2021-03-25T16:58:35.490" v="3771" actId="20577"/>
          <ac:spMkLst>
            <pc:docMk/>
            <pc:sldMk cId="4156314179" sldId="351"/>
            <ac:spMk id="2" creationId="{942C65D7-2903-45BC-B779-C5758D007247}"/>
          </ac:spMkLst>
        </pc:spChg>
        <pc:picChg chg="add del">
          <ac:chgData name="Jeff Gallant" userId="25997235-6328-4fee-8f84-6a87050bf096" providerId="ADAL" clId="{24786DB4-CCDA-46C6-AD08-463A91279828}" dt="2021-03-25T16:59:32.139" v="3774" actId="478"/>
          <ac:picMkLst>
            <pc:docMk/>
            <pc:sldMk cId="4156314179" sldId="351"/>
            <ac:picMk id="4" creationId="{E570AE50-16FD-4231-A130-7429B12ACF7B}"/>
          </ac:picMkLst>
        </pc:picChg>
        <pc:picChg chg="add del mod">
          <ac:chgData name="Jeff Gallant" userId="25997235-6328-4fee-8f84-6a87050bf096" providerId="ADAL" clId="{24786DB4-CCDA-46C6-AD08-463A91279828}" dt="2021-03-25T16:59:47.493" v="3780" actId="478"/>
          <ac:picMkLst>
            <pc:docMk/>
            <pc:sldMk cId="4156314179" sldId="351"/>
            <ac:picMk id="5" creationId="{3BC4B478-5F9B-4E76-ADC1-1D630BEE8494}"/>
          </ac:picMkLst>
        </pc:picChg>
        <pc:picChg chg="del">
          <ac:chgData name="Jeff Gallant" userId="25997235-6328-4fee-8f84-6a87050bf096" providerId="ADAL" clId="{24786DB4-CCDA-46C6-AD08-463A91279828}" dt="2021-03-25T16:59:34.333" v="3775" actId="478"/>
          <ac:picMkLst>
            <pc:docMk/>
            <pc:sldMk cId="4156314179" sldId="351"/>
            <ac:picMk id="10" creationId="{83E0C06F-6C4F-49DF-8583-D0F5A36F8933}"/>
          </ac:picMkLst>
        </pc:picChg>
      </pc:sldChg>
    </pc:docChg>
  </pc:docChgLst>
  <pc:docChgLst>
    <pc:chgData name="Tiffani Tijerina" userId="b1c31aae-4e18-4b23-ad4d-8959d6e86178" providerId="ADAL" clId="{3B3E7AAD-600F-4898-97AA-C5C1E27D2923}"/>
    <pc:docChg chg="custSel modSld">
      <pc:chgData name="Tiffani Tijerina" userId="b1c31aae-4e18-4b23-ad4d-8959d6e86178" providerId="ADAL" clId="{3B3E7AAD-600F-4898-97AA-C5C1E27D2923}" dt="2021-11-18T16:47:47.643" v="127" actId="20577"/>
      <pc:docMkLst>
        <pc:docMk/>
      </pc:docMkLst>
      <pc:sldChg chg="modSp mod">
        <pc:chgData name="Tiffani Tijerina" userId="b1c31aae-4e18-4b23-ad4d-8959d6e86178" providerId="ADAL" clId="{3B3E7AAD-600F-4898-97AA-C5C1E27D2923}" dt="2021-11-18T16:47:14.433" v="89" actId="20577"/>
        <pc:sldMkLst>
          <pc:docMk/>
          <pc:sldMk cId="3335069941" sldId="302"/>
        </pc:sldMkLst>
        <pc:spChg chg="mod">
          <ac:chgData name="Tiffani Tijerina" userId="b1c31aae-4e18-4b23-ad4d-8959d6e86178" providerId="ADAL" clId="{3B3E7AAD-600F-4898-97AA-C5C1E27D2923}" dt="2021-11-18T16:47:14.433" v="89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Tiffani Tijerina" userId="b1c31aae-4e18-4b23-ad4d-8959d6e86178" providerId="ADAL" clId="{3B3E7AAD-600F-4898-97AA-C5C1E27D2923}" dt="2021-11-18T16:45:21.164" v="15" actId="20577"/>
        <pc:sldMkLst>
          <pc:docMk/>
          <pc:sldMk cId="1242961121" sldId="317"/>
        </pc:sldMkLst>
        <pc:spChg chg="mod">
          <ac:chgData name="Tiffani Tijerina" userId="b1c31aae-4e18-4b23-ad4d-8959d6e86178" providerId="ADAL" clId="{3B3E7AAD-600F-4898-97AA-C5C1E27D2923}" dt="2021-11-18T16:45:21.164" v="15" actId="20577"/>
          <ac:spMkLst>
            <pc:docMk/>
            <pc:sldMk cId="1242961121" sldId="317"/>
            <ac:spMk id="2" creationId="{34CD28E6-1331-4D8F-B2D8-C4F8B6E5B071}"/>
          </ac:spMkLst>
        </pc:spChg>
      </pc:sldChg>
      <pc:sldChg chg="modSp mod">
        <pc:chgData name="Tiffani Tijerina" userId="b1c31aae-4e18-4b23-ad4d-8959d6e86178" providerId="ADAL" clId="{3B3E7AAD-600F-4898-97AA-C5C1E27D2923}" dt="2021-11-18T16:45:39.242" v="19" actId="20577"/>
        <pc:sldMkLst>
          <pc:docMk/>
          <pc:sldMk cId="2779907337" sldId="319"/>
        </pc:sldMkLst>
        <pc:spChg chg="mod">
          <ac:chgData name="Tiffani Tijerina" userId="b1c31aae-4e18-4b23-ad4d-8959d6e86178" providerId="ADAL" clId="{3B3E7AAD-600F-4898-97AA-C5C1E27D2923}" dt="2021-11-18T16:45:39.242" v="19" actId="20577"/>
          <ac:spMkLst>
            <pc:docMk/>
            <pc:sldMk cId="2779907337" sldId="319"/>
            <ac:spMk id="2" creationId="{15A65488-837B-4545-9BF3-C2D0E36CF753}"/>
          </ac:spMkLst>
        </pc:spChg>
      </pc:sldChg>
      <pc:sldChg chg="modSp mod">
        <pc:chgData name="Tiffani Tijerina" userId="b1c31aae-4e18-4b23-ad4d-8959d6e86178" providerId="ADAL" clId="{3B3E7AAD-600F-4898-97AA-C5C1E27D2923}" dt="2021-11-18T16:47:34.012" v="111" actId="20577"/>
        <pc:sldMkLst>
          <pc:docMk/>
          <pc:sldMk cId="174088732" sldId="338"/>
        </pc:sldMkLst>
        <pc:spChg chg="mod">
          <ac:chgData name="Tiffani Tijerina" userId="b1c31aae-4e18-4b23-ad4d-8959d6e86178" providerId="ADAL" clId="{3B3E7AAD-600F-4898-97AA-C5C1E27D2923}" dt="2021-11-18T16:47:34.012" v="111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Tiffani Tijerina" userId="b1c31aae-4e18-4b23-ad4d-8959d6e86178" providerId="ADAL" clId="{3B3E7AAD-600F-4898-97AA-C5C1E27D2923}" dt="2021-11-18T16:45:11.570" v="11" actId="20577"/>
        <pc:sldMkLst>
          <pc:docMk/>
          <pc:sldMk cId="1672047437" sldId="340"/>
        </pc:sldMkLst>
        <pc:spChg chg="mod">
          <ac:chgData name="Tiffani Tijerina" userId="b1c31aae-4e18-4b23-ad4d-8959d6e86178" providerId="ADAL" clId="{3B3E7AAD-600F-4898-97AA-C5C1E27D2923}" dt="2021-11-18T16:45:07.012" v="3" actId="20577"/>
          <ac:spMkLst>
            <pc:docMk/>
            <pc:sldMk cId="1672047437" sldId="340"/>
            <ac:spMk id="2" creationId="{2DD3D14D-C625-46A6-AF49-A179B7666F77}"/>
          </ac:spMkLst>
        </pc:spChg>
        <pc:spChg chg="mod">
          <ac:chgData name="Tiffani Tijerina" userId="b1c31aae-4e18-4b23-ad4d-8959d6e86178" providerId="ADAL" clId="{3B3E7AAD-600F-4898-97AA-C5C1E27D2923}" dt="2021-11-18T16:45:11.570" v="11" actId="20577"/>
          <ac:spMkLst>
            <pc:docMk/>
            <pc:sldMk cId="1672047437" sldId="340"/>
            <ac:spMk id="3" creationId="{5C9ED785-1FDD-429A-B993-578373A8BBEB}"/>
          </ac:spMkLst>
        </pc:spChg>
      </pc:sldChg>
      <pc:sldChg chg="modSp">
        <pc:chgData name="Tiffani Tijerina" userId="b1c31aae-4e18-4b23-ad4d-8959d6e86178" providerId="ADAL" clId="{3B3E7AAD-600F-4898-97AA-C5C1E27D2923}" dt="2021-11-18T16:47:47.643" v="127" actId="20577"/>
        <pc:sldMkLst>
          <pc:docMk/>
          <pc:sldMk cId="1780088052" sldId="351"/>
        </pc:sldMkLst>
        <pc:spChg chg="mod">
          <ac:chgData name="Tiffani Tijerina" userId="b1c31aae-4e18-4b23-ad4d-8959d6e86178" providerId="ADAL" clId="{3B3E7AAD-600F-4898-97AA-C5C1E27D2923}" dt="2021-11-18T16:47:47.643" v="127" actId="20577"/>
          <ac:spMkLst>
            <pc:docMk/>
            <pc:sldMk cId="1780088052" sldId="351"/>
            <ac:spMk id="3" creationId="{8D99E9D0-1847-4611-BC0D-9B7DC69A62B4}"/>
          </ac:spMkLst>
        </pc:spChg>
      </pc:sldChg>
    </pc:docChg>
  </pc:docChgLst>
  <pc:docChgLst>
    <pc:chgData name="Tiffani Reardon" userId="b1c31aae-4e18-4b23-ad4d-8959d6e86178" providerId="ADAL" clId="{0D0D70E9-E889-4D38-BDFD-B707A956DCCF}"/>
    <pc:docChg chg="undo custSel modSld">
      <pc:chgData name="Tiffani Reardon" userId="b1c31aae-4e18-4b23-ad4d-8959d6e86178" providerId="ADAL" clId="{0D0D70E9-E889-4D38-BDFD-B707A956DCCF}" dt="2021-03-08T19:06:53.397" v="143" actId="13926"/>
      <pc:docMkLst>
        <pc:docMk/>
      </pc:docMkLst>
      <pc:sldChg chg="modSp mod">
        <pc:chgData name="Tiffani Reardon" userId="b1c31aae-4e18-4b23-ad4d-8959d6e86178" providerId="ADAL" clId="{0D0D70E9-E889-4D38-BDFD-B707A956DCCF}" dt="2021-03-08T19:06:53.397" v="143" actId="13926"/>
        <pc:sldMkLst>
          <pc:docMk/>
          <pc:sldMk cId="2609797498" sldId="292"/>
        </pc:sldMkLst>
        <pc:spChg chg="mod">
          <ac:chgData name="Tiffani Reardon" userId="b1c31aae-4e18-4b23-ad4d-8959d6e86178" providerId="ADAL" clId="{0D0D70E9-E889-4D38-BDFD-B707A956DCCF}" dt="2021-03-08T19:06:53.397" v="143" actId="13926"/>
          <ac:spMkLst>
            <pc:docMk/>
            <pc:sldMk cId="2609797498" sldId="292"/>
            <ac:spMk id="3" creationId="{39419DC0-9638-49BE-8C08-00638A62ED54}"/>
          </ac:spMkLst>
        </pc:spChg>
      </pc:sldChg>
      <pc:sldChg chg="modSp mod">
        <pc:chgData name="Tiffani Reardon" userId="b1c31aae-4e18-4b23-ad4d-8959d6e86178" providerId="ADAL" clId="{0D0D70E9-E889-4D38-BDFD-B707A956DCCF}" dt="2021-03-08T17:15:44.546" v="21" actId="20577"/>
        <pc:sldMkLst>
          <pc:docMk/>
          <pc:sldMk cId="4186640083" sldId="293"/>
        </pc:sldMkLst>
        <pc:spChg chg="mod">
          <ac:chgData name="Tiffani Reardon" userId="b1c31aae-4e18-4b23-ad4d-8959d6e86178" providerId="ADAL" clId="{0D0D70E9-E889-4D38-BDFD-B707A956DCCF}" dt="2021-03-08T17:15:44.546" v="21" actId="20577"/>
          <ac:spMkLst>
            <pc:docMk/>
            <pc:sldMk cId="4186640083" sldId="293"/>
            <ac:spMk id="3" creationId="{61CC0C15-16B1-4C7B-918E-BE922E9A75C8}"/>
          </ac:spMkLst>
        </pc:spChg>
      </pc:sldChg>
      <pc:sldChg chg="modSp mod">
        <pc:chgData name="Tiffani Reardon" userId="b1c31aae-4e18-4b23-ad4d-8959d6e86178" providerId="ADAL" clId="{0D0D70E9-E889-4D38-BDFD-B707A956DCCF}" dt="2021-03-08T17:17:55.673" v="51" actId="207"/>
        <pc:sldMkLst>
          <pc:docMk/>
          <pc:sldMk cId="3143246673" sldId="298"/>
        </pc:sldMkLst>
        <pc:spChg chg="mod">
          <ac:chgData name="Tiffani Reardon" userId="b1c31aae-4e18-4b23-ad4d-8959d6e86178" providerId="ADAL" clId="{0D0D70E9-E889-4D38-BDFD-B707A956DCCF}" dt="2021-03-08T17:17:55.673" v="51" actId="207"/>
          <ac:spMkLst>
            <pc:docMk/>
            <pc:sldMk cId="3143246673" sldId="298"/>
            <ac:spMk id="4" creationId="{4612E0B2-344B-4090-845D-3A6F2E0A77CC}"/>
          </ac:spMkLst>
        </pc:spChg>
      </pc:sldChg>
      <pc:sldChg chg="modSp mod">
        <pc:chgData name="Tiffani Reardon" userId="b1c31aae-4e18-4b23-ad4d-8959d6e86178" providerId="ADAL" clId="{0D0D70E9-E889-4D38-BDFD-B707A956DCCF}" dt="2021-03-08T17:18:17.314" v="55" actId="207"/>
        <pc:sldMkLst>
          <pc:docMk/>
          <pc:sldMk cId="3206850324" sldId="300"/>
        </pc:sldMkLst>
        <pc:spChg chg="mod">
          <ac:chgData name="Tiffani Reardon" userId="b1c31aae-4e18-4b23-ad4d-8959d6e86178" providerId="ADAL" clId="{0D0D70E9-E889-4D38-BDFD-B707A956DCCF}" dt="2021-03-08T17:18:17.314" v="55" actId="207"/>
          <ac:spMkLst>
            <pc:docMk/>
            <pc:sldMk cId="3206850324" sldId="300"/>
            <ac:spMk id="4" creationId="{356EE685-A42C-41CC-B76C-322570851461}"/>
          </ac:spMkLst>
        </pc:spChg>
      </pc:sldChg>
      <pc:sldChg chg="modSp mod">
        <pc:chgData name="Tiffani Reardon" userId="b1c31aae-4e18-4b23-ad4d-8959d6e86178" providerId="ADAL" clId="{0D0D70E9-E889-4D38-BDFD-B707A956DCCF}" dt="2021-03-08T17:33:15.327" v="138" actId="20577"/>
        <pc:sldMkLst>
          <pc:docMk/>
          <pc:sldMk cId="3335069941" sldId="302"/>
        </pc:sldMkLst>
        <pc:spChg chg="mod">
          <ac:chgData name="Tiffani Reardon" userId="b1c31aae-4e18-4b23-ad4d-8959d6e86178" providerId="ADAL" clId="{0D0D70E9-E889-4D38-BDFD-B707A956DCCF}" dt="2021-03-08T17:33:15.327" v="138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Tiffani Reardon" userId="b1c31aae-4e18-4b23-ad4d-8959d6e86178" providerId="ADAL" clId="{0D0D70E9-E889-4D38-BDFD-B707A956DCCF}" dt="2021-03-08T17:14:15.129" v="3" actId="20577"/>
        <pc:sldMkLst>
          <pc:docMk/>
          <pc:sldMk cId="1242961121" sldId="317"/>
        </pc:sldMkLst>
        <pc:spChg chg="mod">
          <ac:chgData name="Tiffani Reardon" userId="b1c31aae-4e18-4b23-ad4d-8959d6e86178" providerId="ADAL" clId="{0D0D70E9-E889-4D38-BDFD-B707A956DCCF}" dt="2021-03-08T17:14:15.129" v="3" actId="20577"/>
          <ac:spMkLst>
            <pc:docMk/>
            <pc:sldMk cId="1242961121" sldId="317"/>
            <ac:spMk id="2" creationId="{34CD28E6-1331-4D8F-B2D8-C4F8B6E5B071}"/>
          </ac:spMkLst>
        </pc:spChg>
      </pc:sldChg>
      <pc:sldChg chg="modSp mod">
        <pc:chgData name="Tiffani Reardon" userId="b1c31aae-4e18-4b23-ad4d-8959d6e86178" providerId="ADAL" clId="{0D0D70E9-E889-4D38-BDFD-B707A956DCCF}" dt="2021-03-08T17:14:30.624" v="5" actId="20577"/>
        <pc:sldMkLst>
          <pc:docMk/>
          <pc:sldMk cId="2779907337" sldId="319"/>
        </pc:sldMkLst>
        <pc:spChg chg="mod">
          <ac:chgData name="Tiffani Reardon" userId="b1c31aae-4e18-4b23-ad4d-8959d6e86178" providerId="ADAL" clId="{0D0D70E9-E889-4D38-BDFD-B707A956DCCF}" dt="2021-03-08T17:14:30.624" v="5" actId="20577"/>
          <ac:spMkLst>
            <pc:docMk/>
            <pc:sldMk cId="2779907337" sldId="319"/>
            <ac:spMk id="2" creationId="{15A65488-837B-4545-9BF3-C2D0E36CF753}"/>
          </ac:spMkLst>
        </pc:spChg>
      </pc:sldChg>
      <pc:sldChg chg="modSp mod">
        <pc:chgData name="Tiffani Reardon" userId="b1c31aae-4e18-4b23-ad4d-8959d6e86178" providerId="ADAL" clId="{0D0D70E9-E889-4D38-BDFD-B707A956DCCF}" dt="2021-03-08T17:18:47.741" v="63" actId="20577"/>
        <pc:sldMkLst>
          <pc:docMk/>
          <pc:sldMk cId="174088732" sldId="338"/>
        </pc:sldMkLst>
        <pc:spChg chg="mod">
          <ac:chgData name="Tiffani Reardon" userId="b1c31aae-4e18-4b23-ad4d-8959d6e86178" providerId="ADAL" clId="{0D0D70E9-E889-4D38-BDFD-B707A956DCCF}" dt="2021-03-08T17:18:47.741" v="63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Tiffani Reardon" userId="b1c31aae-4e18-4b23-ad4d-8959d6e86178" providerId="ADAL" clId="{0D0D70E9-E889-4D38-BDFD-B707A956DCCF}" dt="2021-03-08T17:14:04.325" v="1" actId="20577"/>
        <pc:sldMkLst>
          <pc:docMk/>
          <pc:sldMk cId="1672047437" sldId="340"/>
        </pc:sldMkLst>
        <pc:spChg chg="mod">
          <ac:chgData name="Tiffani Reardon" userId="b1c31aae-4e18-4b23-ad4d-8959d6e86178" providerId="ADAL" clId="{0D0D70E9-E889-4D38-BDFD-B707A956DCCF}" dt="2021-03-08T17:14:04.325" v="1" actId="20577"/>
          <ac:spMkLst>
            <pc:docMk/>
            <pc:sldMk cId="1672047437" sldId="340"/>
            <ac:spMk id="2" creationId="{2DD3D14D-C625-46A6-AF49-A179B7666F77}"/>
          </ac:spMkLst>
        </pc:spChg>
      </pc:sldChg>
      <pc:sldChg chg="modSp mod">
        <pc:chgData name="Tiffani Reardon" userId="b1c31aae-4e18-4b23-ad4d-8959d6e86178" providerId="ADAL" clId="{0D0D70E9-E889-4D38-BDFD-B707A956DCCF}" dt="2021-03-08T17:17:21.579" v="48" actId="12"/>
        <pc:sldMkLst>
          <pc:docMk/>
          <pc:sldMk cId="4084903770" sldId="342"/>
        </pc:sldMkLst>
        <pc:spChg chg="mod">
          <ac:chgData name="Tiffani Reardon" userId="b1c31aae-4e18-4b23-ad4d-8959d6e86178" providerId="ADAL" clId="{0D0D70E9-E889-4D38-BDFD-B707A956DCCF}" dt="2021-03-08T17:17:21.579" v="48" actId="12"/>
          <ac:spMkLst>
            <pc:docMk/>
            <pc:sldMk cId="4084903770" sldId="342"/>
            <ac:spMk id="3" creationId="{61CC0C15-16B1-4C7B-918E-BE922E9A75C8}"/>
          </ac:spMkLst>
        </pc:spChg>
      </pc:sldChg>
    </pc:docChg>
  </pc:docChgLst>
  <pc:docChgLst>
    <pc:chgData name="Jeff Gallant" userId="25997235-6328-4fee-8f84-6a87050bf096" providerId="ADAL" clId="{8E9BA1B1-F498-4231-864C-BF6591A461FE}"/>
    <pc:docChg chg="custSel modSld">
      <pc:chgData name="Jeff Gallant" userId="25997235-6328-4fee-8f84-6a87050bf096" providerId="ADAL" clId="{8E9BA1B1-F498-4231-864C-BF6591A461FE}" dt="2020-08-04T14:36:20.870" v="801" actId="20577"/>
      <pc:docMkLst>
        <pc:docMk/>
      </pc:docMkLst>
      <pc:sldChg chg="modSp mod">
        <pc:chgData name="Jeff Gallant" userId="25997235-6328-4fee-8f84-6a87050bf096" providerId="ADAL" clId="{8E9BA1B1-F498-4231-864C-BF6591A461FE}" dt="2020-08-04T14:01:02.900" v="3" actId="14100"/>
        <pc:sldMkLst>
          <pc:docMk/>
          <pc:sldMk cId="18124678" sldId="304"/>
        </pc:sldMkLst>
        <pc:spChg chg="mod">
          <ac:chgData name="Jeff Gallant" userId="25997235-6328-4fee-8f84-6a87050bf096" providerId="ADAL" clId="{8E9BA1B1-F498-4231-864C-BF6591A461FE}" dt="2020-08-04T14:01:02.900" v="3" actId="14100"/>
          <ac:spMkLst>
            <pc:docMk/>
            <pc:sldMk cId="18124678" sldId="304"/>
            <ac:spMk id="3" creationId="{4D9816DF-7BA7-4673-B966-309E8A5C6AFF}"/>
          </ac:spMkLst>
        </pc:spChg>
      </pc:sldChg>
      <pc:sldChg chg="modSp mod">
        <pc:chgData name="Jeff Gallant" userId="25997235-6328-4fee-8f84-6a87050bf096" providerId="ADAL" clId="{8E9BA1B1-F498-4231-864C-BF6591A461FE}" dt="2020-08-04T14:28:46.368" v="39" actId="20577"/>
        <pc:sldMkLst>
          <pc:docMk/>
          <pc:sldMk cId="2185418764" sldId="307"/>
        </pc:sldMkLst>
        <pc:spChg chg="mod">
          <ac:chgData name="Jeff Gallant" userId="25997235-6328-4fee-8f84-6a87050bf096" providerId="ADAL" clId="{8E9BA1B1-F498-4231-864C-BF6591A461FE}" dt="2020-08-04T14:28:46.368" v="39" actId="20577"/>
          <ac:spMkLst>
            <pc:docMk/>
            <pc:sldMk cId="2185418764" sldId="307"/>
            <ac:spMk id="3" creationId="{95DF202E-2E3A-4E2E-B5E9-9965994B5DE7}"/>
          </ac:spMkLst>
        </pc:spChg>
      </pc:sldChg>
      <pc:sldChg chg="modSp mod">
        <pc:chgData name="Jeff Gallant" userId="25997235-6328-4fee-8f84-6a87050bf096" providerId="ADAL" clId="{8E9BA1B1-F498-4231-864C-BF6591A461FE}" dt="2020-08-04T14:36:20.870" v="801" actId="20577"/>
        <pc:sldMkLst>
          <pc:docMk/>
          <pc:sldMk cId="2892216171" sldId="308"/>
        </pc:sldMkLst>
        <pc:spChg chg="mod">
          <ac:chgData name="Jeff Gallant" userId="25997235-6328-4fee-8f84-6a87050bf096" providerId="ADAL" clId="{8E9BA1B1-F498-4231-864C-BF6591A461FE}" dt="2020-08-04T14:28:59.337" v="52" actId="404"/>
          <ac:spMkLst>
            <pc:docMk/>
            <pc:sldMk cId="2892216171" sldId="308"/>
            <ac:spMk id="2" creationId="{B1EA60CC-1988-44CE-B916-D8C705908C3A}"/>
          </ac:spMkLst>
        </pc:spChg>
        <pc:spChg chg="mod">
          <ac:chgData name="Jeff Gallant" userId="25997235-6328-4fee-8f84-6a87050bf096" providerId="ADAL" clId="{8E9BA1B1-F498-4231-864C-BF6591A461FE}" dt="2020-08-04T14:36:20.870" v="801" actId="20577"/>
          <ac:spMkLst>
            <pc:docMk/>
            <pc:sldMk cId="2892216171" sldId="308"/>
            <ac:spMk id="3" creationId="{10B03124-DABE-40B2-A843-67A2FA998E31}"/>
          </ac:spMkLst>
        </pc:spChg>
      </pc:sldChg>
      <pc:sldChg chg="modSp mod">
        <pc:chgData name="Jeff Gallant" userId="25997235-6328-4fee-8f84-6a87050bf096" providerId="ADAL" clId="{8E9BA1B1-F498-4231-864C-BF6591A461FE}" dt="2020-08-04T14:28:18.535" v="4" actId="403"/>
        <pc:sldMkLst>
          <pc:docMk/>
          <pc:sldMk cId="2537269796" sldId="309"/>
        </pc:sldMkLst>
        <pc:spChg chg="mod">
          <ac:chgData name="Jeff Gallant" userId="25997235-6328-4fee-8f84-6a87050bf096" providerId="ADAL" clId="{8E9BA1B1-F498-4231-864C-BF6591A461FE}" dt="2020-08-04T14:28:18.535" v="4" actId="403"/>
          <ac:spMkLst>
            <pc:docMk/>
            <pc:sldMk cId="2537269796" sldId="309"/>
            <ac:spMk id="3" creationId="{BCD9C893-14A6-4496-BEEE-2FE2CAAD2D26}"/>
          </ac:spMkLst>
        </pc:spChg>
      </pc:sldChg>
      <pc:sldChg chg="modSp mod">
        <pc:chgData name="Jeff Gallant" userId="25997235-6328-4fee-8f84-6a87050bf096" providerId="ADAL" clId="{8E9BA1B1-F498-4231-864C-BF6591A461FE}" dt="2020-08-04T14:28:27.381" v="5" actId="403"/>
        <pc:sldMkLst>
          <pc:docMk/>
          <pc:sldMk cId="2537432278" sldId="310"/>
        </pc:sldMkLst>
        <pc:spChg chg="mod">
          <ac:chgData name="Jeff Gallant" userId="25997235-6328-4fee-8f84-6a87050bf096" providerId="ADAL" clId="{8E9BA1B1-F498-4231-864C-BF6591A461FE}" dt="2020-08-04T14:28:27.381" v="5" actId="403"/>
          <ac:spMkLst>
            <pc:docMk/>
            <pc:sldMk cId="2537432278" sldId="310"/>
            <ac:spMk id="3" creationId="{AEDE5B17-4C86-441D-B074-C20E87C83FAA}"/>
          </ac:spMkLst>
        </pc:spChg>
      </pc:sldChg>
    </pc:docChg>
  </pc:docChgLst>
  <pc:docChgLst>
    <pc:chgData name="Jeff Gallant" userId="25997235-6328-4fee-8f84-6a87050bf096" providerId="ADAL" clId="{0E8E525E-9192-42F2-B6A1-6655C02ACBD8}"/>
    <pc:docChg chg="undo custSel delSld modSld modSection">
      <pc:chgData name="Jeff Gallant" userId="25997235-6328-4fee-8f84-6a87050bf096" providerId="ADAL" clId="{0E8E525E-9192-42F2-B6A1-6655C02ACBD8}" dt="2022-12-09T17:45:58.228" v="600" actId="20577"/>
      <pc:docMkLst>
        <pc:docMk/>
      </pc:docMkLst>
      <pc:sldChg chg="modSp">
        <pc:chgData name="Jeff Gallant" userId="25997235-6328-4fee-8f84-6a87050bf096" providerId="ADAL" clId="{0E8E525E-9192-42F2-B6A1-6655C02ACBD8}" dt="2022-12-07T17:51:49.262" v="191" actId="20577"/>
        <pc:sldMkLst>
          <pc:docMk/>
          <pc:sldMk cId="3143246673" sldId="298"/>
        </pc:sldMkLst>
        <pc:graphicFrameChg chg="mod">
          <ac:chgData name="Jeff Gallant" userId="25997235-6328-4fee-8f84-6a87050bf096" providerId="ADAL" clId="{0E8E525E-9192-42F2-B6A1-6655C02ACBD8}" dt="2022-12-07T17:51:49.262" v="191" actId="20577"/>
          <ac:graphicFrameMkLst>
            <pc:docMk/>
            <pc:sldMk cId="3143246673" sldId="298"/>
            <ac:graphicFrameMk id="7" creationId="{43E8CD51-EEAB-4EA8-8853-2D34ABC142D0}"/>
          </ac:graphicFrameMkLst>
        </pc:graphicFrameChg>
      </pc:sldChg>
      <pc:sldChg chg="modSp mod">
        <pc:chgData name="Jeff Gallant" userId="25997235-6328-4fee-8f84-6a87050bf096" providerId="ADAL" clId="{0E8E525E-9192-42F2-B6A1-6655C02ACBD8}" dt="2022-12-07T17:53:16.922" v="279" actId="20577"/>
        <pc:sldMkLst>
          <pc:docMk/>
          <pc:sldMk cId="3335069941" sldId="302"/>
        </pc:sldMkLst>
        <pc:spChg chg="mod">
          <ac:chgData name="Jeff Gallant" userId="25997235-6328-4fee-8f84-6a87050bf096" providerId="ADAL" clId="{0E8E525E-9192-42F2-B6A1-6655C02ACBD8}" dt="2022-12-07T17:53:16.922" v="279" actId="20577"/>
          <ac:spMkLst>
            <pc:docMk/>
            <pc:sldMk cId="3335069941" sldId="302"/>
            <ac:spMk id="3" creationId="{9448D7B4-0A9F-46F5-93C2-444FF5AD34D2}"/>
          </ac:spMkLst>
        </pc:spChg>
      </pc:sldChg>
      <pc:sldChg chg="modSp mod">
        <pc:chgData name="Jeff Gallant" userId="25997235-6328-4fee-8f84-6a87050bf096" providerId="ADAL" clId="{0E8E525E-9192-42F2-B6A1-6655C02ACBD8}" dt="2022-12-07T17:49:24.099" v="122" actId="20577"/>
        <pc:sldMkLst>
          <pc:docMk/>
          <pc:sldMk cId="881656132" sldId="318"/>
        </pc:sldMkLst>
        <pc:spChg chg="mod">
          <ac:chgData name="Jeff Gallant" userId="25997235-6328-4fee-8f84-6a87050bf096" providerId="ADAL" clId="{0E8E525E-9192-42F2-B6A1-6655C02ACBD8}" dt="2022-12-07T17:47:36.616" v="16" actId="6549"/>
          <ac:spMkLst>
            <pc:docMk/>
            <pc:sldMk cId="881656132" sldId="318"/>
            <ac:spMk id="2" creationId="{01F2D20E-DA95-471A-A9ED-14105C3BA2BE}"/>
          </ac:spMkLst>
        </pc:spChg>
        <pc:spChg chg="mod">
          <ac:chgData name="Jeff Gallant" userId="25997235-6328-4fee-8f84-6a87050bf096" providerId="ADAL" clId="{0E8E525E-9192-42F2-B6A1-6655C02ACBD8}" dt="2022-12-07T17:49:24.099" v="122" actId="20577"/>
          <ac:spMkLst>
            <pc:docMk/>
            <pc:sldMk cId="881656132" sldId="318"/>
            <ac:spMk id="3" creationId="{0856A407-D03F-474D-997B-3A240A6CB6EA}"/>
          </ac:spMkLst>
        </pc:spChg>
      </pc:sldChg>
      <pc:sldChg chg="modSp mod">
        <pc:chgData name="Jeff Gallant" userId="25997235-6328-4fee-8f84-6a87050bf096" providerId="ADAL" clId="{0E8E525E-9192-42F2-B6A1-6655C02ACBD8}" dt="2022-12-07T17:53:48.818" v="319" actId="20577"/>
        <pc:sldMkLst>
          <pc:docMk/>
          <pc:sldMk cId="174088732" sldId="338"/>
        </pc:sldMkLst>
        <pc:spChg chg="mod">
          <ac:chgData name="Jeff Gallant" userId="25997235-6328-4fee-8f84-6a87050bf096" providerId="ADAL" clId="{0E8E525E-9192-42F2-B6A1-6655C02ACBD8}" dt="2022-12-07T17:53:48.818" v="319" actId="20577"/>
          <ac:spMkLst>
            <pc:docMk/>
            <pc:sldMk cId="174088732" sldId="338"/>
            <ac:spMk id="3" creationId="{62E21C6A-A6D9-4D68-8A2C-3483EAD4A4F5}"/>
          </ac:spMkLst>
        </pc:spChg>
      </pc:sldChg>
      <pc:sldChg chg="modSp mod">
        <pc:chgData name="Jeff Gallant" userId="25997235-6328-4fee-8f84-6a87050bf096" providerId="ADAL" clId="{0E8E525E-9192-42F2-B6A1-6655C02ACBD8}" dt="2022-12-07T17:54:55.246" v="449" actId="27636"/>
        <pc:sldMkLst>
          <pc:docMk/>
          <pc:sldMk cId="3827386423" sldId="339"/>
        </pc:sldMkLst>
        <pc:spChg chg="mod">
          <ac:chgData name="Jeff Gallant" userId="25997235-6328-4fee-8f84-6a87050bf096" providerId="ADAL" clId="{0E8E525E-9192-42F2-B6A1-6655C02ACBD8}" dt="2022-12-07T17:54:55.246" v="449" actId="27636"/>
          <ac:spMkLst>
            <pc:docMk/>
            <pc:sldMk cId="3827386423" sldId="339"/>
            <ac:spMk id="3" creationId="{0FDF0DFA-8CB9-4DD3-9D99-DA073DC734AF}"/>
          </ac:spMkLst>
        </pc:spChg>
      </pc:sldChg>
      <pc:sldChg chg="modSp mod">
        <pc:chgData name="Jeff Gallant" userId="25997235-6328-4fee-8f84-6a87050bf096" providerId="ADAL" clId="{0E8E525E-9192-42F2-B6A1-6655C02ACBD8}" dt="2022-12-07T17:55:21.250" v="451" actId="20577"/>
        <pc:sldMkLst>
          <pc:docMk/>
          <pc:sldMk cId="1672047437" sldId="340"/>
        </pc:sldMkLst>
        <pc:spChg chg="mod">
          <ac:chgData name="Jeff Gallant" userId="25997235-6328-4fee-8f84-6a87050bf096" providerId="ADAL" clId="{0E8E525E-9192-42F2-B6A1-6655C02ACBD8}" dt="2022-12-07T17:47:05.509" v="2" actId="20577"/>
          <ac:spMkLst>
            <pc:docMk/>
            <pc:sldMk cId="1672047437" sldId="340"/>
            <ac:spMk id="2" creationId="{2DD3D14D-C625-46A6-AF49-A179B7666F77}"/>
          </ac:spMkLst>
        </pc:spChg>
        <pc:spChg chg="mod">
          <ac:chgData name="Jeff Gallant" userId="25997235-6328-4fee-8f84-6a87050bf096" providerId="ADAL" clId="{0E8E525E-9192-42F2-B6A1-6655C02ACBD8}" dt="2022-12-07T17:55:21.250" v="451" actId="20577"/>
          <ac:spMkLst>
            <pc:docMk/>
            <pc:sldMk cId="1672047437" sldId="340"/>
            <ac:spMk id="3" creationId="{5C9ED785-1FDD-429A-B993-578373A8BBEB}"/>
          </ac:spMkLst>
        </pc:spChg>
      </pc:sldChg>
      <pc:sldChg chg="del">
        <pc:chgData name="Jeff Gallant" userId="25997235-6328-4fee-8f84-6a87050bf096" providerId="ADAL" clId="{0E8E525E-9192-42F2-B6A1-6655C02ACBD8}" dt="2022-12-07T17:47:25.777" v="4" actId="2696"/>
        <pc:sldMkLst>
          <pc:docMk/>
          <pc:sldMk cId="1377588767" sldId="344"/>
        </pc:sldMkLst>
      </pc:sldChg>
      <pc:sldChg chg="modSp mod">
        <pc:chgData name="Jeff Gallant" userId="25997235-6328-4fee-8f84-6a87050bf096" providerId="ADAL" clId="{0E8E525E-9192-42F2-B6A1-6655C02ACBD8}" dt="2022-12-07T17:50:44.880" v="184" actId="20577"/>
        <pc:sldMkLst>
          <pc:docMk/>
          <pc:sldMk cId="3836724499" sldId="347"/>
        </pc:sldMkLst>
        <pc:spChg chg="mod">
          <ac:chgData name="Jeff Gallant" userId="25997235-6328-4fee-8f84-6a87050bf096" providerId="ADAL" clId="{0E8E525E-9192-42F2-B6A1-6655C02ACBD8}" dt="2022-12-07T17:50:44.880" v="184" actId="20577"/>
          <ac:spMkLst>
            <pc:docMk/>
            <pc:sldMk cId="3836724499" sldId="347"/>
            <ac:spMk id="3" creationId="{39419DC0-9638-49BE-8C08-00638A62ED54}"/>
          </ac:spMkLst>
        </pc:spChg>
      </pc:sldChg>
      <pc:sldChg chg="modSp modAnim">
        <pc:chgData name="Jeff Gallant" userId="25997235-6328-4fee-8f84-6a87050bf096" providerId="ADAL" clId="{0E8E525E-9192-42F2-B6A1-6655C02ACBD8}" dt="2022-12-07T17:53:57.633" v="320" actId="6549"/>
        <pc:sldMkLst>
          <pc:docMk/>
          <pc:sldMk cId="1780088052" sldId="351"/>
        </pc:sldMkLst>
        <pc:spChg chg="mod">
          <ac:chgData name="Jeff Gallant" userId="25997235-6328-4fee-8f84-6a87050bf096" providerId="ADAL" clId="{0E8E525E-9192-42F2-B6A1-6655C02ACBD8}" dt="2022-12-07T17:53:57.633" v="320" actId="6549"/>
          <ac:spMkLst>
            <pc:docMk/>
            <pc:sldMk cId="1780088052" sldId="351"/>
            <ac:spMk id="3" creationId="{8D99E9D0-1847-4611-BC0D-9B7DC69A62B4}"/>
          </ac:spMkLst>
        </pc:spChg>
      </pc:sldChg>
      <pc:sldChg chg="modSp mod">
        <pc:chgData name="Jeff Gallant" userId="25997235-6328-4fee-8f84-6a87050bf096" providerId="ADAL" clId="{0E8E525E-9192-42F2-B6A1-6655C02ACBD8}" dt="2022-12-09T17:45:58.228" v="600" actId="20577"/>
        <pc:sldMkLst>
          <pc:docMk/>
          <pc:sldMk cId="1111656059" sldId="352"/>
        </pc:sldMkLst>
        <pc:spChg chg="mod">
          <ac:chgData name="Jeff Gallant" userId="25997235-6328-4fee-8f84-6a87050bf096" providerId="ADAL" clId="{0E8E525E-9192-42F2-B6A1-6655C02ACBD8}" dt="2022-12-09T17:45:58.228" v="600" actId="20577"/>
          <ac:spMkLst>
            <pc:docMk/>
            <pc:sldMk cId="1111656059" sldId="352"/>
            <ac:spMk id="3" creationId="{48DF0F5E-1510-4FE0-90A6-C82ADB16ECF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hyperlink" Target="https://www.affordablelearninggeorgia.org/grants/grantee-information-center/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hyperlink" Target="https://www.affordablelearninggeorgia.org/grants/grantee-information-center/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hyperlink" Target="https://www.affordablelearninggeorgia.org/grants/grantee-information-center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5" Type="http://schemas.openxmlformats.org/officeDocument/2006/relationships/hyperlink" Target="https://www.affordablelearninggeorgia.org/grants/grantee-information-center/" TargetMode="External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B82E4-3920-45DB-891A-D63FAC365D2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EC579F22-70DA-4E37-A56E-8F128327D4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Online Google Form</a:t>
          </a:r>
        </a:p>
      </dgm:t>
    </dgm:pt>
    <dgm:pt modelId="{40857A24-45F7-4DA5-A827-2D614AD4B800}" type="parTrans" cxnId="{0B22D92A-83A4-4FBA-BC08-67D965902F6E}">
      <dgm:prSet/>
      <dgm:spPr/>
      <dgm:t>
        <a:bodyPr/>
        <a:lstStyle/>
        <a:p>
          <a:endParaRPr lang="en-US" sz="1800"/>
        </a:p>
      </dgm:t>
    </dgm:pt>
    <dgm:pt modelId="{E63AB15D-D90A-42FC-9C3D-E09DA2AE4015}" type="sibTrans" cxnId="{0B22D92A-83A4-4FBA-BC08-67D965902F6E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EF88894E-5618-428E-95B1-91FFB3404A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Includes multiple-choice &amp; short paragraph questions</a:t>
          </a:r>
        </a:p>
      </dgm:t>
    </dgm:pt>
    <dgm:pt modelId="{1EC492F7-CA9E-42BE-A531-82E412960175}" type="parTrans" cxnId="{D4D96EEA-3C63-403F-8F87-9BDBBC5DB47F}">
      <dgm:prSet/>
      <dgm:spPr/>
      <dgm:t>
        <a:bodyPr/>
        <a:lstStyle/>
        <a:p>
          <a:endParaRPr lang="en-US" sz="1800"/>
        </a:p>
      </dgm:t>
    </dgm:pt>
    <dgm:pt modelId="{515A0041-F329-4A3D-9323-5EB50A753B6C}" type="sibTrans" cxnId="{D4D96EEA-3C63-403F-8F87-9BDBBC5DB47F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27440A50-486C-45E4-BEDE-B2DA03E6B0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solidFill>
                <a:srgbClr val="FFFFFF"/>
              </a:solidFill>
            </a:rPr>
            <a:t>Focuses on project being on track for implementation in your final semester</a:t>
          </a:r>
        </a:p>
      </dgm:t>
    </dgm:pt>
    <dgm:pt modelId="{175D1009-C9B0-498A-9409-568481A85F64}" type="parTrans" cxnId="{CEF21BF4-EB6E-41DE-AB63-967FF1CDFA88}">
      <dgm:prSet/>
      <dgm:spPr/>
      <dgm:t>
        <a:bodyPr/>
        <a:lstStyle/>
        <a:p>
          <a:endParaRPr lang="en-US" sz="1800"/>
        </a:p>
      </dgm:t>
    </dgm:pt>
    <dgm:pt modelId="{7D914928-EEAD-4573-968F-46F44662D234}" type="sibTrans" cxnId="{CEF21BF4-EB6E-41DE-AB63-967FF1CDFA88}">
      <dgm:prSet/>
      <dgm:spPr/>
      <dgm:t>
        <a:bodyPr/>
        <a:lstStyle/>
        <a:p>
          <a:pPr>
            <a:lnSpc>
              <a:spcPct val="100000"/>
            </a:lnSpc>
          </a:pPr>
          <a:endParaRPr lang="en-US" sz="1800"/>
        </a:p>
      </dgm:t>
    </dgm:pt>
    <dgm:pt modelId="{9D86FA69-9796-4A7D-8291-0B7005F7E6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solidFill>
                <a:srgbClr val="FFFFFF"/>
              </a:solidFill>
            </a:rPr>
            <a:t>Always available via link on the </a:t>
          </a:r>
          <a:r>
            <a:rPr lang="en-US" sz="1800" b="1" dirty="0">
              <a:solidFill>
                <a:schemeClr val="accent4">
                  <a:lumMod val="20000"/>
                  <a:lumOff val="8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sz="1800" b="1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87C56DE0-4476-4F19-A62C-0A333E23B83E}" type="parTrans" cxnId="{199F2051-32F1-492A-96FB-BBB28F075892}">
      <dgm:prSet/>
      <dgm:spPr/>
      <dgm:t>
        <a:bodyPr/>
        <a:lstStyle/>
        <a:p>
          <a:endParaRPr lang="en-US" sz="1800"/>
        </a:p>
      </dgm:t>
    </dgm:pt>
    <dgm:pt modelId="{FE4C29B3-3533-446F-9661-546431E3F747}" type="sibTrans" cxnId="{199F2051-32F1-492A-96FB-BBB28F075892}">
      <dgm:prSet/>
      <dgm:spPr/>
      <dgm:t>
        <a:bodyPr/>
        <a:lstStyle/>
        <a:p>
          <a:endParaRPr lang="en-US" sz="1800"/>
        </a:p>
      </dgm:t>
    </dgm:pt>
    <dgm:pt modelId="{7F16D471-E269-401A-B499-DF7F77D63F1A}" type="pres">
      <dgm:prSet presAssocID="{ACCB82E4-3920-45DB-891A-D63FAC365D2A}" presName="root" presStyleCnt="0">
        <dgm:presLayoutVars>
          <dgm:dir/>
          <dgm:resizeHandles val="exact"/>
        </dgm:presLayoutVars>
      </dgm:prSet>
      <dgm:spPr/>
    </dgm:pt>
    <dgm:pt modelId="{E33C29DB-A95B-43CC-85B2-AA6008E38661}" type="pres">
      <dgm:prSet presAssocID="{ACCB82E4-3920-45DB-891A-D63FAC365D2A}" presName="container" presStyleCnt="0">
        <dgm:presLayoutVars>
          <dgm:dir/>
          <dgm:resizeHandles val="exact"/>
        </dgm:presLayoutVars>
      </dgm:prSet>
      <dgm:spPr/>
    </dgm:pt>
    <dgm:pt modelId="{001CFAD2-BD6A-4701-A91C-202BFF09AA92}" type="pres">
      <dgm:prSet presAssocID="{EC579F22-70DA-4E37-A56E-8F128327D4BD}" presName="compNode" presStyleCnt="0"/>
      <dgm:spPr/>
    </dgm:pt>
    <dgm:pt modelId="{EA6D482B-A358-41AA-935B-29A2399C1047}" type="pres">
      <dgm:prSet presAssocID="{EC579F22-70DA-4E37-A56E-8F128327D4BD}" presName="iconBgRect" presStyleLbl="bgShp" presStyleIdx="0" presStyleCnt="4"/>
      <dgm:spPr/>
    </dgm:pt>
    <dgm:pt modelId="{0FAE837D-3D65-44AD-AD86-77F0278A60E0}" type="pres">
      <dgm:prSet presAssocID="{EC579F22-70DA-4E37-A56E-8F128327D4BD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76CD614-BEBB-4267-BFCF-589D5B84E73F}" type="pres">
      <dgm:prSet presAssocID="{EC579F22-70DA-4E37-A56E-8F128327D4BD}" presName="spaceRect" presStyleCnt="0"/>
      <dgm:spPr/>
    </dgm:pt>
    <dgm:pt modelId="{18C562A0-6F56-4FDE-A531-1AD8AA607B37}" type="pres">
      <dgm:prSet presAssocID="{EC579F22-70DA-4E37-A56E-8F128327D4BD}" presName="textRect" presStyleLbl="revTx" presStyleIdx="0" presStyleCnt="4">
        <dgm:presLayoutVars>
          <dgm:chMax val="1"/>
          <dgm:chPref val="1"/>
        </dgm:presLayoutVars>
      </dgm:prSet>
      <dgm:spPr/>
    </dgm:pt>
    <dgm:pt modelId="{B7B182D9-FC10-4EC6-B459-D74075BC0C70}" type="pres">
      <dgm:prSet presAssocID="{E63AB15D-D90A-42FC-9C3D-E09DA2AE4015}" presName="sibTrans" presStyleLbl="sibTrans2D1" presStyleIdx="0" presStyleCnt="0"/>
      <dgm:spPr/>
    </dgm:pt>
    <dgm:pt modelId="{A5E2F225-4C3B-4D00-BA1C-4F6C60109F57}" type="pres">
      <dgm:prSet presAssocID="{EF88894E-5618-428E-95B1-91FFB3404AC6}" presName="compNode" presStyleCnt="0"/>
      <dgm:spPr/>
    </dgm:pt>
    <dgm:pt modelId="{61B7130D-A3E3-40CF-A978-9C7D6D98900E}" type="pres">
      <dgm:prSet presAssocID="{EF88894E-5618-428E-95B1-91FFB3404AC6}" presName="iconBgRect" presStyleLbl="bgShp" presStyleIdx="1" presStyleCnt="4"/>
      <dgm:spPr/>
    </dgm:pt>
    <dgm:pt modelId="{9D30C8AF-BAC1-40A4-AE90-09BBEEA9408B}" type="pres">
      <dgm:prSet presAssocID="{EF88894E-5618-428E-95B1-91FFB3404AC6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184FD006-37FE-4510-A989-43C9F2028456}" type="pres">
      <dgm:prSet presAssocID="{EF88894E-5618-428E-95B1-91FFB3404AC6}" presName="spaceRect" presStyleCnt="0"/>
      <dgm:spPr/>
    </dgm:pt>
    <dgm:pt modelId="{5C18633A-DA2F-4776-BF8E-26EB7FAF91BA}" type="pres">
      <dgm:prSet presAssocID="{EF88894E-5618-428E-95B1-91FFB3404AC6}" presName="textRect" presStyleLbl="revTx" presStyleIdx="1" presStyleCnt="4">
        <dgm:presLayoutVars>
          <dgm:chMax val="1"/>
          <dgm:chPref val="1"/>
        </dgm:presLayoutVars>
      </dgm:prSet>
      <dgm:spPr/>
    </dgm:pt>
    <dgm:pt modelId="{50CA9363-C01D-499B-83F1-E3A0A1B0F052}" type="pres">
      <dgm:prSet presAssocID="{515A0041-F329-4A3D-9323-5EB50A753B6C}" presName="sibTrans" presStyleLbl="sibTrans2D1" presStyleIdx="0" presStyleCnt="0"/>
      <dgm:spPr/>
    </dgm:pt>
    <dgm:pt modelId="{0B598BCB-191E-42EF-96B6-40B0253C9D67}" type="pres">
      <dgm:prSet presAssocID="{27440A50-486C-45E4-BEDE-B2DA03E6B08A}" presName="compNode" presStyleCnt="0"/>
      <dgm:spPr/>
    </dgm:pt>
    <dgm:pt modelId="{C55F1278-D3D9-46BD-A5B8-0046503B3DB0}" type="pres">
      <dgm:prSet presAssocID="{27440A50-486C-45E4-BEDE-B2DA03E6B08A}" presName="iconBgRect" presStyleLbl="bgShp" presStyleIdx="2" presStyleCnt="4"/>
      <dgm:spPr/>
    </dgm:pt>
    <dgm:pt modelId="{B1D03CE1-12B6-4C1E-9DB3-9D7D4685B328}" type="pres">
      <dgm:prSet presAssocID="{27440A50-486C-45E4-BEDE-B2DA03E6B08A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8F11FA0-3B0C-4EDC-B1E9-9A8D30901A77}" type="pres">
      <dgm:prSet presAssocID="{27440A50-486C-45E4-BEDE-B2DA03E6B08A}" presName="spaceRect" presStyleCnt="0"/>
      <dgm:spPr/>
    </dgm:pt>
    <dgm:pt modelId="{72A31F55-916E-4C65-BB74-0564899A7E84}" type="pres">
      <dgm:prSet presAssocID="{27440A50-486C-45E4-BEDE-B2DA03E6B08A}" presName="textRect" presStyleLbl="revTx" presStyleIdx="2" presStyleCnt="4">
        <dgm:presLayoutVars>
          <dgm:chMax val="1"/>
          <dgm:chPref val="1"/>
        </dgm:presLayoutVars>
      </dgm:prSet>
      <dgm:spPr/>
    </dgm:pt>
    <dgm:pt modelId="{99D81815-9F02-405E-86DD-28877EAA0F62}" type="pres">
      <dgm:prSet presAssocID="{7D914928-EEAD-4573-968F-46F44662D234}" presName="sibTrans" presStyleLbl="sibTrans2D1" presStyleIdx="0" presStyleCnt="0"/>
      <dgm:spPr/>
    </dgm:pt>
    <dgm:pt modelId="{ED899065-EBD2-4EF5-B6DA-8CEAB1915E3C}" type="pres">
      <dgm:prSet presAssocID="{9D86FA69-9796-4A7D-8291-0B7005F7E6EB}" presName="compNode" presStyleCnt="0"/>
      <dgm:spPr/>
    </dgm:pt>
    <dgm:pt modelId="{9D289198-30BA-4F88-976D-4FC4733F4C74}" type="pres">
      <dgm:prSet presAssocID="{9D86FA69-9796-4A7D-8291-0B7005F7E6EB}" presName="iconBgRect" presStyleLbl="bgShp" presStyleIdx="3" presStyleCnt="4"/>
      <dgm:spPr/>
    </dgm:pt>
    <dgm:pt modelId="{3465377F-B125-4F05-8135-249B53A840AE}" type="pres">
      <dgm:prSet presAssocID="{9D86FA69-9796-4A7D-8291-0B7005F7E6EB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5671C398-03DB-4162-93D9-EDE7523C12F7}" type="pres">
      <dgm:prSet presAssocID="{9D86FA69-9796-4A7D-8291-0B7005F7E6EB}" presName="spaceRect" presStyleCnt="0"/>
      <dgm:spPr/>
    </dgm:pt>
    <dgm:pt modelId="{18738B14-C03A-459F-A122-D063EA3DB6D2}" type="pres">
      <dgm:prSet presAssocID="{9D86FA69-9796-4A7D-8291-0B7005F7E6E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072C1D-EBD5-408A-9BC4-D398E3838F19}" type="presOf" srcId="{ACCB82E4-3920-45DB-891A-D63FAC365D2A}" destId="{7F16D471-E269-401A-B499-DF7F77D63F1A}" srcOrd="0" destOrd="0" presId="urn:microsoft.com/office/officeart/2018/2/layout/IconCircleList"/>
    <dgm:cxn modelId="{0B22D92A-83A4-4FBA-BC08-67D965902F6E}" srcId="{ACCB82E4-3920-45DB-891A-D63FAC365D2A}" destId="{EC579F22-70DA-4E37-A56E-8F128327D4BD}" srcOrd="0" destOrd="0" parTransId="{40857A24-45F7-4DA5-A827-2D614AD4B800}" sibTransId="{E63AB15D-D90A-42FC-9C3D-E09DA2AE4015}"/>
    <dgm:cxn modelId="{199F2051-32F1-492A-96FB-BBB28F075892}" srcId="{ACCB82E4-3920-45DB-891A-D63FAC365D2A}" destId="{9D86FA69-9796-4A7D-8291-0B7005F7E6EB}" srcOrd="3" destOrd="0" parTransId="{87C56DE0-4476-4F19-A62C-0A333E23B83E}" sibTransId="{FE4C29B3-3533-446F-9661-546431E3F747}"/>
    <dgm:cxn modelId="{98D759B3-4A71-48C9-9230-C4126241721F}" type="presOf" srcId="{EC579F22-70DA-4E37-A56E-8F128327D4BD}" destId="{18C562A0-6F56-4FDE-A531-1AD8AA607B37}" srcOrd="0" destOrd="0" presId="urn:microsoft.com/office/officeart/2018/2/layout/IconCircleList"/>
    <dgm:cxn modelId="{4EC993B8-11FF-406A-8B3C-34E38FF12515}" type="presOf" srcId="{E63AB15D-D90A-42FC-9C3D-E09DA2AE4015}" destId="{B7B182D9-FC10-4EC6-B459-D74075BC0C70}" srcOrd="0" destOrd="0" presId="urn:microsoft.com/office/officeart/2018/2/layout/IconCircleList"/>
    <dgm:cxn modelId="{CA4DF4D0-1C67-416E-903E-5110FBCFF246}" type="presOf" srcId="{7D914928-EEAD-4573-968F-46F44662D234}" destId="{99D81815-9F02-405E-86DD-28877EAA0F62}" srcOrd="0" destOrd="0" presId="urn:microsoft.com/office/officeart/2018/2/layout/IconCircleList"/>
    <dgm:cxn modelId="{31BBA5E5-35B2-497C-B879-678358DA3D84}" type="presOf" srcId="{9D86FA69-9796-4A7D-8291-0B7005F7E6EB}" destId="{18738B14-C03A-459F-A122-D063EA3DB6D2}" srcOrd="0" destOrd="0" presId="urn:microsoft.com/office/officeart/2018/2/layout/IconCircleList"/>
    <dgm:cxn modelId="{D4D96EEA-3C63-403F-8F87-9BDBBC5DB47F}" srcId="{ACCB82E4-3920-45DB-891A-D63FAC365D2A}" destId="{EF88894E-5618-428E-95B1-91FFB3404AC6}" srcOrd="1" destOrd="0" parTransId="{1EC492F7-CA9E-42BE-A531-82E412960175}" sibTransId="{515A0041-F329-4A3D-9323-5EB50A753B6C}"/>
    <dgm:cxn modelId="{E6A7DFEB-0DA7-413C-A946-BE820F2F398D}" type="presOf" srcId="{EF88894E-5618-428E-95B1-91FFB3404AC6}" destId="{5C18633A-DA2F-4776-BF8E-26EB7FAF91BA}" srcOrd="0" destOrd="0" presId="urn:microsoft.com/office/officeart/2018/2/layout/IconCircleList"/>
    <dgm:cxn modelId="{59BA06F2-E6FC-4064-9D03-3A0F8C0ECFAD}" type="presOf" srcId="{27440A50-486C-45E4-BEDE-B2DA03E6B08A}" destId="{72A31F55-916E-4C65-BB74-0564899A7E84}" srcOrd="0" destOrd="0" presId="urn:microsoft.com/office/officeart/2018/2/layout/IconCircleList"/>
    <dgm:cxn modelId="{CEF21BF4-EB6E-41DE-AB63-967FF1CDFA88}" srcId="{ACCB82E4-3920-45DB-891A-D63FAC365D2A}" destId="{27440A50-486C-45E4-BEDE-B2DA03E6B08A}" srcOrd="2" destOrd="0" parTransId="{175D1009-C9B0-498A-9409-568481A85F64}" sibTransId="{7D914928-EEAD-4573-968F-46F44662D234}"/>
    <dgm:cxn modelId="{E26BEFFA-71FC-4050-A5D1-3A96528EED2C}" type="presOf" srcId="{515A0041-F329-4A3D-9323-5EB50A753B6C}" destId="{50CA9363-C01D-499B-83F1-E3A0A1B0F052}" srcOrd="0" destOrd="0" presId="urn:microsoft.com/office/officeart/2018/2/layout/IconCircleList"/>
    <dgm:cxn modelId="{33475F99-CDF2-408F-8143-18A085F06A38}" type="presParOf" srcId="{7F16D471-E269-401A-B499-DF7F77D63F1A}" destId="{E33C29DB-A95B-43CC-85B2-AA6008E38661}" srcOrd="0" destOrd="0" presId="urn:microsoft.com/office/officeart/2018/2/layout/IconCircleList"/>
    <dgm:cxn modelId="{83E5ED0A-DA21-4A8D-9394-D979CDF56E1A}" type="presParOf" srcId="{E33C29DB-A95B-43CC-85B2-AA6008E38661}" destId="{001CFAD2-BD6A-4701-A91C-202BFF09AA92}" srcOrd="0" destOrd="0" presId="urn:microsoft.com/office/officeart/2018/2/layout/IconCircleList"/>
    <dgm:cxn modelId="{6FC8480B-51CE-42A6-A5BC-4C34394E59D1}" type="presParOf" srcId="{001CFAD2-BD6A-4701-A91C-202BFF09AA92}" destId="{EA6D482B-A358-41AA-935B-29A2399C1047}" srcOrd="0" destOrd="0" presId="urn:microsoft.com/office/officeart/2018/2/layout/IconCircleList"/>
    <dgm:cxn modelId="{3307B43F-9705-42B5-929A-FF9B32D84CDC}" type="presParOf" srcId="{001CFAD2-BD6A-4701-A91C-202BFF09AA92}" destId="{0FAE837D-3D65-44AD-AD86-77F0278A60E0}" srcOrd="1" destOrd="0" presId="urn:microsoft.com/office/officeart/2018/2/layout/IconCircleList"/>
    <dgm:cxn modelId="{8CF17995-5099-4E43-8F1C-781CF1AE0B93}" type="presParOf" srcId="{001CFAD2-BD6A-4701-A91C-202BFF09AA92}" destId="{E76CD614-BEBB-4267-BFCF-589D5B84E73F}" srcOrd="2" destOrd="0" presId="urn:microsoft.com/office/officeart/2018/2/layout/IconCircleList"/>
    <dgm:cxn modelId="{513B1D49-3F0B-4176-B995-A9C10EA06B64}" type="presParOf" srcId="{001CFAD2-BD6A-4701-A91C-202BFF09AA92}" destId="{18C562A0-6F56-4FDE-A531-1AD8AA607B37}" srcOrd="3" destOrd="0" presId="urn:microsoft.com/office/officeart/2018/2/layout/IconCircleList"/>
    <dgm:cxn modelId="{769C41DB-A3FB-4CEA-B22A-8F192F8377ED}" type="presParOf" srcId="{E33C29DB-A95B-43CC-85B2-AA6008E38661}" destId="{B7B182D9-FC10-4EC6-B459-D74075BC0C70}" srcOrd="1" destOrd="0" presId="urn:microsoft.com/office/officeart/2018/2/layout/IconCircleList"/>
    <dgm:cxn modelId="{6777AD12-2667-44C3-A269-B218C487405F}" type="presParOf" srcId="{E33C29DB-A95B-43CC-85B2-AA6008E38661}" destId="{A5E2F225-4C3B-4D00-BA1C-4F6C60109F57}" srcOrd="2" destOrd="0" presId="urn:microsoft.com/office/officeart/2018/2/layout/IconCircleList"/>
    <dgm:cxn modelId="{F05F1156-FF27-4AD8-964D-BC7FDA00D597}" type="presParOf" srcId="{A5E2F225-4C3B-4D00-BA1C-4F6C60109F57}" destId="{61B7130D-A3E3-40CF-A978-9C7D6D98900E}" srcOrd="0" destOrd="0" presId="urn:microsoft.com/office/officeart/2018/2/layout/IconCircleList"/>
    <dgm:cxn modelId="{97CFDCB0-A8D6-419F-899B-970F36764D89}" type="presParOf" srcId="{A5E2F225-4C3B-4D00-BA1C-4F6C60109F57}" destId="{9D30C8AF-BAC1-40A4-AE90-09BBEEA9408B}" srcOrd="1" destOrd="0" presId="urn:microsoft.com/office/officeart/2018/2/layout/IconCircleList"/>
    <dgm:cxn modelId="{F97237D8-97C8-4ABC-9A11-867D4FFA5A08}" type="presParOf" srcId="{A5E2F225-4C3B-4D00-BA1C-4F6C60109F57}" destId="{184FD006-37FE-4510-A989-43C9F2028456}" srcOrd="2" destOrd="0" presId="urn:microsoft.com/office/officeart/2018/2/layout/IconCircleList"/>
    <dgm:cxn modelId="{E8DDFBD6-9CD5-4206-8238-1DF80BC144F2}" type="presParOf" srcId="{A5E2F225-4C3B-4D00-BA1C-4F6C60109F57}" destId="{5C18633A-DA2F-4776-BF8E-26EB7FAF91BA}" srcOrd="3" destOrd="0" presId="urn:microsoft.com/office/officeart/2018/2/layout/IconCircleList"/>
    <dgm:cxn modelId="{CD34E353-74E5-4702-9F6A-5F4CEF579467}" type="presParOf" srcId="{E33C29DB-A95B-43CC-85B2-AA6008E38661}" destId="{50CA9363-C01D-499B-83F1-E3A0A1B0F052}" srcOrd="3" destOrd="0" presId="urn:microsoft.com/office/officeart/2018/2/layout/IconCircleList"/>
    <dgm:cxn modelId="{E4322037-DA43-4136-9BAD-FABC7C89465F}" type="presParOf" srcId="{E33C29DB-A95B-43CC-85B2-AA6008E38661}" destId="{0B598BCB-191E-42EF-96B6-40B0253C9D67}" srcOrd="4" destOrd="0" presId="urn:microsoft.com/office/officeart/2018/2/layout/IconCircleList"/>
    <dgm:cxn modelId="{C9A4218A-E82B-4F57-B259-1AE4B83762A6}" type="presParOf" srcId="{0B598BCB-191E-42EF-96B6-40B0253C9D67}" destId="{C55F1278-D3D9-46BD-A5B8-0046503B3DB0}" srcOrd="0" destOrd="0" presId="urn:microsoft.com/office/officeart/2018/2/layout/IconCircleList"/>
    <dgm:cxn modelId="{181ADD05-5AA7-4030-9970-CCD9A953EBA5}" type="presParOf" srcId="{0B598BCB-191E-42EF-96B6-40B0253C9D67}" destId="{B1D03CE1-12B6-4C1E-9DB3-9D7D4685B328}" srcOrd="1" destOrd="0" presId="urn:microsoft.com/office/officeart/2018/2/layout/IconCircleList"/>
    <dgm:cxn modelId="{2C4A52B2-F158-494E-9AC3-A97E993EC687}" type="presParOf" srcId="{0B598BCB-191E-42EF-96B6-40B0253C9D67}" destId="{A8F11FA0-3B0C-4EDC-B1E9-9A8D30901A77}" srcOrd="2" destOrd="0" presId="urn:microsoft.com/office/officeart/2018/2/layout/IconCircleList"/>
    <dgm:cxn modelId="{4F7AD2B8-0CE1-4EDC-BFEE-AFBCDD7D6C68}" type="presParOf" srcId="{0B598BCB-191E-42EF-96B6-40B0253C9D67}" destId="{72A31F55-916E-4C65-BB74-0564899A7E84}" srcOrd="3" destOrd="0" presId="urn:microsoft.com/office/officeart/2018/2/layout/IconCircleList"/>
    <dgm:cxn modelId="{6775BFC6-2283-4EAA-A17E-725EF81B1EE5}" type="presParOf" srcId="{E33C29DB-A95B-43CC-85B2-AA6008E38661}" destId="{99D81815-9F02-405E-86DD-28877EAA0F62}" srcOrd="5" destOrd="0" presId="urn:microsoft.com/office/officeart/2018/2/layout/IconCircleList"/>
    <dgm:cxn modelId="{BBB8DDDC-DBD9-4C9E-B8D0-0417832F82C5}" type="presParOf" srcId="{E33C29DB-A95B-43CC-85B2-AA6008E38661}" destId="{ED899065-EBD2-4EF5-B6DA-8CEAB1915E3C}" srcOrd="6" destOrd="0" presId="urn:microsoft.com/office/officeart/2018/2/layout/IconCircleList"/>
    <dgm:cxn modelId="{5907772D-FA8B-4DED-80E7-542A531B48BA}" type="presParOf" srcId="{ED899065-EBD2-4EF5-B6DA-8CEAB1915E3C}" destId="{9D289198-30BA-4F88-976D-4FC4733F4C74}" srcOrd="0" destOrd="0" presId="urn:microsoft.com/office/officeart/2018/2/layout/IconCircleList"/>
    <dgm:cxn modelId="{1417CE76-B499-40AF-840E-93FFD3432DE8}" type="presParOf" srcId="{ED899065-EBD2-4EF5-B6DA-8CEAB1915E3C}" destId="{3465377F-B125-4F05-8135-249B53A840AE}" srcOrd="1" destOrd="0" presId="urn:microsoft.com/office/officeart/2018/2/layout/IconCircleList"/>
    <dgm:cxn modelId="{F505641D-365A-4FC8-AC89-58138F161D51}" type="presParOf" srcId="{ED899065-EBD2-4EF5-B6DA-8CEAB1915E3C}" destId="{5671C398-03DB-4162-93D9-EDE7523C12F7}" srcOrd="2" destOrd="0" presId="urn:microsoft.com/office/officeart/2018/2/layout/IconCircleList"/>
    <dgm:cxn modelId="{5CBC4A30-F991-47AB-AB5E-68BFD4AEE89F}" type="presParOf" srcId="{ED899065-EBD2-4EF5-B6DA-8CEAB1915E3C}" destId="{18738B14-C03A-459F-A122-D063EA3DB6D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0A48D-28DA-494A-9BBE-C8C6F29B15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C8CDDE-EA95-4688-9851-AC2F31C1BA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</a:rPr>
            <a:t>Only submitted at the end of the final semester of the project</a:t>
          </a:r>
        </a:p>
      </dgm:t>
    </dgm:pt>
    <dgm:pt modelId="{6056133B-0926-45E7-BEC6-5143C22917F0}" type="parTrans" cxnId="{B52677F7-920E-4531-8672-14ABBC7974F3}">
      <dgm:prSet/>
      <dgm:spPr/>
      <dgm:t>
        <a:bodyPr/>
        <a:lstStyle/>
        <a:p>
          <a:endParaRPr lang="en-US"/>
        </a:p>
      </dgm:t>
    </dgm:pt>
    <dgm:pt modelId="{8537A471-D7F4-4F6C-A3DA-22F71FB492D4}" type="sibTrans" cxnId="{B52677F7-920E-4531-8672-14ABBC7974F3}">
      <dgm:prSet/>
      <dgm:spPr/>
      <dgm:t>
        <a:bodyPr/>
        <a:lstStyle/>
        <a:p>
          <a:endParaRPr lang="en-US"/>
        </a:p>
      </dgm:t>
    </dgm:pt>
    <dgm:pt modelId="{5B62520D-48D5-4529-9D53-4613B3B38F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FFFFFF"/>
              </a:solidFill>
            </a:rPr>
            <a:t>Always available from the </a:t>
          </a:r>
          <a:r>
            <a:rPr lang="en-US" dirty="0">
              <a:solidFill>
                <a:schemeClr val="accent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dirty="0">
            <a:solidFill>
              <a:schemeClr val="accent1"/>
            </a:solidFill>
          </a:endParaRPr>
        </a:p>
      </dgm:t>
    </dgm:pt>
    <dgm:pt modelId="{1FADBA3E-3C71-482D-8956-7810AACC586F}" type="parTrans" cxnId="{E22761F3-7198-45B2-90DA-7A39D9569032}">
      <dgm:prSet/>
      <dgm:spPr/>
      <dgm:t>
        <a:bodyPr/>
        <a:lstStyle/>
        <a:p>
          <a:endParaRPr lang="en-US"/>
        </a:p>
      </dgm:t>
    </dgm:pt>
    <dgm:pt modelId="{7A6A1C23-B67E-44CB-9E52-72CAD5D2C8C9}" type="sibTrans" cxnId="{E22761F3-7198-45B2-90DA-7A39D9569032}">
      <dgm:prSet/>
      <dgm:spPr/>
      <dgm:t>
        <a:bodyPr/>
        <a:lstStyle/>
        <a:p>
          <a:endParaRPr lang="en-US"/>
        </a:p>
      </dgm:t>
    </dgm:pt>
    <dgm:pt modelId="{ECD3B98B-E07F-4A3B-9D95-969D9318D6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FFFFFF"/>
              </a:solidFill>
            </a:rPr>
            <a:t>One survey with pathways for Transformation, Continuous Improvement, Research</a:t>
          </a:r>
        </a:p>
      </dgm:t>
    </dgm:pt>
    <dgm:pt modelId="{141A35D2-32DB-4354-BB48-D58EB0135064}" type="parTrans" cxnId="{CCB79A0B-F22D-4077-967B-98802ED0E485}">
      <dgm:prSet/>
      <dgm:spPr/>
      <dgm:t>
        <a:bodyPr/>
        <a:lstStyle/>
        <a:p>
          <a:endParaRPr lang="en-US"/>
        </a:p>
      </dgm:t>
    </dgm:pt>
    <dgm:pt modelId="{3E9941EF-7F2D-4E63-90C6-B660595AE510}" type="sibTrans" cxnId="{CCB79A0B-F22D-4077-967B-98802ED0E485}">
      <dgm:prSet/>
      <dgm:spPr/>
      <dgm:t>
        <a:bodyPr/>
        <a:lstStyle/>
        <a:p>
          <a:endParaRPr lang="en-US"/>
        </a:p>
      </dgm:t>
    </dgm:pt>
    <dgm:pt modelId="{F0866ABB-7A3A-4EB0-AD43-8229C4E59EE5}" type="pres">
      <dgm:prSet presAssocID="{08C0A48D-28DA-494A-9BBE-C8C6F29B152E}" presName="root" presStyleCnt="0">
        <dgm:presLayoutVars>
          <dgm:dir/>
          <dgm:resizeHandles val="exact"/>
        </dgm:presLayoutVars>
      </dgm:prSet>
      <dgm:spPr/>
    </dgm:pt>
    <dgm:pt modelId="{FC108099-2E5D-42A1-91A7-CCE8DCA03709}" type="pres">
      <dgm:prSet presAssocID="{69C8CDDE-EA95-4688-9851-AC2F31C1BAD8}" presName="compNode" presStyleCnt="0"/>
      <dgm:spPr/>
    </dgm:pt>
    <dgm:pt modelId="{B13FCF30-332A-4221-A941-B6647761313B}" type="pres">
      <dgm:prSet presAssocID="{69C8CDDE-EA95-4688-9851-AC2F31C1BAD8}" presName="bgRect" presStyleLbl="bgShp" presStyleIdx="0" presStyleCnt="3"/>
      <dgm:spPr/>
    </dgm:pt>
    <dgm:pt modelId="{5E90D4FB-5144-4B08-A329-5E8E0C09C971}" type="pres">
      <dgm:prSet presAssocID="{69C8CDDE-EA95-4688-9851-AC2F31C1BAD8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E8112C-8A98-49E9-947D-ED46837791D9}" type="pres">
      <dgm:prSet presAssocID="{69C8CDDE-EA95-4688-9851-AC2F31C1BAD8}" presName="spaceRect" presStyleCnt="0"/>
      <dgm:spPr/>
    </dgm:pt>
    <dgm:pt modelId="{7115D207-1659-4151-BBC8-B607AFD56600}" type="pres">
      <dgm:prSet presAssocID="{69C8CDDE-EA95-4688-9851-AC2F31C1BAD8}" presName="parTx" presStyleLbl="revTx" presStyleIdx="0" presStyleCnt="3">
        <dgm:presLayoutVars>
          <dgm:chMax val="0"/>
          <dgm:chPref val="0"/>
        </dgm:presLayoutVars>
      </dgm:prSet>
      <dgm:spPr/>
    </dgm:pt>
    <dgm:pt modelId="{B7EB63E1-4470-4F54-BD25-712A8AFFF18D}" type="pres">
      <dgm:prSet presAssocID="{8537A471-D7F4-4F6C-A3DA-22F71FB492D4}" presName="sibTrans" presStyleCnt="0"/>
      <dgm:spPr/>
    </dgm:pt>
    <dgm:pt modelId="{CEBA211C-7A2E-4BB4-9617-1AFB3239CDC4}" type="pres">
      <dgm:prSet presAssocID="{5B62520D-48D5-4529-9D53-4613B3B38F5E}" presName="compNode" presStyleCnt="0"/>
      <dgm:spPr/>
    </dgm:pt>
    <dgm:pt modelId="{8941C9B8-8565-4A2C-AB56-F8887BE6AD65}" type="pres">
      <dgm:prSet presAssocID="{5B62520D-48D5-4529-9D53-4613B3B38F5E}" presName="bgRect" presStyleLbl="bgShp" presStyleIdx="1" presStyleCnt="3"/>
      <dgm:spPr/>
    </dgm:pt>
    <dgm:pt modelId="{F84B8FDF-1F25-4EC5-AB37-83BDFDC77BFC}" type="pres">
      <dgm:prSet presAssocID="{5B62520D-48D5-4529-9D53-4613B3B38F5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6D39B68-A841-4732-83ED-8D431BAA05C6}" type="pres">
      <dgm:prSet presAssocID="{5B62520D-48D5-4529-9D53-4613B3B38F5E}" presName="spaceRect" presStyleCnt="0"/>
      <dgm:spPr/>
    </dgm:pt>
    <dgm:pt modelId="{356687C6-8B60-44AD-8DB9-19C4852CBB5A}" type="pres">
      <dgm:prSet presAssocID="{5B62520D-48D5-4529-9D53-4613B3B38F5E}" presName="parTx" presStyleLbl="revTx" presStyleIdx="1" presStyleCnt="3">
        <dgm:presLayoutVars>
          <dgm:chMax val="0"/>
          <dgm:chPref val="0"/>
        </dgm:presLayoutVars>
      </dgm:prSet>
      <dgm:spPr/>
    </dgm:pt>
    <dgm:pt modelId="{B237CF24-815C-4F39-8118-233B42B46B60}" type="pres">
      <dgm:prSet presAssocID="{7A6A1C23-B67E-44CB-9E52-72CAD5D2C8C9}" presName="sibTrans" presStyleCnt="0"/>
      <dgm:spPr/>
    </dgm:pt>
    <dgm:pt modelId="{F8C52D85-E852-45F9-B875-64C8EE48E23F}" type="pres">
      <dgm:prSet presAssocID="{ECD3B98B-E07F-4A3B-9D95-969D9318D6AF}" presName="compNode" presStyleCnt="0"/>
      <dgm:spPr/>
    </dgm:pt>
    <dgm:pt modelId="{5226D67B-9CAD-45AE-8D8C-07122E67E50E}" type="pres">
      <dgm:prSet presAssocID="{ECD3B98B-E07F-4A3B-9D95-969D9318D6AF}" presName="bgRect" presStyleLbl="bgShp" presStyleIdx="2" presStyleCnt="3"/>
      <dgm:spPr/>
    </dgm:pt>
    <dgm:pt modelId="{14071FB9-C9E7-4C6F-ACB2-F9ACD6CB855B}" type="pres">
      <dgm:prSet presAssocID="{ECD3B98B-E07F-4A3B-9D95-969D9318D6AF}" presName="iconRect" presStyleLbl="node1" presStyleIdx="2" presStyleCnt="3"/>
      <dgm:spPr>
        <a:prstGeom prst="leftUpArrow">
          <a:avLst/>
        </a:prstGeom>
        <a:solidFill>
          <a:srgbClr val="FFFFFF"/>
        </a:solidFill>
        <a:ln>
          <a:solidFill>
            <a:schemeClr val="tx1">
              <a:lumMod val="50000"/>
              <a:alpha val="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3d Glasses outline"/>
        </a:ext>
      </dgm:extLst>
    </dgm:pt>
    <dgm:pt modelId="{4D6744C2-928E-415E-ADF4-709B762B0264}" type="pres">
      <dgm:prSet presAssocID="{ECD3B98B-E07F-4A3B-9D95-969D9318D6AF}" presName="spaceRect" presStyleCnt="0"/>
      <dgm:spPr/>
    </dgm:pt>
    <dgm:pt modelId="{E30095BD-8860-489D-8B29-758FB4E779C4}" type="pres">
      <dgm:prSet presAssocID="{ECD3B98B-E07F-4A3B-9D95-969D9318D6A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B79A0B-F22D-4077-967B-98802ED0E485}" srcId="{08C0A48D-28DA-494A-9BBE-C8C6F29B152E}" destId="{ECD3B98B-E07F-4A3B-9D95-969D9318D6AF}" srcOrd="2" destOrd="0" parTransId="{141A35D2-32DB-4354-BB48-D58EB0135064}" sibTransId="{3E9941EF-7F2D-4E63-90C6-B660595AE510}"/>
    <dgm:cxn modelId="{E050C11E-AFE5-4B53-81CE-55D84F1A6552}" type="presOf" srcId="{5B62520D-48D5-4529-9D53-4613B3B38F5E}" destId="{356687C6-8B60-44AD-8DB9-19C4852CBB5A}" srcOrd="0" destOrd="0" presId="urn:microsoft.com/office/officeart/2018/2/layout/IconVerticalSolidList"/>
    <dgm:cxn modelId="{EEE7C558-9A01-4887-B5F4-4EF0617073A9}" type="presOf" srcId="{69C8CDDE-EA95-4688-9851-AC2F31C1BAD8}" destId="{7115D207-1659-4151-BBC8-B607AFD56600}" srcOrd="0" destOrd="0" presId="urn:microsoft.com/office/officeart/2018/2/layout/IconVerticalSolidList"/>
    <dgm:cxn modelId="{4C2AF478-D36E-4942-8654-1BFFEAB3465E}" type="presOf" srcId="{ECD3B98B-E07F-4A3B-9D95-969D9318D6AF}" destId="{E30095BD-8860-489D-8B29-758FB4E779C4}" srcOrd="0" destOrd="0" presId="urn:microsoft.com/office/officeart/2018/2/layout/IconVerticalSolidList"/>
    <dgm:cxn modelId="{B51454B6-49DE-4978-8577-6F73F39641AE}" type="presOf" srcId="{08C0A48D-28DA-494A-9BBE-C8C6F29B152E}" destId="{F0866ABB-7A3A-4EB0-AD43-8229C4E59EE5}" srcOrd="0" destOrd="0" presId="urn:microsoft.com/office/officeart/2018/2/layout/IconVerticalSolidList"/>
    <dgm:cxn modelId="{E22761F3-7198-45B2-90DA-7A39D9569032}" srcId="{08C0A48D-28DA-494A-9BBE-C8C6F29B152E}" destId="{5B62520D-48D5-4529-9D53-4613B3B38F5E}" srcOrd="1" destOrd="0" parTransId="{1FADBA3E-3C71-482D-8956-7810AACC586F}" sibTransId="{7A6A1C23-B67E-44CB-9E52-72CAD5D2C8C9}"/>
    <dgm:cxn modelId="{B52677F7-920E-4531-8672-14ABBC7974F3}" srcId="{08C0A48D-28DA-494A-9BBE-C8C6F29B152E}" destId="{69C8CDDE-EA95-4688-9851-AC2F31C1BAD8}" srcOrd="0" destOrd="0" parTransId="{6056133B-0926-45E7-BEC6-5143C22917F0}" sibTransId="{8537A471-D7F4-4F6C-A3DA-22F71FB492D4}"/>
    <dgm:cxn modelId="{0E881ED6-6050-4120-848F-9C7E070D79AF}" type="presParOf" srcId="{F0866ABB-7A3A-4EB0-AD43-8229C4E59EE5}" destId="{FC108099-2E5D-42A1-91A7-CCE8DCA03709}" srcOrd="0" destOrd="0" presId="urn:microsoft.com/office/officeart/2018/2/layout/IconVerticalSolidList"/>
    <dgm:cxn modelId="{42089E55-1340-45C8-B622-830E2629D776}" type="presParOf" srcId="{FC108099-2E5D-42A1-91A7-CCE8DCA03709}" destId="{B13FCF30-332A-4221-A941-B6647761313B}" srcOrd="0" destOrd="0" presId="urn:microsoft.com/office/officeart/2018/2/layout/IconVerticalSolidList"/>
    <dgm:cxn modelId="{D13E6544-37D5-4C64-AD9E-8BCB23F6B586}" type="presParOf" srcId="{FC108099-2E5D-42A1-91A7-CCE8DCA03709}" destId="{5E90D4FB-5144-4B08-A329-5E8E0C09C971}" srcOrd="1" destOrd="0" presId="urn:microsoft.com/office/officeart/2018/2/layout/IconVerticalSolidList"/>
    <dgm:cxn modelId="{86518237-85B6-49CB-BBF2-B1E7B6A3A243}" type="presParOf" srcId="{FC108099-2E5D-42A1-91A7-CCE8DCA03709}" destId="{93E8112C-8A98-49E9-947D-ED46837791D9}" srcOrd="2" destOrd="0" presId="urn:microsoft.com/office/officeart/2018/2/layout/IconVerticalSolidList"/>
    <dgm:cxn modelId="{E68CD3A3-ADCF-4DC7-83D3-5C67B7BE4508}" type="presParOf" srcId="{FC108099-2E5D-42A1-91A7-CCE8DCA03709}" destId="{7115D207-1659-4151-BBC8-B607AFD56600}" srcOrd="3" destOrd="0" presId="urn:microsoft.com/office/officeart/2018/2/layout/IconVerticalSolidList"/>
    <dgm:cxn modelId="{D8D7640A-F7AE-43B9-826F-7F3641004BD0}" type="presParOf" srcId="{F0866ABB-7A3A-4EB0-AD43-8229C4E59EE5}" destId="{B7EB63E1-4470-4F54-BD25-712A8AFFF18D}" srcOrd="1" destOrd="0" presId="urn:microsoft.com/office/officeart/2018/2/layout/IconVerticalSolidList"/>
    <dgm:cxn modelId="{2E382A68-0058-45EA-B0C7-CA9926F9A55A}" type="presParOf" srcId="{F0866ABB-7A3A-4EB0-AD43-8229C4E59EE5}" destId="{CEBA211C-7A2E-4BB4-9617-1AFB3239CDC4}" srcOrd="2" destOrd="0" presId="urn:microsoft.com/office/officeart/2018/2/layout/IconVerticalSolidList"/>
    <dgm:cxn modelId="{596BF1B0-CDC9-4E21-AE34-83B1EE9C4531}" type="presParOf" srcId="{CEBA211C-7A2E-4BB4-9617-1AFB3239CDC4}" destId="{8941C9B8-8565-4A2C-AB56-F8887BE6AD65}" srcOrd="0" destOrd="0" presId="urn:microsoft.com/office/officeart/2018/2/layout/IconVerticalSolidList"/>
    <dgm:cxn modelId="{258074D5-4347-4D7E-92A7-B1AE66ECF729}" type="presParOf" srcId="{CEBA211C-7A2E-4BB4-9617-1AFB3239CDC4}" destId="{F84B8FDF-1F25-4EC5-AB37-83BDFDC77BFC}" srcOrd="1" destOrd="0" presId="urn:microsoft.com/office/officeart/2018/2/layout/IconVerticalSolidList"/>
    <dgm:cxn modelId="{838F9C30-B57C-4DA2-9337-A0F95243DD75}" type="presParOf" srcId="{CEBA211C-7A2E-4BB4-9617-1AFB3239CDC4}" destId="{06D39B68-A841-4732-83ED-8D431BAA05C6}" srcOrd="2" destOrd="0" presId="urn:microsoft.com/office/officeart/2018/2/layout/IconVerticalSolidList"/>
    <dgm:cxn modelId="{F06903FC-E37D-4CAE-A5BB-15E425DD67E0}" type="presParOf" srcId="{CEBA211C-7A2E-4BB4-9617-1AFB3239CDC4}" destId="{356687C6-8B60-44AD-8DB9-19C4852CBB5A}" srcOrd="3" destOrd="0" presId="urn:microsoft.com/office/officeart/2018/2/layout/IconVerticalSolidList"/>
    <dgm:cxn modelId="{42338582-2F67-4A97-99E0-5893657EDE25}" type="presParOf" srcId="{F0866ABB-7A3A-4EB0-AD43-8229C4E59EE5}" destId="{B237CF24-815C-4F39-8118-233B42B46B60}" srcOrd="3" destOrd="0" presId="urn:microsoft.com/office/officeart/2018/2/layout/IconVerticalSolidList"/>
    <dgm:cxn modelId="{9002AE00-1ACC-471F-935B-CFCB1A6B0013}" type="presParOf" srcId="{F0866ABB-7A3A-4EB0-AD43-8229C4E59EE5}" destId="{F8C52D85-E852-45F9-B875-64C8EE48E23F}" srcOrd="4" destOrd="0" presId="urn:microsoft.com/office/officeart/2018/2/layout/IconVerticalSolidList"/>
    <dgm:cxn modelId="{BA1C5C04-CB14-4E56-B7D7-5DFB7A6B7AB2}" type="presParOf" srcId="{F8C52D85-E852-45F9-B875-64C8EE48E23F}" destId="{5226D67B-9CAD-45AE-8D8C-07122E67E50E}" srcOrd="0" destOrd="0" presId="urn:microsoft.com/office/officeart/2018/2/layout/IconVerticalSolidList"/>
    <dgm:cxn modelId="{6027C7B9-3DA2-4371-948E-C9D50A2075F9}" type="presParOf" srcId="{F8C52D85-E852-45F9-B875-64C8EE48E23F}" destId="{14071FB9-C9E7-4C6F-ACB2-F9ACD6CB855B}" srcOrd="1" destOrd="0" presId="urn:microsoft.com/office/officeart/2018/2/layout/IconVerticalSolidList"/>
    <dgm:cxn modelId="{BEDF89AC-BE12-437B-A17D-5D30AE673F14}" type="presParOf" srcId="{F8C52D85-E852-45F9-B875-64C8EE48E23F}" destId="{4D6744C2-928E-415E-ADF4-709B762B0264}" srcOrd="2" destOrd="0" presId="urn:microsoft.com/office/officeart/2018/2/layout/IconVerticalSolidList"/>
    <dgm:cxn modelId="{029254E8-4C03-4DFE-AE72-27B52A00345A}" type="presParOf" srcId="{F8C52D85-E852-45F9-B875-64C8EE48E23F}" destId="{E30095BD-8860-489D-8B29-758FB4E779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23B7D-9C1F-42DB-B3E7-6C14A86D949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95C01D95-8A44-4112-BEC3-4F3AA4D1926A}">
      <dgm:prSet/>
      <dgm:spPr/>
      <dgm:t>
        <a:bodyPr/>
        <a:lstStyle/>
        <a:p>
          <a:r>
            <a:rPr lang="en-US" b="1" dirty="0"/>
            <a:t>Share an issue:</a:t>
          </a:r>
          <a:r>
            <a:rPr lang="en-US" dirty="0"/>
            <a:t> What are your hang-ups, fears, or barriers in your project or about this grant program? </a:t>
          </a:r>
        </a:p>
      </dgm:t>
    </dgm:pt>
    <dgm:pt modelId="{29A7285C-3951-4A98-89DA-9CAEC2DDAA4F}" type="parTrans" cxnId="{553ECD32-2BA2-4B3C-B9F0-2F2F93AFD806}">
      <dgm:prSet/>
      <dgm:spPr/>
      <dgm:t>
        <a:bodyPr/>
        <a:lstStyle/>
        <a:p>
          <a:endParaRPr lang="en-US"/>
        </a:p>
      </dgm:t>
    </dgm:pt>
    <dgm:pt modelId="{60EAD12D-F430-43DD-A1E4-E6C9FD87FF68}" type="sibTrans" cxnId="{553ECD32-2BA2-4B3C-B9F0-2F2F93AFD806}">
      <dgm:prSet/>
      <dgm:spPr/>
      <dgm:t>
        <a:bodyPr/>
        <a:lstStyle/>
        <a:p>
          <a:endParaRPr lang="en-US"/>
        </a:p>
      </dgm:t>
    </dgm:pt>
    <dgm:pt modelId="{BD8E0351-D04D-4711-81FA-B9D560D40BFF}">
      <dgm:prSet/>
      <dgm:spPr/>
      <dgm:t>
        <a:bodyPr/>
        <a:lstStyle/>
        <a:p>
          <a:r>
            <a:rPr lang="en-US" b="1" dirty="0"/>
            <a:t>Respond:</a:t>
          </a:r>
          <a:r>
            <a:rPr lang="en-US" dirty="0"/>
            <a:t> When someone shares an issue, please chime in if this resonates with you or if you have an idea that might help.</a:t>
          </a:r>
        </a:p>
      </dgm:t>
    </dgm:pt>
    <dgm:pt modelId="{DFFF339E-FFA0-435B-97D2-7AC20E11ACA1}" type="parTrans" cxnId="{9874C77B-1B01-4886-AA82-A6FFE30EE81A}">
      <dgm:prSet/>
      <dgm:spPr/>
      <dgm:t>
        <a:bodyPr/>
        <a:lstStyle/>
        <a:p>
          <a:endParaRPr lang="en-US"/>
        </a:p>
      </dgm:t>
    </dgm:pt>
    <dgm:pt modelId="{3651160B-3998-41FD-B025-D6267C9498E6}" type="sibTrans" cxnId="{9874C77B-1B01-4886-AA82-A6FFE30EE81A}">
      <dgm:prSet/>
      <dgm:spPr/>
      <dgm:t>
        <a:bodyPr/>
        <a:lstStyle/>
        <a:p>
          <a:endParaRPr lang="en-US"/>
        </a:p>
      </dgm:t>
    </dgm:pt>
    <dgm:pt modelId="{58B00F77-905D-4AA8-99E0-7795FF4978CD}" type="pres">
      <dgm:prSet presAssocID="{18423B7D-9C1F-42DB-B3E7-6C14A86D9499}" presName="linear" presStyleCnt="0">
        <dgm:presLayoutVars>
          <dgm:animLvl val="lvl"/>
          <dgm:resizeHandles val="exact"/>
        </dgm:presLayoutVars>
      </dgm:prSet>
      <dgm:spPr/>
    </dgm:pt>
    <dgm:pt modelId="{71C7146A-EA4D-4B4C-9B9C-634F273E5681}" type="pres">
      <dgm:prSet presAssocID="{95C01D95-8A44-4112-BEC3-4F3AA4D192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3187CE-075C-4BF3-AD39-AD45716C2C4B}" type="pres">
      <dgm:prSet presAssocID="{60EAD12D-F430-43DD-A1E4-E6C9FD87FF68}" presName="spacer" presStyleCnt="0"/>
      <dgm:spPr/>
    </dgm:pt>
    <dgm:pt modelId="{D81B73C3-426E-4193-92F3-35D15DBA86BC}" type="pres">
      <dgm:prSet presAssocID="{BD8E0351-D04D-4711-81FA-B9D560D40B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3ECD32-2BA2-4B3C-B9F0-2F2F93AFD806}" srcId="{18423B7D-9C1F-42DB-B3E7-6C14A86D9499}" destId="{95C01D95-8A44-4112-BEC3-4F3AA4D1926A}" srcOrd="0" destOrd="0" parTransId="{29A7285C-3951-4A98-89DA-9CAEC2DDAA4F}" sibTransId="{60EAD12D-F430-43DD-A1E4-E6C9FD87FF68}"/>
    <dgm:cxn modelId="{04765773-90B3-4052-B2B6-8067A03E83E5}" type="presOf" srcId="{18423B7D-9C1F-42DB-B3E7-6C14A86D9499}" destId="{58B00F77-905D-4AA8-99E0-7795FF4978CD}" srcOrd="0" destOrd="0" presId="urn:microsoft.com/office/officeart/2005/8/layout/vList2"/>
    <dgm:cxn modelId="{9874C77B-1B01-4886-AA82-A6FFE30EE81A}" srcId="{18423B7D-9C1F-42DB-B3E7-6C14A86D9499}" destId="{BD8E0351-D04D-4711-81FA-B9D560D40BFF}" srcOrd="1" destOrd="0" parTransId="{DFFF339E-FFA0-435B-97D2-7AC20E11ACA1}" sibTransId="{3651160B-3998-41FD-B025-D6267C9498E6}"/>
    <dgm:cxn modelId="{AE8C8B7F-4579-4D40-A124-43250351025A}" type="presOf" srcId="{BD8E0351-D04D-4711-81FA-B9D560D40BFF}" destId="{D81B73C3-426E-4193-92F3-35D15DBA86BC}" srcOrd="0" destOrd="0" presId="urn:microsoft.com/office/officeart/2005/8/layout/vList2"/>
    <dgm:cxn modelId="{2F2A56F7-855C-4B70-9045-32D337FA72C3}" type="presOf" srcId="{95C01D95-8A44-4112-BEC3-4F3AA4D1926A}" destId="{71C7146A-EA4D-4B4C-9B9C-634F273E5681}" srcOrd="0" destOrd="0" presId="urn:microsoft.com/office/officeart/2005/8/layout/vList2"/>
    <dgm:cxn modelId="{099F930B-42D6-442B-81B4-9BBEC919867F}" type="presParOf" srcId="{58B00F77-905D-4AA8-99E0-7795FF4978CD}" destId="{71C7146A-EA4D-4B4C-9B9C-634F273E5681}" srcOrd="0" destOrd="0" presId="urn:microsoft.com/office/officeart/2005/8/layout/vList2"/>
    <dgm:cxn modelId="{340BC35B-A75D-4888-911D-B0B398A360F8}" type="presParOf" srcId="{58B00F77-905D-4AA8-99E0-7795FF4978CD}" destId="{BE3187CE-075C-4BF3-AD39-AD45716C2C4B}" srcOrd="1" destOrd="0" presId="urn:microsoft.com/office/officeart/2005/8/layout/vList2"/>
    <dgm:cxn modelId="{4E3976E4-8FC4-4CBA-9CD8-3AB4E6091EB7}" type="presParOf" srcId="{58B00F77-905D-4AA8-99E0-7795FF4978CD}" destId="{D81B73C3-426E-4193-92F3-35D15DBA86B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D482B-A358-41AA-935B-29A2399C1047}">
      <dsp:nvSpPr>
        <dsp:cNvPr id="0" name=""/>
        <dsp:cNvSpPr/>
      </dsp:nvSpPr>
      <dsp:spPr>
        <a:xfrm>
          <a:off x="3856" y="1040415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E837D-3D65-44AD-AD86-77F0278A60E0}">
      <dsp:nvSpPr>
        <dsp:cNvPr id="0" name=""/>
        <dsp:cNvSpPr/>
      </dsp:nvSpPr>
      <dsp:spPr>
        <a:xfrm>
          <a:off x="206232" y="1242790"/>
          <a:ext cx="558941" cy="558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562A0-6F56-4FDE-A531-1AD8AA607B37}">
      <dsp:nvSpPr>
        <dsp:cNvPr id="0" name=""/>
        <dsp:cNvSpPr/>
      </dsp:nvSpPr>
      <dsp:spPr>
        <a:xfrm>
          <a:off x="1174054" y="1040415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Online Google Form</a:t>
          </a:r>
        </a:p>
      </dsp:txBody>
      <dsp:txXfrm>
        <a:off x="1174054" y="1040415"/>
        <a:ext cx="2271560" cy="963692"/>
      </dsp:txXfrm>
    </dsp:sp>
    <dsp:sp modelId="{61B7130D-A3E3-40CF-A978-9C7D6D98900E}">
      <dsp:nvSpPr>
        <dsp:cNvPr id="0" name=""/>
        <dsp:cNvSpPr/>
      </dsp:nvSpPr>
      <dsp:spPr>
        <a:xfrm>
          <a:off x="3841416" y="1040415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0C8AF-BAC1-40A4-AE90-09BBEEA9408B}">
      <dsp:nvSpPr>
        <dsp:cNvPr id="0" name=""/>
        <dsp:cNvSpPr/>
      </dsp:nvSpPr>
      <dsp:spPr>
        <a:xfrm>
          <a:off x="4043791" y="1242790"/>
          <a:ext cx="558941" cy="558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8633A-DA2F-4776-BF8E-26EB7FAF91BA}">
      <dsp:nvSpPr>
        <dsp:cNvPr id="0" name=""/>
        <dsp:cNvSpPr/>
      </dsp:nvSpPr>
      <dsp:spPr>
        <a:xfrm>
          <a:off x="5011614" y="1040415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Includes multiple-choice &amp; short paragraph questions</a:t>
          </a:r>
        </a:p>
      </dsp:txBody>
      <dsp:txXfrm>
        <a:off x="5011614" y="1040415"/>
        <a:ext cx="2271560" cy="963692"/>
      </dsp:txXfrm>
    </dsp:sp>
    <dsp:sp modelId="{C55F1278-D3D9-46BD-A5B8-0046503B3DB0}">
      <dsp:nvSpPr>
        <dsp:cNvPr id="0" name=""/>
        <dsp:cNvSpPr/>
      </dsp:nvSpPr>
      <dsp:spPr>
        <a:xfrm>
          <a:off x="3856" y="2825067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03CE1-12B6-4C1E-9DB3-9D7D4685B328}">
      <dsp:nvSpPr>
        <dsp:cNvPr id="0" name=""/>
        <dsp:cNvSpPr/>
      </dsp:nvSpPr>
      <dsp:spPr>
        <a:xfrm>
          <a:off x="206232" y="3027442"/>
          <a:ext cx="558941" cy="558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31F55-916E-4C65-BB74-0564899A7E84}">
      <dsp:nvSpPr>
        <dsp:cNvPr id="0" name=""/>
        <dsp:cNvSpPr/>
      </dsp:nvSpPr>
      <dsp:spPr>
        <a:xfrm>
          <a:off x="1174054" y="2825067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FFFFFF"/>
              </a:solidFill>
            </a:rPr>
            <a:t>Focuses on project being on track for implementation in your final semester</a:t>
          </a:r>
        </a:p>
      </dsp:txBody>
      <dsp:txXfrm>
        <a:off x="1174054" y="2825067"/>
        <a:ext cx="2271560" cy="963692"/>
      </dsp:txXfrm>
    </dsp:sp>
    <dsp:sp modelId="{9D289198-30BA-4F88-976D-4FC4733F4C74}">
      <dsp:nvSpPr>
        <dsp:cNvPr id="0" name=""/>
        <dsp:cNvSpPr/>
      </dsp:nvSpPr>
      <dsp:spPr>
        <a:xfrm>
          <a:off x="3841416" y="2825067"/>
          <a:ext cx="963692" cy="963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5377F-B125-4F05-8135-249B53A840AE}">
      <dsp:nvSpPr>
        <dsp:cNvPr id="0" name=""/>
        <dsp:cNvSpPr/>
      </dsp:nvSpPr>
      <dsp:spPr>
        <a:xfrm>
          <a:off x="4043791" y="3027442"/>
          <a:ext cx="558941" cy="5589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38B14-C03A-459F-A122-D063EA3DB6D2}">
      <dsp:nvSpPr>
        <dsp:cNvPr id="0" name=""/>
        <dsp:cNvSpPr/>
      </dsp:nvSpPr>
      <dsp:spPr>
        <a:xfrm>
          <a:off x="5011614" y="2825067"/>
          <a:ext cx="2271560" cy="96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FF"/>
              </a:solidFill>
            </a:rPr>
            <a:t>Always available via link on the </a:t>
          </a:r>
          <a:r>
            <a:rPr lang="en-US" sz="1800" b="1" kern="1200" dirty="0">
              <a:solidFill>
                <a:schemeClr val="accent4">
                  <a:lumMod val="20000"/>
                  <a:lumOff val="80000"/>
                </a:schemeClr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sz="1800" b="1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5011614" y="2825067"/>
        <a:ext cx="2271560" cy="963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CF30-332A-4221-A941-B6647761313B}">
      <dsp:nvSpPr>
        <dsp:cNvPr id="0" name=""/>
        <dsp:cNvSpPr/>
      </dsp:nvSpPr>
      <dsp:spPr>
        <a:xfrm>
          <a:off x="0" y="680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0D4FB-5144-4B08-A329-5E8E0C09C971}">
      <dsp:nvSpPr>
        <dsp:cNvPr id="0" name=""/>
        <dsp:cNvSpPr/>
      </dsp:nvSpPr>
      <dsp:spPr>
        <a:xfrm>
          <a:off x="481473" y="358800"/>
          <a:ext cx="875405" cy="875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5D207-1659-4151-BBC8-B607AFD56600}">
      <dsp:nvSpPr>
        <dsp:cNvPr id="0" name=""/>
        <dsp:cNvSpPr/>
      </dsp:nvSpPr>
      <dsp:spPr>
        <a:xfrm>
          <a:off x="1838352" y="680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FFFF"/>
              </a:solidFill>
            </a:rPr>
            <a:t>Only submitted at the end of the final semester of the project</a:t>
          </a:r>
        </a:p>
      </dsp:txBody>
      <dsp:txXfrm>
        <a:off x="1838352" y="680"/>
        <a:ext cx="4430685" cy="1591647"/>
      </dsp:txXfrm>
    </dsp:sp>
    <dsp:sp modelId="{8941C9B8-8565-4A2C-AB56-F8887BE6AD65}">
      <dsp:nvSpPr>
        <dsp:cNvPr id="0" name=""/>
        <dsp:cNvSpPr/>
      </dsp:nvSpPr>
      <dsp:spPr>
        <a:xfrm>
          <a:off x="0" y="1990238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8FDF-1F25-4EC5-AB37-83BDFDC77BFC}">
      <dsp:nvSpPr>
        <dsp:cNvPr id="0" name=""/>
        <dsp:cNvSpPr/>
      </dsp:nvSpPr>
      <dsp:spPr>
        <a:xfrm>
          <a:off x="481473" y="2348359"/>
          <a:ext cx="875405" cy="875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87C6-8B60-44AD-8DB9-19C4852CBB5A}">
      <dsp:nvSpPr>
        <dsp:cNvPr id="0" name=""/>
        <dsp:cNvSpPr/>
      </dsp:nvSpPr>
      <dsp:spPr>
        <a:xfrm>
          <a:off x="1838352" y="1990238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</a:rPr>
            <a:t>Always available from the </a:t>
          </a:r>
          <a:r>
            <a:rPr lang="en-US" sz="2500" kern="1200" dirty="0">
              <a:solidFill>
                <a:schemeClr val="accent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Grantee Information Center</a:t>
          </a:r>
          <a:endParaRPr lang="en-US" sz="2500" kern="1200" dirty="0">
            <a:solidFill>
              <a:schemeClr val="accent1"/>
            </a:solidFill>
          </a:endParaRPr>
        </a:p>
      </dsp:txBody>
      <dsp:txXfrm>
        <a:off x="1838352" y="1990238"/>
        <a:ext cx="4430685" cy="1591647"/>
      </dsp:txXfrm>
    </dsp:sp>
    <dsp:sp modelId="{5226D67B-9CAD-45AE-8D8C-07122E67E50E}">
      <dsp:nvSpPr>
        <dsp:cNvPr id="0" name=""/>
        <dsp:cNvSpPr/>
      </dsp:nvSpPr>
      <dsp:spPr>
        <a:xfrm>
          <a:off x="0" y="3979797"/>
          <a:ext cx="6269038" cy="15916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71FB9-C9E7-4C6F-ACB2-F9ACD6CB855B}">
      <dsp:nvSpPr>
        <dsp:cNvPr id="0" name=""/>
        <dsp:cNvSpPr/>
      </dsp:nvSpPr>
      <dsp:spPr>
        <a:xfrm>
          <a:off x="481473" y="4337918"/>
          <a:ext cx="875405" cy="875405"/>
        </a:xfrm>
        <a:prstGeom prst="leftUpArrow">
          <a:avLst/>
        </a:prstGeom>
        <a:solidFill>
          <a:srgbClr val="FFFFFF"/>
        </a:solidFill>
        <a:ln w="12700" cap="flat" cmpd="sng" algn="ctr">
          <a:solidFill>
            <a:schemeClr val="tx1">
              <a:lumMod val="5000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095BD-8860-489D-8B29-758FB4E779C4}">
      <dsp:nvSpPr>
        <dsp:cNvPr id="0" name=""/>
        <dsp:cNvSpPr/>
      </dsp:nvSpPr>
      <dsp:spPr>
        <a:xfrm>
          <a:off x="1838352" y="3979797"/>
          <a:ext cx="4430685" cy="159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49" tIns="168449" rIns="168449" bIns="16844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</a:rPr>
            <a:t>One survey with pathways for Transformation, Continuous Improvement, Research</a:t>
          </a:r>
        </a:p>
      </dsp:txBody>
      <dsp:txXfrm>
        <a:off x="1838352" y="3979797"/>
        <a:ext cx="4430685" cy="1591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7146A-EA4D-4B4C-9B9C-634F273E5681}">
      <dsp:nvSpPr>
        <dsp:cNvPr id="0" name=""/>
        <dsp:cNvSpPr/>
      </dsp:nvSpPr>
      <dsp:spPr>
        <a:xfrm>
          <a:off x="0" y="31329"/>
          <a:ext cx="10515600" cy="20896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Share an issue:</a:t>
          </a:r>
          <a:r>
            <a:rPr lang="en-US" sz="3800" kern="1200" dirty="0"/>
            <a:t> What are your hang-ups, fears, or barriers in your project or about this grant program? </a:t>
          </a:r>
        </a:p>
      </dsp:txBody>
      <dsp:txXfrm>
        <a:off x="102007" y="133336"/>
        <a:ext cx="10311586" cy="1885605"/>
      </dsp:txXfrm>
    </dsp:sp>
    <dsp:sp modelId="{D81B73C3-426E-4193-92F3-35D15DBA86BC}">
      <dsp:nvSpPr>
        <dsp:cNvPr id="0" name=""/>
        <dsp:cNvSpPr/>
      </dsp:nvSpPr>
      <dsp:spPr>
        <a:xfrm>
          <a:off x="0" y="2230389"/>
          <a:ext cx="10515600" cy="20896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Respond:</a:t>
          </a:r>
          <a:r>
            <a:rPr lang="en-US" sz="3800" kern="1200" dirty="0"/>
            <a:t> When someone shares an issue, please chime in if this resonates with you or if you have an idea that might help.</a:t>
          </a:r>
        </a:p>
      </dsp:txBody>
      <dsp:txXfrm>
        <a:off x="102007" y="2332396"/>
        <a:ext cx="10311586" cy="188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A358-5453-4203-B4D2-557F0EBB6A04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7C0A-7C4E-4169-B1B3-952544756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0B74-F229-4701-8CAD-382E5F86F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8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60B74-F229-4701-8CAD-382E5F86F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63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71EB-199E-43EF-9220-9C2991E8F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8410B-DD87-4520-AE68-10A85AA1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757E-09EB-4B38-9270-21FD8B9A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F9FB-09E0-4FE6-8FA2-289CCC44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3EB63-602B-48EF-AF7E-06401E38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3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911B-F3B3-4557-B8D0-F9B34F76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84056-4511-41DB-A4B9-6CF70C84C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152E-1A38-41EE-937C-D006BF2AD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687B-E6C0-4C05-832C-9F4570E1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6E2AB-97CE-4D80-BB1A-0539E8FA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B2A94-EF41-4952-A9CA-CF65DEA5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C1898-2EB0-400A-A33C-0340FDBD8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6203-9288-467A-87F3-4EE66897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738E-8217-4145-B2E4-FDC550AF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DF01-75C2-4261-B06B-608354B6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7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B230-08B1-43D5-8DBD-94ED5F26F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35983-775E-4581-A75A-48E2E37FC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C5947-8A20-4A52-8FA4-CE496D57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1611-0BF5-42BA-8AD1-BB07480E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8A007-B4FB-4873-83CE-06078B4A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C5FF-721A-43DD-B436-517D6313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24FD-DF40-4995-99E8-A6D8BE09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3A58-5214-4EDC-899E-36978108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ECE7-87BD-46E7-A804-FF76ABE9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11B17-F26B-42F3-8957-05D022E17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6F89-7AB2-45A1-9040-4CC37CD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CBBE-A88F-435A-9F88-2779D3E6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84BA5-4414-4A64-A405-52784AD1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3159-150B-450D-AD30-E4510675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4005-55E8-4E68-998A-2CDAC61C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B77D-2969-467C-BF79-BB33167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73FB-FE88-41F0-9589-FED99BD95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610B-F4BF-46B2-B4F8-11CA5022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7ABC8-5C11-4B1B-936E-2B29FA55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F31B1-3741-4BE3-9504-5BABB6B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31B8-1F6F-44D2-AA30-4031BC04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05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49BD-4385-43B1-822C-05E3048A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492F-A1F9-4E5E-96B5-09DDD800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1EE26-A354-41DA-B9D5-6B9345DC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B8D4-073F-4B5D-ACAD-D359C5A83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30AC3-9909-447E-AADB-5CB8BE828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A98F1-304D-42AD-94A8-37ED0748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B3BD7-8816-4A0E-B61E-8FFDEFDC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F5D7E-0CDB-4304-B0EF-AB57887C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7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23EB-7706-4948-A23A-08B4D8CC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49FEC-E395-4C99-80A9-99A5FFF8F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84D1A-39F0-4903-9540-623E84D7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F873-C5DC-46A9-9DC0-92C0AD62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55C2B-86AD-4FA5-8508-B5B7EB43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DDCC1-CF0B-4956-BA3D-72D83EBE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47EA1-AFF0-450E-86EE-56811F48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0DB4-4671-41CF-8AC9-F5141C40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39C9-DCBA-44F4-A4AB-16A32C72E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A0D6D-C615-4944-B39A-40CB70040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DA43-C35E-475D-9D68-F6CA45E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B7156-61BE-44CA-85B3-F06B3DAB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E6655-DB2C-4AF4-B796-0A13EEE0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B78A-67C8-466B-A622-5CBE4E23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CDEE-EA7A-4F55-98D3-48D3EC36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BCC58-481C-4DD3-A6C2-5173F474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EDFA-9467-4E93-B064-69CDDC84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81E79-19DE-41B0-8F0C-E7E78254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57DF-30E9-467E-90B8-09A7CCDB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2ECCE-720A-435B-964F-9510622C1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2810E-F43B-4E7E-B01C-3C3F7BFB7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40A5E-2486-4A3D-965E-09431854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909B0-D07F-4E6D-982E-5D35F81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78326-83A6-471C-AD30-F05C32C4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9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9AEB-F8BD-431B-A3C6-17C978A4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13834-7E6E-4EBD-96CB-1ED48C4D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3F14F-467D-4AA6-8B1D-FB2C196C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FCBA8-C9AD-4DB5-A7AB-80207599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C2B95-A3B1-42B9-8270-BAD984E0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53821-2211-4429-8696-09AC767AC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8D453-4E83-41AE-877E-29653575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CEDD7-EA06-4DDB-B066-48ABA511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B7403-94A0-4AB6-911D-5D1846A2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6520-E3F1-4E9C-8654-FEF916F1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2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8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5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7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31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2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0B46-157F-4E1E-BDEA-BA1829FA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13CB4-E5A3-4727-9763-178E60E4B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75077-B659-4C8D-883F-58388477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5DFC3-99B0-44BB-B744-B393E409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E17E-D7C7-44B7-8E0E-7E76CC49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7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9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5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54EF-2396-4ED8-9654-E460BA7B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F30D-18F1-4636-B6BB-8C20318E5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B945E-C075-4D04-A106-D2AEDED3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F8889-6489-4E71-B415-A25EF635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0F6B4-3752-4EAC-8C9B-B1378137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C2735-6CFA-4D6E-9A91-58F98582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A8B0-A326-4FD7-A1FD-1D58C1E8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8B6F9-934A-4E43-B720-13008811B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92366-404B-4298-9189-200543DAE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B551E-91C6-4908-93CA-B82531500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7648C-39E7-4C9D-B643-71B6FDB8C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9A499-2682-4B88-8208-638E597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0596B-0E1E-431B-90A3-5B3EE540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37990-6811-4DFC-9949-B5935CE0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438F-A5DC-4C93-A145-C5E41D09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8BE9-7449-4D51-9FD5-0857CEF8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3FAF6-84DB-40A8-A161-026286B2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0596F-A9E5-4DFE-ACAC-71414FE1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1CBE7-88B5-40D8-A103-4D2C64CF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7654-C8A5-49C8-9FD9-8A5DC670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753C2-B79F-497E-A0D6-E0A73A01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9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83F6-B308-4FB8-9B01-516BE72D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08527-54A1-4B8C-AA95-15FD5B12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CD848-918A-4EA0-9204-651A0C05F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EEEEB-FA1E-4509-83FC-B1E2F7EE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66B7E-470A-452D-833B-DD92941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8D404-C607-4E64-86DE-07E17576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6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047-9562-4487-B5C2-519D4B15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24713-CCA0-4A61-8AC1-E8CD455A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D648A-F9EB-40F8-B56A-86260F314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DF916-E808-4724-A10C-843D670A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D5-EE53-49F5-8DA4-CA1B48C7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3C1D2-45AC-4B11-822F-F8C545B5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F8671-E1B8-4B21-9EC0-7AD3627E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F3F14-2DC5-4209-93EF-AE034E36D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A4458-10AE-4470-9835-D87F559BE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C1CA-9788-4666-8A8F-0C7D4ED40A06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350E-33AE-4050-92FD-C89E12277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3B39E-4AA9-4878-BC3F-ADB6BEB11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1CFA-47E2-426A-B04F-3BFB4460B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405D7-090A-4BDD-8FE5-D32C5040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3B342-C0FF-4720-BF55-7D364BD0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47D7-3BCC-4D5E-A02D-F5911105E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E605-1677-493A-8E87-833EBB1DC7A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3F84-8250-4775-A474-F0E33D42D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B16D2-88E2-48E4-9110-9D416841A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8DB1-EE79-4DCE-882E-81E617F33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4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team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ffordablelearninggeorgia.org/grants/grantee-information-center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affordablelearninggeorgia.org/grants/grantee-information-cent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eff.gallant@usg.edu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akita.afaha@usg.edu" TargetMode="External"/><Relationship Id="rId2" Type="http://schemas.openxmlformats.org/officeDocument/2006/relationships/hyperlink" Target="mailto:jeff.gallant@usg.ed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7" name="Picture 6" descr="Colorful burst of lights">
            <a:extLst>
              <a:ext uri="{FF2B5EF4-FFF2-40B4-BE49-F238E27FC236}">
                <a16:creationId xmlns:a16="http://schemas.microsoft.com/office/drawing/2014/main" id="{B5EBEA29-618A-48D9-B801-92D35113A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5008" b="10722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26E8FE-A8BA-4DAB-B902-B8D7B597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14" y="1273354"/>
            <a:ext cx="9141619" cy="17103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spc="-100" dirty="0">
                <a:solidFill>
                  <a:schemeClr val="tx1"/>
                </a:solidFill>
              </a:rPr>
              <a:t>Welcome, New Grantees!</a:t>
            </a:r>
            <a:br>
              <a:rPr lang="en-US" sz="6600" spc="-100" dirty="0">
                <a:solidFill>
                  <a:schemeClr val="tx1"/>
                </a:solidFill>
              </a:rPr>
            </a:br>
            <a:r>
              <a:rPr lang="en-US" sz="6600" spc="-100" dirty="0">
                <a:solidFill>
                  <a:schemeClr val="tx1"/>
                </a:solidFill>
              </a:rPr>
              <a:t>Warm-Up Question: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BCCCDB-6126-473F-8CEF-1DFC3D05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3252105"/>
            <a:ext cx="10740464" cy="2047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What </a:t>
            </a:r>
            <a:r>
              <a:rPr lang="en-US" b="1" i="1" u="sng" dirty="0">
                <a:solidFill>
                  <a:schemeClr val="tx1"/>
                </a:solidFill>
              </a:rPr>
              <a:t>one</a:t>
            </a:r>
            <a:r>
              <a:rPr lang="en-US" b="1" u="sng" dirty="0">
                <a:solidFill>
                  <a:schemeClr val="tx1"/>
                </a:solidFill>
              </a:rPr>
              <a:t> word sums up your winter break?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i="1" dirty="0">
                <a:solidFill>
                  <a:schemeClr val="tx1"/>
                </a:solidFill>
              </a:rPr>
              <a:t>Type your answers in chat!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Microsoft Teams Help Center</a:t>
            </a:r>
            <a:r>
              <a:rPr lang="en-US" sz="2400" dirty="0"/>
              <a:t>: https://support.microsoft.com/en-us/teams </a:t>
            </a:r>
          </a:p>
          <a:p>
            <a:pPr marL="0" indent="0">
              <a:buNone/>
            </a:pP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825633-3174-4E92-9C69-306DE86C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First of All, About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C87D-6DAE-4609-87D9-392859AD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09" y="188536"/>
            <a:ext cx="7133548" cy="6495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When you send an email to ALG about some aspect of your project, whether it’s about your plans or funding or SLA signatures, please be sure to </a:t>
            </a:r>
            <a:r>
              <a:rPr lang="en-US" b="1" dirty="0">
                <a:solidFill>
                  <a:srgbClr val="FFFFFF"/>
                </a:solidFill>
              </a:rPr>
              <a:t>reference your grant number.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This number is three digits if you have a Transformation Grant, and it’s an M and three digits (for </a:t>
            </a:r>
            <a:r>
              <a:rPr lang="en-US" b="1" dirty="0">
                <a:solidFill>
                  <a:srgbClr val="FFFFFF"/>
                </a:solidFill>
              </a:rPr>
              <a:t>mini</a:t>
            </a:r>
            <a:r>
              <a:rPr lang="en-US" dirty="0">
                <a:solidFill>
                  <a:srgbClr val="FFFFFF"/>
                </a:solidFill>
              </a:rPr>
              <a:t>) if you have a Continuous Improvement Grant. We gave you this in your award email, and it will be on the header of your SLA.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cs typeface="Calibri"/>
              </a:rPr>
              <a:t>Yes, you </a:t>
            </a:r>
            <a:r>
              <a:rPr lang="en-US" b="1" dirty="0">
                <a:solidFill>
                  <a:srgbClr val="FFFFFF"/>
                </a:solidFill>
                <a:cs typeface="Calibri"/>
              </a:rPr>
              <a:t>have a name, not a number!</a:t>
            </a:r>
            <a:r>
              <a:rPr lang="en-US" dirty="0">
                <a:solidFill>
                  <a:srgbClr val="FFFFFF"/>
                </a:solidFill>
                <a:cs typeface="Calibri"/>
              </a:rPr>
              <a:t> However, one name might be connected to more than one project. Course numbers are tough to search for, as are course titles. Please reference your grant number!</a:t>
            </a:r>
          </a:p>
        </p:txBody>
      </p:sp>
    </p:spTree>
    <p:extLst>
      <p:ext uri="{BB962C8B-B14F-4D97-AF65-F5344CB8AC3E}">
        <p14:creationId xmlns:p14="http://schemas.microsoft.com/office/powerpoint/2010/main" val="7666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2D654-CA54-4623-8A30-6C9DA9E5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an invoice?</a:t>
            </a:r>
            <a:endParaRPr lang="en-US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9DC0-9638-49BE-8C08-00638A62E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609" y="367020"/>
            <a:ext cx="5444432" cy="58906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 one-page document, usually a PDF, sent directly from the institution’s grants or business office, asking the USG to pay a particular amount (usually 50% of the award) for services in the SLA.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It is </a:t>
            </a:r>
            <a:r>
              <a:rPr lang="en-US" sz="3200" i="1" dirty="0">
                <a:solidFill>
                  <a:srgbClr val="FFFFFF"/>
                </a:solidFill>
              </a:rPr>
              <a:t>not</a:t>
            </a:r>
            <a:r>
              <a:rPr lang="en-US" sz="3200" dirty="0">
                <a:solidFill>
                  <a:srgbClr val="FFFFFF"/>
                </a:solidFill>
              </a:rPr>
              <a:t> an expense report, which is a multi-page document with line-by-line expenses. Those are for your institutions, and we cannot pay anything on them.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48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2D654-CA54-4623-8A30-6C9DA9E5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invoices?</a:t>
            </a:r>
            <a:endParaRPr lang="en-US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19DC0-9638-49BE-8C08-00638A62E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7" y="557104"/>
            <a:ext cx="5688909" cy="58906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Not you or me!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Your institution invoices us. These invoices should reference your grant number and have a unique invoice number and date.</a:t>
            </a:r>
          </a:p>
          <a:p>
            <a:r>
              <a:rPr lang="en-US" sz="3200" dirty="0">
                <a:solidFill>
                  <a:srgbClr val="FFFFFF"/>
                </a:solidFill>
              </a:rPr>
              <a:t> If your institution has a </a:t>
            </a:r>
            <a:r>
              <a:rPr lang="en-US" sz="3200" b="1" dirty="0">
                <a:solidFill>
                  <a:srgbClr val="FFFFFF"/>
                </a:solidFill>
              </a:rPr>
              <a:t>foundation</a:t>
            </a:r>
            <a:r>
              <a:rPr lang="en-US" sz="3200" dirty="0">
                <a:solidFill>
                  <a:srgbClr val="FFFFFF"/>
                </a:solidFill>
              </a:rPr>
              <a:t>, this is not who we have the agreement with. Invoices need to be from the institution. 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(e.g. from Georgia Tech, not the Georgia Tech Research Foundation)</a:t>
            </a:r>
          </a:p>
        </p:txBody>
      </p:sp>
      <p:grpSp>
        <p:nvGrpSpPr>
          <p:cNvPr id="5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6F8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8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A0DEF-735D-447F-88FC-CA5C2E58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Step 3: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1</a:t>
            </a:r>
            <a:r>
              <a:rPr lang="en-US" baseline="30000">
                <a:solidFill>
                  <a:srgbClr val="FFFFFF"/>
                </a:solidFill>
              </a:rPr>
              <a:t>st</a:t>
            </a:r>
            <a:r>
              <a:rPr lang="en-US">
                <a:solidFill>
                  <a:srgbClr val="FFFFFF"/>
                </a:solidFill>
              </a:rPr>
              <a:t> and 2</a:t>
            </a:r>
            <a:r>
              <a:rPr lang="en-US" baseline="30000">
                <a:solidFill>
                  <a:srgbClr val="FFFFFF"/>
                </a:solidFill>
              </a:rPr>
              <a:t>nd</a:t>
            </a:r>
            <a:r>
              <a:rPr lang="en-US">
                <a:solidFill>
                  <a:srgbClr val="FFFFFF"/>
                </a:solidFill>
              </a:rPr>
              <a:t> Invoices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C0C15-16B1-4C7B-918E-BE922E9A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48589"/>
            <a:ext cx="5874201" cy="64313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Now that SLA is fully-executed, Institution’s Business/Grants Office sends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Invoice for half the award amount.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ALG sends the invoice and a signed payment request to Accounts Payable. Their processing usually takes 1-2 weeks.  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Accounts Payable sends first payment to institution through ACH.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At the end of the grant project, institution sends the final invoice once final report is sent. Final Payment Request leads to the final payment to institution through ACH. 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90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D111-D197-421E-9412-7CB06290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Semester Status Report (Transformation Grants Only)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724ED7-2899-488B-9945-54AB4FB43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8" r="1356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9CF4E4D-F885-4CE3-9EE9-90D000FDD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203652"/>
              </p:ext>
            </p:extLst>
          </p:nvPr>
        </p:nvGraphicFramePr>
        <p:xfrm>
          <a:off x="188952" y="1590674"/>
          <a:ext cx="7287031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4734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C65D7-2903-45BC-B779-C5758D00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Semester Status Report Questions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7EDBB36-42E7-44A8-A0AC-B46CE60E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732" y="2888250"/>
            <a:ext cx="5393268" cy="3714584"/>
          </a:xfrm>
        </p:spPr>
        <p:txBody>
          <a:bodyPr anchor="t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Submitter Info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Proposal Info (Round, 3-digit number)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Team Members </a:t>
            </a:r>
          </a:p>
          <a:p>
            <a:r>
              <a:rPr lang="en-US" sz="2400">
                <a:solidFill>
                  <a:srgbClr val="FFFFFF"/>
                </a:solidFill>
              </a:rPr>
              <a:t>This semester and Final Semester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Overall on track? 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Which phase of implementation?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List of Materials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A851AD3-3DDB-4D7D-8A6F-08965A8D4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888250"/>
            <a:ext cx="5393269" cy="2974432"/>
          </a:xfrm>
        </p:spPr>
        <p:txBody>
          <a:bodyPr anchor="t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Status of Materials Review / Adaptation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Status of New Materials / Hosting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Status of Course Redesign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Any other work (catch-all)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Personnel changes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Impact Estimate Changes</a:t>
            </a:r>
            <a:endParaRPr lang="en-US" sz="2400">
              <a:solidFill>
                <a:srgbClr val="FFFFFF"/>
              </a:solidFill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</a:rPr>
              <a:t>Any Other Questions</a:t>
            </a:r>
            <a:endParaRPr lang="en-US" sz="24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86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9C68A-8FB4-4679-B606-5A177F1D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Final Report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15C128-8E68-44BD-BF94-FBA9CA4B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304" y="2395983"/>
            <a:ext cx="0" cy="2228850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3E8CD51-EEAB-4EA8-8853-2D34ABC14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2133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4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998EA-3EAC-4675-91B4-463D7C51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Submitting Your Final Report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EE685-A42C-41CC-B76C-32257085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457200"/>
            <a:ext cx="6377769" cy="58959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Check the </a:t>
            </a:r>
            <a:r>
              <a:rPr lang="en-US" sz="24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Grantee Information Center</a:t>
            </a:r>
            <a:r>
              <a:rPr lang="en-US" sz="2400" dirty="0">
                <a:solidFill>
                  <a:srgbClr val="FFFFFF"/>
                </a:solidFill>
              </a:rPr>
              <a:t> for the link.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For Transformation, Five items: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Word document (Transformation Final Report) 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All data (can use a .zip folder if more than one file)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Syllabi (same here, .zip works well)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Photo of team or class (optional)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2</a:t>
            </a:r>
            <a:r>
              <a:rPr lang="en-US" sz="2400" baseline="30000" dirty="0">
                <a:solidFill>
                  <a:srgbClr val="FFFFFF"/>
                </a:solidFill>
              </a:rPr>
              <a:t>nd</a:t>
            </a:r>
            <a:r>
              <a:rPr lang="en-US" sz="2400" dirty="0">
                <a:solidFill>
                  <a:srgbClr val="FFFFFF"/>
                </a:solidFill>
              </a:rPr>
              <a:t> invoice (if possible, optional)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For Continuous Improvement, at least one item: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Word document (CI Final Report)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If materials are linked in the Word document, that’s all. If not, link them here.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85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998EA-3EAC-4675-91B4-463D7C51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Final Report: Sending Materials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EE685-A42C-41CC-B76C-32257085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262890"/>
            <a:ext cx="6377769" cy="611505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If all your materials have a small combined file size, you can send them directly through the Final Report. Just combine the files into one .zip and send them over.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If that doesn’t work: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Send them in a Google Folder or Dropbox Folder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Host them on your campus webpage and link us to them in the Final Report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Attach them in an email (file size limits apply here)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The method doesn’t matter so much. We’ll host them after that. 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11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0F8AAFFA-C2FF-4228-9626-6F67FE232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9471" y="941355"/>
            <a:ext cx="2601592" cy="260159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41C74-3BDD-48C9-A78E-7117F4FF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Upcoming Reporting Deadlines</a:t>
            </a:r>
            <a:endParaRPr lang="en-US">
              <a:solidFill>
                <a:srgbClr val="FFFFFF"/>
              </a:solidFill>
              <a:cs typeface="Calibri Light"/>
            </a:endParaRPr>
          </a:p>
        </p:txBody>
      </p:sp>
      <p:grpSp>
        <p:nvGrpSpPr>
          <p:cNvPr id="3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D7B4-0A9F-46F5-93C2-444FF5AD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143" y="891380"/>
            <a:ext cx="4974771" cy="472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Calibri"/>
              </a:rPr>
              <a:t>Spring 2024: May 13, 2024</a:t>
            </a:r>
          </a:p>
          <a:p>
            <a:r>
              <a:rPr lang="en-US" b="1" dirty="0">
                <a:solidFill>
                  <a:srgbClr val="FFFFFF"/>
                </a:solidFill>
                <a:cs typeface="Calibri"/>
              </a:rPr>
              <a:t>Summer 2024: August 16, 2024</a:t>
            </a:r>
          </a:p>
          <a:p>
            <a:r>
              <a:rPr lang="en-US" b="1" dirty="0">
                <a:solidFill>
                  <a:srgbClr val="FFFFFF"/>
                </a:solidFill>
                <a:cs typeface="Calibri"/>
              </a:rPr>
              <a:t>Fall 2024: December 20, 2024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Deadlines are always on the </a:t>
            </a:r>
            <a:r>
              <a:rPr lang="en-US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Grantee Information Center</a:t>
            </a:r>
            <a:r>
              <a:rPr lang="en-US" dirty="0">
                <a:solidFill>
                  <a:srgbClr val="FFFFFF"/>
                </a:solidFill>
              </a:rPr>
              <a:t>.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Please bookmark the Grantee Information Center page</a:t>
            </a:r>
            <a:r>
              <a:rPr lang="en-US" dirty="0">
                <a:solidFill>
                  <a:srgbClr val="FFFFFF"/>
                </a:solidFill>
              </a:rPr>
              <a:t>!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We will also email the link later. 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06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501C245C-D8A3-4A8B-A4BC-703745CDE4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3D14D-C625-46A6-AF49-A179B7666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25" y="1217281"/>
            <a:ext cx="6134793" cy="1575065"/>
          </a:xfrm>
          <a:solidFill>
            <a:srgbClr val="969696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Kickoff Meeting for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Round 24 Grantees</a:t>
            </a:r>
            <a:endParaRPr lang="en-US" sz="5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ED785-1FDD-429A-B993-578373A8B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618" y="3403057"/>
            <a:ext cx="3636078" cy="1355980"/>
          </a:xfrm>
          <a:solidFill>
            <a:srgbClr val="969696">
              <a:alpha val="2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Jeff Gallant, Program Director, Affordable Learning Georgia</a:t>
            </a:r>
          </a:p>
          <a:p>
            <a:r>
              <a:rPr lang="en-US" sz="1800" dirty="0">
                <a:solidFill>
                  <a:srgbClr val="FFFFFF"/>
                </a:solidFill>
                <a:cs typeface="Calibri"/>
              </a:rPr>
              <a:t>Nakita Afaha, Program Manager, Affordable Learning Georgia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B5532-D060-424D-A1BA-85B1A1318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4" y="240387"/>
            <a:ext cx="3544831" cy="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75FC-9A0C-8DEA-3713-0F3BBD85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Midpoint Check-In Meeting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F738F-87B4-006A-A45D-A5A8F76F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Friday, July 5</a:t>
            </a:r>
            <a:r>
              <a:rPr lang="en-US" baseline="30000" dirty="0"/>
              <a:t>th</a:t>
            </a:r>
            <a:r>
              <a:rPr lang="en-US" dirty="0"/>
              <a:t>, 1:00pm-3:00pm</a:t>
            </a:r>
          </a:p>
          <a:p>
            <a:r>
              <a:rPr lang="en-US" dirty="0"/>
              <a:t>A time to reconvene, regroup, and address issues halfway through the project</a:t>
            </a:r>
          </a:p>
          <a:p>
            <a:r>
              <a:rPr lang="en-US" dirty="0"/>
              <a:t>Bring your questions and concerns! Show off what your team has done!</a:t>
            </a:r>
          </a:p>
        </p:txBody>
      </p:sp>
    </p:spTree>
    <p:extLst>
      <p:ext uri="{BB962C8B-B14F-4D97-AF65-F5344CB8AC3E}">
        <p14:creationId xmlns:p14="http://schemas.microsoft.com/office/powerpoint/2010/main" val="152110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F7B13-EC1A-4A47-86A2-83F62F22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Listserv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21C6A-A6D9-4D68-8A2C-3483EAD4A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257799" cy="5437875"/>
          </a:xfrm>
        </p:spPr>
        <p:txBody>
          <a:bodyPr anchor="t">
            <a:normAutofit/>
          </a:bodyPr>
          <a:lstStyle/>
          <a:p>
            <a:r>
              <a:rPr lang="en-US" dirty="0"/>
              <a:t>You will be added to the ALG-GRANTEES-L Listserv with all previous awardees. This list is mostly for announcements. </a:t>
            </a:r>
          </a:p>
          <a:p>
            <a:r>
              <a:rPr lang="en-US" dirty="0"/>
              <a:t>Anything with a subject line starting in brackets is made for a specific audience: [All Grantees], [Current Grantees], [R24 Grantees].</a:t>
            </a:r>
          </a:p>
          <a:p>
            <a:r>
              <a:rPr lang="en-US" dirty="0"/>
              <a:t>If you have any personal questions, please let us know at </a:t>
            </a:r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jeff.gallant@usg.edu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u="sng" dirty="0">
                <a:solidFill>
                  <a:schemeClr val="tx2"/>
                </a:solidFill>
              </a:rPr>
              <a:t>nakita.afaha@usg.edu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FB03B-0307-2ED6-D6D9-D9D7641AD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5E9FD-8495-B6E0-9762-1E2F4E40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Breakout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4A3642-E4D3-6B43-144F-4FA1F424E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881997"/>
              </p:ext>
            </p:extLst>
          </p:nvPr>
        </p:nvGraphicFramePr>
        <p:xfrm>
          <a:off x="838200" y="22891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058630-0E10-D84A-2298-DE4E759630E5}"/>
              </a:ext>
            </a:extLst>
          </p:cNvPr>
          <p:cNvSpPr txBox="1"/>
          <p:nvPr/>
        </p:nvSpPr>
        <p:spPr>
          <a:xfrm>
            <a:off x="892164" y="1343716"/>
            <a:ext cx="1040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the next 20 minutes, you will be in one of two breakout rooms. </a:t>
            </a:r>
          </a:p>
          <a:p>
            <a:r>
              <a:rPr lang="en-US" sz="2400" dirty="0"/>
              <a:t>We’ll get the discussion started, but after that, it’s up to you!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2BC7E5-76DB-4826-8C07-4A49B635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8992" y="-34538"/>
            <a:ext cx="6655405" cy="633547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B06059C-C357-4011-82B9-9C0106301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5194" y="-23905"/>
            <a:ext cx="6705251" cy="63185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6886" y="-23905"/>
            <a:ext cx="6705251" cy="62150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CD3D4-92AE-44DA-BE87-3566CE651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2408" y="663322"/>
            <a:ext cx="5786232" cy="3011190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Thank You! </a:t>
            </a:r>
            <a:endParaRPr lang="en-US" sz="54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E9D0-1847-4611-BC0D-9B7DC69A6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269" y="3778019"/>
            <a:ext cx="5338511" cy="1260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can’t wait to see what happens next! </a:t>
            </a:r>
            <a:endParaRPr lang="en-US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Jeff Gallant: 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jeff.gallant@usg.edu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Nakita Afaha: </a:t>
            </a:r>
            <a:r>
              <a:rPr lang="en-US" sz="2000" dirty="0">
                <a:solidFill>
                  <a:srgbClr val="FFFFFF"/>
                </a:solidFill>
                <a:cs typeface="Calibri"/>
                <a:hlinkClick r:id="rId3"/>
              </a:rPr>
              <a:t>nakita.afaha@usg.edu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Graphic 212">
            <a:extLst>
              <a:ext uri="{FF2B5EF4-FFF2-40B4-BE49-F238E27FC236}">
                <a16:creationId xmlns:a16="http://schemas.microsoft.com/office/drawing/2014/main" id="{218E095B-4870-4AD5-9C41-C16D59523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4716" y="188494"/>
            <a:ext cx="1048371" cy="104837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9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83101" y="357831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E8CB2F0-2F5A-4EBD-B214-E0309C31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4525" y="4910353"/>
            <a:ext cx="468090" cy="468090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FD3887D-244B-4EC4-9208-E304984C5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7224C31-855E-4593-8A58-5B2B0CC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2467" y="4200769"/>
            <a:ext cx="2769534" cy="2657232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5301A-F13A-785D-E985-A30E195B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D589A-36E9-1754-498E-A3D1A5A6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ALG Walking Tour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Grant Procedures</a:t>
            </a:r>
          </a:p>
          <a:p>
            <a:endParaRPr lang="en-US" sz="22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3AD7967A-C032-A136-6F61-F7D5575FB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93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8079F-6D98-4112-B38E-8FEE1018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5" r="7282" b="-1"/>
          <a:stretch/>
        </p:blipFill>
        <p:spPr>
          <a:xfrm>
            <a:off x="3523485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0BFB6-863D-4AA0-A2BE-FAEEFCF8E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An ALG Walking Tour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0DFA-8CB9-4DD3-9D99-DA073DC73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5141564"/>
            <a:ext cx="5118147" cy="117693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Screenshare Tour of the </a:t>
            </a:r>
            <a:r>
              <a:rPr lang="en-US" b="1" dirty="0"/>
              <a:t>ALG Website</a:t>
            </a:r>
            <a:r>
              <a:rPr lang="en-US" dirty="0"/>
              <a:t>, </a:t>
            </a:r>
            <a:r>
              <a:rPr lang="en-US" b="1" dirty="0"/>
              <a:t>GALILEO Open Learning Materials</a:t>
            </a:r>
            <a:r>
              <a:rPr lang="en-US" dirty="0"/>
              <a:t>, and </a:t>
            </a:r>
            <a:r>
              <a:rPr lang="en-US" b="1" dirty="0" err="1"/>
              <a:t>OpenALG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86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6F8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2D20E-DA95-471A-A9ED-14105C3B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R24 Groups: Introduce Yourselves!</a:t>
            </a:r>
            <a:endParaRPr lang="en-US" sz="74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A407-D03F-474D-997B-3A240A6CB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277092"/>
            <a:ext cx="5500538" cy="64285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cs typeface="Calibri"/>
              </a:rPr>
              <a:t>We’ll call on you by project team. (The team’s speaker doesn’t have to be the project lead, but it often is.)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Everyone: give feedback in chat! Maybe you have an opportunity to connect with another team on their experiences! </a:t>
            </a:r>
            <a:endParaRPr lang="en-US" sz="2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65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BAFAE49-CA84-0531-80DC-40FE125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Transformation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0138-1C0B-DCB2-CF54-EE6430DAF247}"/>
              </a:ext>
            </a:extLst>
          </p:cNvPr>
          <p:cNvSpPr txBox="1"/>
          <p:nvPr/>
        </p:nvSpPr>
        <p:spPr>
          <a:xfrm>
            <a:off x="755484" y="2459116"/>
            <a:ext cx="3702579" cy="4060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share: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members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your project is (general overview)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materials you are planning on adopting, creating, and/or revising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your timeline and process looks like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7AB192-0B15-B027-FB66-27F216B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76135"/>
              </p:ext>
            </p:extLst>
          </p:nvPr>
        </p:nvGraphicFramePr>
        <p:xfrm>
          <a:off x="6005304" y="1147061"/>
          <a:ext cx="5407003" cy="456388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83771">
                  <a:extLst>
                    <a:ext uri="{9D8B030D-6E8A-4147-A177-3AD203B41FA5}">
                      <a16:colId xmlns:a16="http://schemas.microsoft.com/office/drawing/2014/main" val="262532547"/>
                    </a:ext>
                  </a:extLst>
                </a:gridCol>
                <a:gridCol w="1836336">
                  <a:extLst>
                    <a:ext uri="{9D8B030D-6E8A-4147-A177-3AD203B41FA5}">
                      <a16:colId xmlns:a16="http://schemas.microsoft.com/office/drawing/2014/main" val="1934336064"/>
                    </a:ext>
                  </a:extLst>
                </a:gridCol>
                <a:gridCol w="2386896">
                  <a:extLst>
                    <a:ext uri="{9D8B030D-6E8A-4147-A177-3AD203B41FA5}">
                      <a16:colId xmlns:a16="http://schemas.microsoft.com/office/drawing/2014/main" val="2726803264"/>
                    </a:ext>
                  </a:extLst>
                </a:gridCol>
              </a:tblGrid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Project Lead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Institution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Course Titles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0238693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Chizara Jones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Clayton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Addictions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0671769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Yue Zhang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Southern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Materials Processing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717242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Tu Nguyen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Kennesaw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Computer Organization and Architecture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41383640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Pat Huey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Gwinnett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Biochemistry with Lab, Advanced Biochemistry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3730480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Umar Khokhar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Gwinnett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Computer Networks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9619463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Atef Mohamed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Southern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Web Page Development, etc.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5421956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Rauf Tailony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South Georgia State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Engineering Graphics Design, etc.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5863132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April Bostian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Introductory Biology I &amp; II Lab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764140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Lijun Pang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Gwinnett College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Physical Science I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4704449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Liqiu Zheng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Albany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Physical Science II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9361276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Eric Landers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Southern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Introduction to Special Education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5748335"/>
                  </a:ext>
                </a:extLst>
              </a:tr>
              <a:tr h="2084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Matt Franks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University of West Georgia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Introduction to Literature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7144610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Mark Laughlin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Georgia Southwestern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Fundamentals of Speech 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285517"/>
                  </a:ext>
                </a:extLst>
              </a:tr>
              <a:tr h="388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Myungjae Kwak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Middle Georgia State University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Introduction to Computer Programming, etc.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7361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55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BAFAE49-CA84-0531-80DC-40FE125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Continuous Improvement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0138-1C0B-DCB2-CF54-EE6430DAF247}"/>
              </a:ext>
            </a:extLst>
          </p:cNvPr>
          <p:cNvSpPr txBox="1"/>
          <p:nvPr/>
        </p:nvSpPr>
        <p:spPr>
          <a:xfrm>
            <a:off x="755484" y="2459116"/>
            <a:ext cx="3702579" cy="3764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share: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members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your project is (general overview)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materials you are planning on creating and/or revising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your timeline and process looks like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9C4E5E-E9AA-7539-E861-983720C4B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37039"/>
              </p:ext>
            </p:extLst>
          </p:nvPr>
        </p:nvGraphicFramePr>
        <p:xfrm>
          <a:off x="6005304" y="956159"/>
          <a:ext cx="5407003" cy="49456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73916">
                  <a:extLst>
                    <a:ext uri="{9D8B030D-6E8A-4147-A177-3AD203B41FA5}">
                      <a16:colId xmlns:a16="http://schemas.microsoft.com/office/drawing/2014/main" val="3099118660"/>
                    </a:ext>
                  </a:extLst>
                </a:gridCol>
                <a:gridCol w="1645237">
                  <a:extLst>
                    <a:ext uri="{9D8B030D-6E8A-4147-A177-3AD203B41FA5}">
                      <a16:colId xmlns:a16="http://schemas.microsoft.com/office/drawing/2014/main" val="2648143283"/>
                    </a:ext>
                  </a:extLst>
                </a:gridCol>
                <a:gridCol w="2487850">
                  <a:extLst>
                    <a:ext uri="{9D8B030D-6E8A-4147-A177-3AD203B41FA5}">
                      <a16:colId xmlns:a16="http://schemas.microsoft.com/office/drawing/2014/main" val="3243009353"/>
                    </a:ext>
                  </a:extLst>
                </a:gridCol>
              </a:tblGrid>
              <a:tr h="229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Project Lead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Institution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Course Titles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7523799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Rabia Shahbaz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Georgia Gwinnett College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Pre-Calculus 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460662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Nancy Remler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Georgia Southern University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Planning and Instruction for Secondary Educators, etc.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68435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Craig Chin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Kennesaw State University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Circuit Analysis I 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0438190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Shirley Tian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Kennesaw State University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Software Design and Development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6159016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Agnieszka Chwialkowska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University of West Georgia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Advertising Practices 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6342298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Shuguang Hong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Georgia State University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Database Management Systems 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5067728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Tiffani Tijerina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Kennesaw State University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Technical Writing, etc.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0650544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Donald Privitera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Kennesaw State University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IT Policy &amp; Law, etc.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3184556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John Weatherford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University of Georgia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Web Development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291670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Isabel Maggiano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University of West Georgia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Intro to Physical Anthropology 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9101955"/>
                  </a:ext>
                </a:extLst>
              </a:tr>
              <a:tr h="428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>
                          <a:effectLst/>
                        </a:rPr>
                        <a:t>Eman Abdelrahman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University of Georgia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General Chemistry I &amp; II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6184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22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BAFAE49-CA84-0531-80DC-40FE1252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84" y="739835"/>
            <a:ext cx="370258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Research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4D0138-1C0B-DCB2-CF54-EE6430DAF247}"/>
              </a:ext>
            </a:extLst>
          </p:cNvPr>
          <p:cNvSpPr txBox="1"/>
          <p:nvPr/>
        </p:nvSpPr>
        <p:spPr>
          <a:xfrm>
            <a:off x="755484" y="2504807"/>
            <a:ext cx="3702579" cy="3994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share: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members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research topic (general overview)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Methods, processes, scholarship plans after the project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your timeline and process looks like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390C98-9D12-1A3D-A97F-413E3985A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473443"/>
              </p:ext>
            </p:extLst>
          </p:nvPr>
        </p:nvGraphicFramePr>
        <p:xfrm>
          <a:off x="6182810" y="787114"/>
          <a:ext cx="5051990" cy="52837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19725">
                  <a:extLst>
                    <a:ext uri="{9D8B030D-6E8A-4147-A177-3AD203B41FA5}">
                      <a16:colId xmlns:a16="http://schemas.microsoft.com/office/drawing/2014/main" val="1971471792"/>
                    </a:ext>
                  </a:extLst>
                </a:gridCol>
                <a:gridCol w="2932265">
                  <a:extLst>
                    <a:ext uri="{9D8B030D-6E8A-4147-A177-3AD203B41FA5}">
                      <a16:colId xmlns:a16="http://schemas.microsoft.com/office/drawing/2014/main" val="2708848359"/>
                    </a:ext>
                  </a:extLst>
                </a:gridCol>
              </a:tblGrid>
              <a:tr h="463090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Project Lead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Institution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9210115"/>
                  </a:ext>
                </a:extLst>
              </a:tr>
              <a:tr h="88062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>
                          <a:effectLst/>
                        </a:rPr>
                        <a:t>Rebecca Flynn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Georgia Gwinnett College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5433869"/>
                  </a:ext>
                </a:extLst>
              </a:tr>
              <a:tr h="88062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>
                          <a:effectLst/>
                        </a:rPr>
                        <a:t>Zhigang Li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Kennesaw State University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4828125"/>
                  </a:ext>
                </a:extLst>
              </a:tr>
              <a:tr h="88062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>
                          <a:effectLst/>
                        </a:rPr>
                        <a:t>Jeanne Law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Kennesaw State University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66893865"/>
                  </a:ext>
                </a:extLst>
              </a:tr>
              <a:tr h="880629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>
                          <a:effectLst/>
                        </a:rPr>
                        <a:t>Chelsee Dickson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Kennesaw State University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1178723"/>
                  </a:ext>
                </a:extLst>
              </a:tr>
              <a:tr h="1298168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>
                          <a:effectLst/>
                        </a:rPr>
                        <a:t>Nikki Cannon-Rech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Georgia Southern University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34764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56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2E0B3A-11B7-4BF2-BFB9-B41D9973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436" y="2969986"/>
            <a:ext cx="10103739" cy="3118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Materials Grants:</a:t>
            </a:r>
            <a:b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6800" kern="12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Grant Procedures</a:t>
            </a:r>
            <a:endParaRPr lang="en-US" sz="6800" kern="1200">
              <a:ln w="22225">
                <a:solidFill>
                  <a:srgbClr val="E7E6E6"/>
                </a:solidFill>
                <a:miter lim="800000"/>
              </a:ln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4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166F87"/>
      </a:dk1>
      <a:lt1>
        <a:srgbClr val="E7E6E6"/>
      </a:lt1>
      <a:dk2>
        <a:srgbClr val="D65241"/>
      </a:dk2>
      <a:lt2>
        <a:srgbClr val="F6DCD9"/>
      </a:lt2>
      <a:accent1>
        <a:srgbClr val="C2EAF5"/>
      </a:accent1>
      <a:accent2>
        <a:srgbClr val="D65241"/>
      </a:accent2>
      <a:accent3>
        <a:srgbClr val="F6DCD9"/>
      </a:accent3>
      <a:accent4>
        <a:srgbClr val="166F87"/>
      </a:accent4>
      <a:accent5>
        <a:srgbClr val="F6DCD9"/>
      </a:accent5>
      <a:accent6>
        <a:srgbClr val="D65241"/>
      </a:accent6>
      <a:hlink>
        <a:srgbClr val="C2EAF5"/>
      </a:hlink>
      <a:folHlink>
        <a:srgbClr val="AEAB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ame">
  <a:themeElements>
    <a:clrScheme name="Custom 13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791A6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70C0"/>
      </a:hlink>
      <a:folHlink>
        <a:srgbClr val="1A606E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9fff0862-dda6-4fd7-9437-296e7a0fcd4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2C76DF9BD8349B0CA3C9A1AA4C548" ma:contentTypeVersion="115" ma:contentTypeDescription="Create a new document." ma:contentTypeScope="" ma:versionID="f815552a0ec1d1bb162f370e027e01ce">
  <xsd:schema xmlns:xsd="http://www.w3.org/2001/XMLSchema" xmlns:xs="http://www.w3.org/2001/XMLSchema" xmlns:p="http://schemas.microsoft.com/office/2006/metadata/properties" xmlns:ns3="http://schemas.microsoft.com/sharepoint/v4" xmlns:ns4="9fff0862-dda6-4fd7-9437-296e7a0fcd45" xmlns:ns5="7dcc4a76-b6f0-4a5c-8242-557922f7abb0" targetNamespace="http://schemas.microsoft.com/office/2006/metadata/properties" ma:root="true" ma:fieldsID="bd87ad30a504bdf44044a52c51d455e7" ns3:_="" ns4:_="" ns5:_="">
    <xsd:import namespace="http://schemas.microsoft.com/sharepoint/v4"/>
    <xsd:import namespace="9fff0862-dda6-4fd7-9437-296e7a0fcd45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3:IconOverlay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5:SharedWithUsers" minOccurs="0"/>
                <xsd:element ref="ns5:SharedWithDetail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f0862-dda6-4fd7-9437-296e7a0fc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f0ecd7d-7305-47a7-acb2-43d943ef9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2DB31-7821-498D-8010-2A29F817AE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9fff0862-dda6-4fd7-9437-296e7a0fcd45"/>
  </ds:schemaRefs>
</ds:datastoreItem>
</file>

<file path=customXml/itemProps2.xml><?xml version="1.0" encoding="utf-8"?>
<ds:datastoreItem xmlns:ds="http://schemas.openxmlformats.org/officeDocument/2006/customXml" ds:itemID="{EFE5B44E-9DB1-4FE4-94E6-9BBD7F9C1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703E5-FFF7-4865-B5D5-DE89291D6B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9fff0862-dda6-4fd7-9437-296e7a0fcd45"/>
    <ds:schemaRef ds:uri="7dcc4a76-b6f0-4a5c-8242-557922f7a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1493</Words>
  <Application>Microsoft Office PowerPoint</Application>
  <PresentationFormat>Widescreen</PresentationFormat>
  <Paragraphs>214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Wingdings 2</vt:lpstr>
      <vt:lpstr>Office Theme</vt:lpstr>
      <vt:lpstr>1_Office Theme</vt:lpstr>
      <vt:lpstr>Frame</vt:lpstr>
      <vt:lpstr>Welcome, New Grantees! Warm-Up Question:</vt:lpstr>
      <vt:lpstr>Kickoff Meeting for Round 24 Grantees</vt:lpstr>
      <vt:lpstr>Agenda</vt:lpstr>
      <vt:lpstr>An ALG Walking Tour</vt:lpstr>
      <vt:lpstr>R24 Groups: Introduce Yourselves!</vt:lpstr>
      <vt:lpstr>Transformation Grants</vt:lpstr>
      <vt:lpstr>Continuous Improvement Grants</vt:lpstr>
      <vt:lpstr>Research Grants</vt:lpstr>
      <vt:lpstr>Affordable Materials Grants: Grant Procedures</vt:lpstr>
      <vt:lpstr>First of All, About Email</vt:lpstr>
      <vt:lpstr>What’s an invoice?</vt:lpstr>
      <vt:lpstr>Who invoices?</vt:lpstr>
      <vt:lpstr>Step 3:  1st and 2nd Invoices</vt:lpstr>
      <vt:lpstr>Semester Status Report (Transformation Grants Only)</vt:lpstr>
      <vt:lpstr>Semester Status Report Questions</vt:lpstr>
      <vt:lpstr>Final Report</vt:lpstr>
      <vt:lpstr>Submitting Your Final Report</vt:lpstr>
      <vt:lpstr>Final Report: Sending Materials</vt:lpstr>
      <vt:lpstr>Upcoming Reporting Deadlines</vt:lpstr>
      <vt:lpstr>Midpoint Check-In Meeting</vt:lpstr>
      <vt:lpstr>Listserv</vt:lpstr>
      <vt:lpstr>Breakout Session</vt:lpstr>
      <vt:lpstr>Thank You!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 for Round 18 Grantees</dc:title>
  <dc:creator>Tiffani Reardon</dc:creator>
  <cp:lastModifiedBy>Jeff Gallant</cp:lastModifiedBy>
  <cp:revision>2</cp:revision>
  <dcterms:created xsi:type="dcterms:W3CDTF">2020-10-30T16:13:52Z</dcterms:created>
  <dcterms:modified xsi:type="dcterms:W3CDTF">2024-01-05T17:45:53Z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0x0101007222C76DF9BD8349B0CA3C9A1AA4C548</vt:lpwstr>
  </property>
  <property fmtid="{D5CDD505-2E9C-101B-9397-08002B2CF9AE}" pid="3" name="e1a5b98cdd71426dacb6e478c7a5882f">
    <vt:lpwstr/>
  </property>
  <property fmtid="{D5CDD505-2E9C-101B-9397-08002B2CF9AE}" pid="4" name="MediaServiceImageTags">
    <vt:lpwstr/>
  </property>
  <property fmtid="{D5CDD505-2E9C-101B-9397-08002B2CF9AE}" pid="5" name="TaxCatchAll">
    <vt:lpwstr/>
  </property>
  <property fmtid="{D5CDD505-2E9C-101B-9397-08002B2CF9AE}" pid="6" name="Wiki_x0020_Page_x0020_Categories">
    <vt:lpwstr/>
  </property>
  <property fmtid="{D5CDD505-2E9C-101B-9397-08002B2CF9AE}" pid="7" name="Wiki Page Categories">
    <vt:lpwstr/>
  </property>
</Properties>
</file>