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9"/>
  </p:notesMasterIdLst>
  <p:sldIdLst>
    <p:sldId id="378" r:id="rId7"/>
    <p:sldId id="340" r:id="rId8"/>
    <p:sldId id="339" r:id="rId9"/>
    <p:sldId id="318" r:id="rId10"/>
    <p:sldId id="288" r:id="rId11"/>
    <p:sldId id="355" r:id="rId12"/>
    <p:sldId id="289" r:id="rId13"/>
    <p:sldId id="290" r:id="rId14"/>
    <p:sldId id="291" r:id="rId15"/>
    <p:sldId id="352" r:id="rId16"/>
    <p:sldId id="292" r:id="rId17"/>
    <p:sldId id="346" r:id="rId18"/>
    <p:sldId id="347" r:id="rId19"/>
    <p:sldId id="348" r:id="rId20"/>
    <p:sldId id="349" r:id="rId21"/>
    <p:sldId id="350" r:id="rId22"/>
    <p:sldId id="353" r:id="rId23"/>
    <p:sldId id="293" r:id="rId24"/>
    <p:sldId id="341" r:id="rId25"/>
    <p:sldId id="356" r:id="rId26"/>
    <p:sldId id="354" r:id="rId27"/>
    <p:sldId id="342" r:id="rId28"/>
    <p:sldId id="294" r:id="rId29"/>
    <p:sldId id="295" r:id="rId30"/>
    <p:sldId id="299" r:id="rId31"/>
    <p:sldId id="298" r:id="rId32"/>
    <p:sldId id="300" r:id="rId33"/>
    <p:sldId id="343" r:id="rId34"/>
    <p:sldId id="301" r:id="rId35"/>
    <p:sldId id="302" r:id="rId36"/>
    <p:sldId id="338" r:id="rId37"/>
    <p:sldId id="35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to ALG" id="{FBEBD7EC-6819-4927-8314-C60954854181}">
          <p14:sldIdLst>
            <p14:sldId id="378"/>
            <p14:sldId id="340"/>
            <p14:sldId id="339"/>
          </p14:sldIdLst>
        </p14:section>
        <p14:section name="Introductions" id="{AE416475-C26B-44E1-BE39-F6025C1D64B1}">
          <p14:sldIdLst>
            <p14:sldId id="318"/>
          </p14:sldIdLst>
        </p14:section>
        <p14:section name="Grant Procedures" id="{4D7D76F5-E27D-412F-B95E-66587DB0512C}">
          <p14:sldIdLst>
            <p14:sldId id="288"/>
            <p14:sldId id="355"/>
            <p14:sldId id="289"/>
            <p14:sldId id="290"/>
            <p14:sldId id="291"/>
            <p14:sldId id="352"/>
            <p14:sldId id="292"/>
            <p14:sldId id="346"/>
            <p14:sldId id="347"/>
            <p14:sldId id="348"/>
            <p14:sldId id="349"/>
            <p14:sldId id="350"/>
            <p14:sldId id="353"/>
            <p14:sldId id="293"/>
            <p14:sldId id="341"/>
            <p14:sldId id="356"/>
            <p14:sldId id="354"/>
            <p14:sldId id="342"/>
            <p14:sldId id="294"/>
            <p14:sldId id="295"/>
            <p14:sldId id="299"/>
            <p14:sldId id="298"/>
            <p14:sldId id="300"/>
            <p14:sldId id="343"/>
            <p14:sldId id="301"/>
            <p14:sldId id="302"/>
            <p14:sldId id="338"/>
            <p14:sldId id="3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F9896-B2FA-43BB-9085-DC9C624D6755}" v="33" dt="2023-03-03T17:52:36.5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ffani Reardon" userId="S::tiffani.reardon@usg.edu::b1c31aae-4e18-4b23-ad4d-8959d6e86178" providerId="AD" clId="Web-{2E667C16-CE4D-6462-9E0F-A3DFF2CDB36E}"/>
    <pc:docChg chg="modSld">
      <pc:chgData name="Tiffani Reardon" userId="S::tiffani.reardon@usg.edu::b1c31aae-4e18-4b23-ad4d-8959d6e86178" providerId="AD" clId="Web-{2E667C16-CE4D-6462-9E0F-A3DFF2CDB36E}" dt="2021-03-25T18:20:08.626" v="119" actId="20577"/>
      <pc:docMkLst>
        <pc:docMk/>
      </pc:docMkLst>
      <pc:sldChg chg="modSp">
        <pc:chgData name="Tiffani Reardon" userId="S::tiffani.reardon@usg.edu::b1c31aae-4e18-4b23-ad4d-8959d6e86178" providerId="AD" clId="Web-{2E667C16-CE4D-6462-9E0F-A3DFF2CDB36E}" dt="2021-03-25T18:14:36.774" v="63" actId="20577"/>
        <pc:sldMkLst>
          <pc:docMk/>
          <pc:sldMk cId="3787449651" sldId="288"/>
        </pc:sldMkLst>
        <pc:spChg chg="mod">
          <ac:chgData name="Tiffani Reardon" userId="S::tiffani.reardon@usg.edu::b1c31aae-4e18-4b23-ad4d-8959d6e86178" providerId="AD" clId="Web-{2E667C16-CE4D-6462-9E0F-A3DFF2CDB36E}" dt="2021-03-25T18:14:36.774" v="63" actId="20577"/>
          <ac:spMkLst>
            <pc:docMk/>
            <pc:sldMk cId="3787449651" sldId="288"/>
            <ac:spMk id="2" creationId="{372E0B3A-11B7-4BF2-BFB9-B41D9973FFF1}"/>
          </ac:spMkLst>
        </pc:spChg>
      </pc:sldChg>
      <pc:sldChg chg="modSp">
        <pc:chgData name="Tiffani Reardon" userId="S::tiffani.reardon@usg.edu::b1c31aae-4e18-4b23-ad4d-8959d6e86178" providerId="AD" clId="Web-{2E667C16-CE4D-6462-9E0F-A3DFF2CDB36E}" dt="2021-03-25T18:14:42.150" v="64" actId="20577"/>
        <pc:sldMkLst>
          <pc:docMk/>
          <pc:sldMk cId="522868675" sldId="289"/>
        </pc:sldMkLst>
        <pc:spChg chg="mod">
          <ac:chgData name="Tiffani Reardon" userId="S::tiffani.reardon@usg.edu::b1c31aae-4e18-4b23-ad4d-8959d6e86178" providerId="AD" clId="Web-{2E667C16-CE4D-6462-9E0F-A3DFF2CDB36E}" dt="2021-03-25T18:14:42.150" v="64" actId="20577"/>
          <ac:spMkLst>
            <pc:docMk/>
            <pc:sldMk cId="522868675" sldId="289"/>
            <ac:spMk id="3" creationId="{41FBC87D-6DAE-4609-87D9-392859AD2079}"/>
          </ac:spMkLst>
        </pc:spChg>
      </pc:sldChg>
      <pc:sldChg chg="modSp">
        <pc:chgData name="Tiffani Reardon" userId="S::tiffani.reardon@usg.edu::b1c31aae-4e18-4b23-ad4d-8959d6e86178" providerId="AD" clId="Web-{2E667C16-CE4D-6462-9E0F-A3DFF2CDB36E}" dt="2021-03-25T18:14:49.384" v="66" actId="20577"/>
        <pc:sldMkLst>
          <pc:docMk/>
          <pc:sldMk cId="374068876" sldId="290"/>
        </pc:sldMkLst>
        <pc:spChg chg="mod">
          <ac:chgData name="Tiffani Reardon" userId="S::tiffani.reardon@usg.edu::b1c31aae-4e18-4b23-ad4d-8959d6e86178" providerId="AD" clId="Web-{2E667C16-CE4D-6462-9E0F-A3DFF2CDB36E}" dt="2021-03-25T18:14:46.571" v="65" actId="20577"/>
          <ac:spMkLst>
            <pc:docMk/>
            <pc:sldMk cId="374068876" sldId="290"/>
            <ac:spMk id="2" creationId="{34481847-FAB4-444F-AB79-964557B11B79}"/>
          </ac:spMkLst>
        </pc:spChg>
        <pc:spChg chg="mod">
          <ac:chgData name="Tiffani Reardon" userId="S::tiffani.reardon@usg.edu::b1c31aae-4e18-4b23-ad4d-8959d6e86178" providerId="AD" clId="Web-{2E667C16-CE4D-6462-9E0F-A3DFF2CDB36E}" dt="2021-03-25T18:14:49.384" v="66" actId="20577"/>
          <ac:spMkLst>
            <pc:docMk/>
            <pc:sldMk cId="374068876" sldId="290"/>
            <ac:spMk id="3" creationId="{57528ED5-E554-489E-80B6-74B2AA80377E}"/>
          </ac:spMkLst>
        </pc:spChg>
      </pc:sldChg>
      <pc:sldChg chg="modSp">
        <pc:chgData name="Tiffani Reardon" userId="S::tiffani.reardon@usg.edu::b1c31aae-4e18-4b23-ad4d-8959d6e86178" providerId="AD" clId="Web-{2E667C16-CE4D-6462-9E0F-A3DFF2CDB36E}" dt="2021-03-25T18:14:56.056" v="68" actId="20577"/>
        <pc:sldMkLst>
          <pc:docMk/>
          <pc:sldMk cId="3583847693" sldId="291"/>
        </pc:sldMkLst>
        <pc:spChg chg="mod">
          <ac:chgData name="Tiffani Reardon" userId="S::tiffani.reardon@usg.edu::b1c31aae-4e18-4b23-ad4d-8959d6e86178" providerId="AD" clId="Web-{2E667C16-CE4D-6462-9E0F-A3DFF2CDB36E}" dt="2021-03-25T18:14:54.040" v="67" actId="20577"/>
          <ac:spMkLst>
            <pc:docMk/>
            <pc:sldMk cId="3583847693" sldId="291"/>
            <ac:spMk id="2" creationId="{9F69F1EC-75EF-46E1-BB27-AC792B53E314}"/>
          </ac:spMkLst>
        </pc:spChg>
        <pc:spChg chg="mod">
          <ac:chgData name="Tiffani Reardon" userId="S::tiffani.reardon@usg.edu::b1c31aae-4e18-4b23-ad4d-8959d6e86178" providerId="AD" clId="Web-{2E667C16-CE4D-6462-9E0F-A3DFF2CDB36E}" dt="2021-03-25T18:14:56.056" v="68" actId="20577"/>
          <ac:spMkLst>
            <pc:docMk/>
            <pc:sldMk cId="3583847693" sldId="291"/>
            <ac:spMk id="3" creationId="{48DF0F5E-1510-4FE0-90A6-C82ADB16ECFE}"/>
          </ac:spMkLst>
        </pc:spChg>
      </pc:sldChg>
      <pc:sldChg chg="modSp">
        <pc:chgData name="Tiffani Reardon" userId="S::tiffani.reardon@usg.edu::b1c31aae-4e18-4b23-ad4d-8959d6e86178" providerId="AD" clId="Web-{2E667C16-CE4D-6462-9E0F-A3DFF2CDB36E}" dt="2021-03-25T18:15:04.384" v="70" actId="20577"/>
        <pc:sldMkLst>
          <pc:docMk/>
          <pc:sldMk cId="2609797498" sldId="292"/>
        </pc:sldMkLst>
        <pc:spChg chg="mod">
          <ac:chgData name="Tiffani Reardon" userId="S::tiffani.reardon@usg.edu::b1c31aae-4e18-4b23-ad4d-8959d6e86178" providerId="AD" clId="Web-{2E667C16-CE4D-6462-9E0F-A3DFF2CDB36E}" dt="2021-03-25T18:15:01.494" v="69" actId="20577"/>
          <ac:spMkLst>
            <pc:docMk/>
            <pc:sldMk cId="2609797498" sldId="292"/>
            <ac:spMk id="2" creationId="{8092D654-CA54-4623-8A30-6C9DA9E5B486}"/>
          </ac:spMkLst>
        </pc:spChg>
        <pc:spChg chg="mod">
          <ac:chgData name="Tiffani Reardon" userId="S::tiffani.reardon@usg.edu::b1c31aae-4e18-4b23-ad4d-8959d6e86178" providerId="AD" clId="Web-{2E667C16-CE4D-6462-9E0F-A3DFF2CDB36E}" dt="2021-03-25T18:15:04.384" v="70" actId="20577"/>
          <ac:spMkLst>
            <pc:docMk/>
            <pc:sldMk cId="2609797498" sldId="292"/>
            <ac:spMk id="3" creationId="{39419DC0-9638-49BE-8C08-00638A62ED54}"/>
          </ac:spMkLst>
        </pc:spChg>
      </pc:sldChg>
      <pc:sldChg chg="modSp">
        <pc:chgData name="Tiffani Reardon" userId="S::tiffani.reardon@usg.edu::b1c31aae-4e18-4b23-ad4d-8959d6e86178" providerId="AD" clId="Web-{2E667C16-CE4D-6462-9E0F-A3DFF2CDB36E}" dt="2021-03-25T18:17:01.700" v="90" actId="20577"/>
        <pc:sldMkLst>
          <pc:docMk/>
          <pc:sldMk cId="4186640083" sldId="293"/>
        </pc:sldMkLst>
        <pc:spChg chg="mod">
          <ac:chgData name="Tiffani Reardon" userId="S::tiffani.reardon@usg.edu::b1c31aae-4e18-4b23-ad4d-8959d6e86178" providerId="AD" clId="Web-{2E667C16-CE4D-6462-9E0F-A3DFF2CDB36E}" dt="2021-03-25T18:16:58.887" v="89" actId="20577"/>
          <ac:spMkLst>
            <pc:docMk/>
            <pc:sldMk cId="4186640083" sldId="293"/>
            <ac:spMk id="2" creationId="{48CA0DEF-735D-447F-88FC-CA5C2E589F90}"/>
          </ac:spMkLst>
        </pc:spChg>
        <pc:spChg chg="mod">
          <ac:chgData name="Tiffani Reardon" userId="S::tiffani.reardon@usg.edu::b1c31aae-4e18-4b23-ad4d-8959d6e86178" providerId="AD" clId="Web-{2E667C16-CE4D-6462-9E0F-A3DFF2CDB36E}" dt="2021-03-25T18:17:01.700" v="90" actId="20577"/>
          <ac:spMkLst>
            <pc:docMk/>
            <pc:sldMk cId="4186640083" sldId="293"/>
            <ac:spMk id="3" creationId="{61CC0C15-16B1-4C7B-918E-BE922E9A75C8}"/>
          </ac:spMkLst>
        </pc:spChg>
      </pc:sldChg>
      <pc:sldChg chg="modSp">
        <pc:chgData name="Tiffani Reardon" userId="S::tiffani.reardon@usg.edu::b1c31aae-4e18-4b23-ad4d-8959d6e86178" providerId="AD" clId="Web-{2E667C16-CE4D-6462-9E0F-A3DFF2CDB36E}" dt="2021-03-25T18:17:31.497" v="95" actId="20577"/>
        <pc:sldMkLst>
          <pc:docMk/>
          <pc:sldMk cId="2594734651" sldId="294"/>
        </pc:sldMkLst>
        <pc:spChg chg="mod">
          <ac:chgData name="Tiffani Reardon" userId="S::tiffani.reardon@usg.edu::b1c31aae-4e18-4b23-ad4d-8959d6e86178" providerId="AD" clId="Web-{2E667C16-CE4D-6462-9E0F-A3DFF2CDB36E}" dt="2021-03-25T18:17:31.497" v="95" actId="20577"/>
          <ac:spMkLst>
            <pc:docMk/>
            <pc:sldMk cId="2594734651" sldId="294"/>
            <ac:spMk id="2" creationId="{67EBD111-D197-421E-9412-7CB0629002C3}"/>
          </ac:spMkLst>
        </pc:spChg>
        <pc:graphicFrameChg chg="modGraphic">
          <ac:chgData name="Tiffani Reardon" userId="S::tiffani.reardon@usg.edu::b1c31aae-4e18-4b23-ad4d-8959d6e86178" providerId="AD" clId="Web-{2E667C16-CE4D-6462-9E0F-A3DFF2CDB36E}" dt="2021-03-25T18:09:03.454" v="48" actId="20577"/>
          <ac:graphicFrameMkLst>
            <pc:docMk/>
            <pc:sldMk cId="2594734651" sldId="294"/>
            <ac:graphicFrameMk id="17" creationId="{09CF4E4D-F885-4CE3-9EE9-90D000FDDA2D}"/>
          </ac:graphicFrameMkLst>
        </pc:graphicFrameChg>
      </pc:sldChg>
      <pc:sldChg chg="modSp">
        <pc:chgData name="Tiffani Reardon" userId="S::tiffani.reardon@usg.edu::b1c31aae-4e18-4b23-ad4d-8959d6e86178" providerId="AD" clId="Web-{2E667C16-CE4D-6462-9E0F-A3DFF2CDB36E}" dt="2021-03-25T18:17:58.357" v="99" actId="20577"/>
        <pc:sldMkLst>
          <pc:docMk/>
          <pc:sldMk cId="1212868979" sldId="295"/>
        </pc:sldMkLst>
        <pc:spChg chg="mod">
          <ac:chgData name="Tiffani Reardon" userId="S::tiffani.reardon@usg.edu::b1c31aae-4e18-4b23-ad4d-8959d6e86178" providerId="AD" clId="Web-{2E667C16-CE4D-6462-9E0F-A3DFF2CDB36E}" dt="2021-03-25T18:17:39.779" v="96" actId="20577"/>
          <ac:spMkLst>
            <pc:docMk/>
            <pc:sldMk cId="1212868979" sldId="295"/>
            <ac:spMk id="20" creationId="{97EDBB36-42E7-44A8-A0AC-B46CE60E873C}"/>
          </ac:spMkLst>
        </pc:spChg>
        <pc:spChg chg="mod">
          <ac:chgData name="Tiffani Reardon" userId="S::tiffani.reardon@usg.edu::b1c31aae-4e18-4b23-ad4d-8959d6e86178" providerId="AD" clId="Web-{2E667C16-CE4D-6462-9E0F-A3DFF2CDB36E}" dt="2021-03-25T18:17:58.357" v="99" actId="20577"/>
          <ac:spMkLst>
            <pc:docMk/>
            <pc:sldMk cId="1212868979" sldId="295"/>
            <ac:spMk id="21" creationId="{2A851AD3-3DDB-4D7D-8A6F-08965A8D481D}"/>
          </ac:spMkLst>
        </pc:spChg>
      </pc:sldChg>
      <pc:sldChg chg="modSp">
        <pc:chgData name="Tiffani Reardon" userId="S::tiffani.reardon@usg.edu::b1c31aae-4e18-4b23-ad4d-8959d6e86178" providerId="AD" clId="Web-{2E667C16-CE4D-6462-9E0F-A3DFF2CDB36E}" dt="2021-03-25T18:18:18.983" v="103" actId="20577"/>
        <pc:sldMkLst>
          <pc:docMk/>
          <pc:sldMk cId="3143246673" sldId="298"/>
        </pc:sldMkLst>
        <pc:spChg chg="mod">
          <ac:chgData name="Tiffani Reardon" userId="S::tiffani.reardon@usg.edu::b1c31aae-4e18-4b23-ad4d-8959d6e86178" providerId="AD" clId="Web-{2E667C16-CE4D-6462-9E0F-A3DFF2CDB36E}" dt="2021-03-25T18:18:01.842" v="100" actId="20577"/>
          <ac:spMkLst>
            <pc:docMk/>
            <pc:sldMk cId="3143246673" sldId="298"/>
            <ac:spMk id="2" creationId="{BF69C68A-8FB4-4679-B606-5A177F1D199B}"/>
          </ac:spMkLst>
        </pc:spChg>
        <pc:graphicFrameChg chg="modGraphic">
          <ac:chgData name="Tiffani Reardon" userId="S::tiffani.reardon@usg.edu::b1c31aae-4e18-4b23-ad4d-8959d6e86178" providerId="AD" clId="Web-{2E667C16-CE4D-6462-9E0F-A3DFF2CDB36E}" dt="2021-03-25T18:18:18.983" v="103" actId="20577"/>
          <ac:graphicFrameMkLst>
            <pc:docMk/>
            <pc:sldMk cId="3143246673" sldId="298"/>
            <ac:graphicFrameMk id="7" creationId="{43E8CD51-EEAB-4EA8-8853-2D34ABC142D0}"/>
          </ac:graphicFrameMkLst>
        </pc:graphicFrameChg>
      </pc:sldChg>
      <pc:sldChg chg="modSp">
        <pc:chgData name="Tiffani Reardon" userId="S::tiffani.reardon@usg.edu::b1c31aae-4e18-4b23-ad4d-8959d6e86178" providerId="AD" clId="Web-{2E667C16-CE4D-6462-9E0F-A3DFF2CDB36E}" dt="2021-03-25T18:18:50.827" v="108" actId="20577"/>
        <pc:sldMkLst>
          <pc:docMk/>
          <pc:sldMk cId="3206850324" sldId="300"/>
        </pc:sldMkLst>
        <pc:spChg chg="mod">
          <ac:chgData name="Tiffani Reardon" userId="S::tiffani.reardon@usg.edu::b1c31aae-4e18-4b23-ad4d-8959d6e86178" providerId="AD" clId="Web-{2E667C16-CE4D-6462-9E0F-A3DFF2CDB36E}" dt="2021-03-25T18:18:30.217" v="104" actId="20577"/>
          <ac:spMkLst>
            <pc:docMk/>
            <pc:sldMk cId="3206850324" sldId="300"/>
            <ac:spMk id="3" creationId="{4B6998EA-3EAC-4675-91B4-463D7C51340F}"/>
          </ac:spMkLst>
        </pc:spChg>
        <pc:spChg chg="mod">
          <ac:chgData name="Tiffani Reardon" userId="S::tiffani.reardon@usg.edu::b1c31aae-4e18-4b23-ad4d-8959d6e86178" providerId="AD" clId="Web-{2E667C16-CE4D-6462-9E0F-A3DFF2CDB36E}" dt="2021-03-25T18:18:50.827" v="108" actId="20577"/>
          <ac:spMkLst>
            <pc:docMk/>
            <pc:sldMk cId="3206850324" sldId="300"/>
            <ac:spMk id="4" creationId="{356EE685-A42C-41CC-B76C-322570851461}"/>
          </ac:spMkLst>
        </pc:spChg>
      </pc:sldChg>
      <pc:sldChg chg="modSp">
        <pc:chgData name="Tiffani Reardon" userId="S::tiffani.reardon@usg.edu::b1c31aae-4e18-4b23-ad4d-8959d6e86178" providerId="AD" clId="Web-{2E667C16-CE4D-6462-9E0F-A3DFF2CDB36E}" dt="2021-03-25T18:19:41.110" v="117" actId="20577"/>
        <pc:sldMkLst>
          <pc:docMk/>
          <pc:sldMk cId="3335069941" sldId="302"/>
        </pc:sldMkLst>
        <pc:spChg chg="mod">
          <ac:chgData name="Tiffani Reardon" userId="S::tiffani.reardon@usg.edu::b1c31aae-4e18-4b23-ad4d-8959d6e86178" providerId="AD" clId="Web-{2E667C16-CE4D-6462-9E0F-A3DFF2CDB36E}" dt="2021-03-25T18:19:36.938" v="116" actId="20577"/>
          <ac:spMkLst>
            <pc:docMk/>
            <pc:sldMk cId="3335069941" sldId="302"/>
            <ac:spMk id="2" creationId="{D1E41C74-3BDD-48C9-A78E-7117F4FF7EBB}"/>
          </ac:spMkLst>
        </pc:spChg>
        <pc:spChg chg="mod">
          <ac:chgData name="Tiffani Reardon" userId="S::tiffani.reardon@usg.edu::b1c31aae-4e18-4b23-ad4d-8959d6e86178" providerId="AD" clId="Web-{2E667C16-CE4D-6462-9E0F-A3DFF2CDB36E}" dt="2021-03-25T18:19:41.110" v="117" actId="20577"/>
          <ac:spMkLst>
            <pc:docMk/>
            <pc:sldMk cId="3335069941" sldId="302"/>
            <ac:spMk id="3" creationId="{9448D7B4-0A9F-46F5-93C2-444FF5AD34D2}"/>
          </ac:spMkLst>
        </pc:spChg>
      </pc:sldChg>
      <pc:sldChg chg="modSp">
        <pc:chgData name="Tiffani Reardon" userId="S::tiffani.reardon@usg.edu::b1c31aae-4e18-4b23-ad4d-8959d6e86178" providerId="AD" clId="Web-{2E667C16-CE4D-6462-9E0F-A3DFF2CDB36E}" dt="2021-03-25T18:13:58.258" v="53" actId="20577"/>
        <pc:sldMkLst>
          <pc:docMk/>
          <pc:sldMk cId="1242961121" sldId="317"/>
        </pc:sldMkLst>
        <pc:spChg chg="mod">
          <ac:chgData name="Tiffani Reardon" userId="S::tiffani.reardon@usg.edu::b1c31aae-4e18-4b23-ad4d-8959d6e86178" providerId="AD" clId="Web-{2E667C16-CE4D-6462-9E0F-A3DFF2CDB36E}" dt="2021-03-25T18:13:58.258" v="53" actId="20577"/>
          <ac:spMkLst>
            <pc:docMk/>
            <pc:sldMk cId="1242961121" sldId="317"/>
            <ac:spMk id="2" creationId="{34CD28E6-1331-4D8F-B2D8-C4F8B6E5B071}"/>
          </ac:spMkLst>
        </pc:spChg>
        <pc:spChg chg="mod">
          <ac:chgData name="Tiffani Reardon" userId="S::tiffani.reardon@usg.edu::b1c31aae-4e18-4b23-ad4d-8959d6e86178" providerId="AD" clId="Web-{2E667C16-CE4D-6462-9E0F-A3DFF2CDB36E}" dt="2021-03-25T18:13:55.523" v="52" actId="20577"/>
          <ac:spMkLst>
            <pc:docMk/>
            <pc:sldMk cId="1242961121" sldId="317"/>
            <ac:spMk id="3" creationId="{D70847F3-030C-4A9A-9AE2-F18259D40C42}"/>
          </ac:spMkLst>
        </pc:spChg>
      </pc:sldChg>
      <pc:sldChg chg="modSp">
        <pc:chgData name="Tiffani Reardon" userId="S::tiffani.reardon@usg.edu::b1c31aae-4e18-4b23-ad4d-8959d6e86178" providerId="AD" clId="Web-{2E667C16-CE4D-6462-9E0F-A3DFF2CDB36E}" dt="2021-03-25T18:14:16.336" v="58" actId="20577"/>
        <pc:sldMkLst>
          <pc:docMk/>
          <pc:sldMk cId="881656132" sldId="318"/>
        </pc:sldMkLst>
        <pc:spChg chg="mod">
          <ac:chgData name="Tiffani Reardon" userId="S::tiffani.reardon@usg.edu::b1c31aae-4e18-4b23-ad4d-8959d6e86178" providerId="AD" clId="Web-{2E667C16-CE4D-6462-9E0F-A3DFF2CDB36E}" dt="2021-03-25T18:14:13.321" v="57" actId="20577"/>
          <ac:spMkLst>
            <pc:docMk/>
            <pc:sldMk cId="881656132" sldId="318"/>
            <ac:spMk id="2" creationId="{01F2D20E-DA95-471A-A9ED-14105C3BA2BE}"/>
          </ac:spMkLst>
        </pc:spChg>
        <pc:spChg chg="mod">
          <ac:chgData name="Tiffani Reardon" userId="S::tiffani.reardon@usg.edu::b1c31aae-4e18-4b23-ad4d-8959d6e86178" providerId="AD" clId="Web-{2E667C16-CE4D-6462-9E0F-A3DFF2CDB36E}" dt="2021-03-25T18:14:16.336" v="58" actId="20577"/>
          <ac:spMkLst>
            <pc:docMk/>
            <pc:sldMk cId="881656132" sldId="318"/>
            <ac:spMk id="3" creationId="{0856A407-D03F-474D-997B-3A240A6CB6EA}"/>
          </ac:spMkLst>
        </pc:spChg>
      </pc:sldChg>
      <pc:sldChg chg="modSp">
        <pc:chgData name="Tiffani Reardon" userId="S::tiffani.reardon@usg.edu::b1c31aae-4e18-4b23-ad4d-8959d6e86178" providerId="AD" clId="Web-{2E667C16-CE4D-6462-9E0F-A3DFF2CDB36E}" dt="2021-03-25T18:14:26.868" v="60" actId="20577"/>
        <pc:sldMkLst>
          <pc:docMk/>
          <pc:sldMk cId="2779907337" sldId="319"/>
        </pc:sldMkLst>
        <pc:spChg chg="mod">
          <ac:chgData name="Tiffani Reardon" userId="S::tiffani.reardon@usg.edu::b1c31aae-4e18-4b23-ad4d-8959d6e86178" providerId="AD" clId="Web-{2E667C16-CE4D-6462-9E0F-A3DFF2CDB36E}" dt="2021-03-25T18:14:24.180" v="59" actId="20577"/>
          <ac:spMkLst>
            <pc:docMk/>
            <pc:sldMk cId="2779907337" sldId="319"/>
            <ac:spMk id="2" creationId="{15A65488-837B-4545-9BF3-C2D0E36CF753}"/>
          </ac:spMkLst>
        </pc:spChg>
        <pc:spChg chg="mod">
          <ac:chgData name="Tiffani Reardon" userId="S::tiffani.reardon@usg.edu::b1c31aae-4e18-4b23-ad4d-8959d6e86178" providerId="AD" clId="Web-{2E667C16-CE4D-6462-9E0F-A3DFF2CDB36E}" dt="2021-03-25T18:14:26.868" v="60" actId="20577"/>
          <ac:spMkLst>
            <pc:docMk/>
            <pc:sldMk cId="2779907337" sldId="319"/>
            <ac:spMk id="3" creationId="{A4E0448A-5FDD-4193-AEED-6573EF183416}"/>
          </ac:spMkLst>
        </pc:spChg>
      </pc:sldChg>
      <pc:sldChg chg="modSp">
        <pc:chgData name="Tiffani Reardon" userId="S::tiffani.reardon@usg.edu::b1c31aae-4e18-4b23-ad4d-8959d6e86178" providerId="AD" clId="Web-{2E667C16-CE4D-6462-9E0F-A3DFF2CDB36E}" dt="2021-03-25T18:14:09.461" v="55" actId="20577"/>
        <pc:sldMkLst>
          <pc:docMk/>
          <pc:sldMk cId="1672047437" sldId="340"/>
        </pc:sldMkLst>
        <pc:spChg chg="mod">
          <ac:chgData name="Tiffani Reardon" userId="S::tiffani.reardon@usg.edu::b1c31aae-4e18-4b23-ad4d-8959d6e86178" providerId="AD" clId="Web-{2E667C16-CE4D-6462-9E0F-A3DFF2CDB36E}" dt="2021-03-25T18:14:04.539" v="54" actId="20577"/>
          <ac:spMkLst>
            <pc:docMk/>
            <pc:sldMk cId="1672047437" sldId="340"/>
            <ac:spMk id="2" creationId="{2DD3D14D-C625-46A6-AF49-A179B7666F77}"/>
          </ac:spMkLst>
        </pc:spChg>
        <pc:spChg chg="mod">
          <ac:chgData name="Tiffani Reardon" userId="S::tiffani.reardon@usg.edu::b1c31aae-4e18-4b23-ad4d-8959d6e86178" providerId="AD" clId="Web-{2E667C16-CE4D-6462-9E0F-A3DFF2CDB36E}" dt="2021-03-25T18:14:09.461" v="55" actId="20577"/>
          <ac:spMkLst>
            <pc:docMk/>
            <pc:sldMk cId="1672047437" sldId="340"/>
            <ac:spMk id="3" creationId="{5C9ED785-1FDD-429A-B993-578373A8BBEB}"/>
          </ac:spMkLst>
        </pc:spChg>
      </pc:sldChg>
      <pc:sldChg chg="modSp">
        <pc:chgData name="Tiffani Reardon" userId="S::tiffani.reardon@usg.edu::b1c31aae-4e18-4b23-ad4d-8959d6e86178" providerId="AD" clId="Web-{2E667C16-CE4D-6462-9E0F-A3DFF2CDB36E}" dt="2021-03-25T18:17:11.075" v="92" actId="20577"/>
        <pc:sldMkLst>
          <pc:docMk/>
          <pc:sldMk cId="2195846885" sldId="341"/>
        </pc:sldMkLst>
        <pc:spChg chg="mod">
          <ac:chgData name="Tiffani Reardon" userId="S::tiffani.reardon@usg.edu::b1c31aae-4e18-4b23-ad4d-8959d6e86178" providerId="AD" clId="Web-{2E667C16-CE4D-6462-9E0F-A3DFF2CDB36E}" dt="2021-03-25T18:17:07.887" v="91" actId="20577"/>
          <ac:spMkLst>
            <pc:docMk/>
            <pc:sldMk cId="2195846885" sldId="341"/>
            <ac:spMk id="2" creationId="{48CA0DEF-735D-447F-88FC-CA5C2E589F90}"/>
          </ac:spMkLst>
        </pc:spChg>
        <pc:spChg chg="mod">
          <ac:chgData name="Tiffani Reardon" userId="S::tiffani.reardon@usg.edu::b1c31aae-4e18-4b23-ad4d-8959d6e86178" providerId="AD" clId="Web-{2E667C16-CE4D-6462-9E0F-A3DFF2CDB36E}" dt="2021-03-25T18:17:11.075" v="92" actId="20577"/>
          <ac:spMkLst>
            <pc:docMk/>
            <pc:sldMk cId="2195846885" sldId="341"/>
            <ac:spMk id="3" creationId="{61CC0C15-16B1-4C7B-918E-BE922E9A75C8}"/>
          </ac:spMkLst>
        </pc:spChg>
      </pc:sldChg>
      <pc:sldChg chg="modSp">
        <pc:chgData name="Tiffani Reardon" userId="S::tiffani.reardon@usg.edu::b1c31aae-4e18-4b23-ad4d-8959d6e86178" providerId="AD" clId="Web-{2E667C16-CE4D-6462-9E0F-A3DFF2CDB36E}" dt="2021-03-25T18:17:22.450" v="94" actId="20577"/>
        <pc:sldMkLst>
          <pc:docMk/>
          <pc:sldMk cId="4084903770" sldId="342"/>
        </pc:sldMkLst>
        <pc:spChg chg="mod">
          <ac:chgData name="Tiffani Reardon" userId="S::tiffani.reardon@usg.edu::b1c31aae-4e18-4b23-ad4d-8959d6e86178" providerId="AD" clId="Web-{2E667C16-CE4D-6462-9E0F-A3DFF2CDB36E}" dt="2021-03-25T18:17:22.450" v="94" actId="20577"/>
          <ac:spMkLst>
            <pc:docMk/>
            <pc:sldMk cId="4084903770" sldId="342"/>
            <ac:spMk id="2" creationId="{48CA0DEF-735D-447F-88FC-CA5C2E589F90}"/>
          </ac:spMkLst>
        </pc:spChg>
        <pc:spChg chg="mod">
          <ac:chgData name="Tiffani Reardon" userId="S::tiffani.reardon@usg.edu::b1c31aae-4e18-4b23-ad4d-8959d6e86178" providerId="AD" clId="Web-{2E667C16-CE4D-6462-9E0F-A3DFF2CDB36E}" dt="2021-03-25T18:13:31.195" v="49" actId="20577"/>
          <ac:spMkLst>
            <pc:docMk/>
            <pc:sldMk cId="4084903770" sldId="342"/>
            <ac:spMk id="3" creationId="{61CC0C15-16B1-4C7B-918E-BE922E9A75C8}"/>
          </ac:spMkLst>
        </pc:spChg>
      </pc:sldChg>
      <pc:sldChg chg="modSp">
        <pc:chgData name="Tiffani Reardon" userId="S::tiffani.reardon@usg.edu::b1c31aae-4e18-4b23-ad4d-8959d6e86178" providerId="AD" clId="Web-{2E667C16-CE4D-6462-9E0F-A3DFF2CDB36E}" dt="2021-03-25T18:19:25.828" v="115" actId="20577"/>
        <pc:sldMkLst>
          <pc:docMk/>
          <pc:sldMk cId="1425211662" sldId="343"/>
        </pc:sldMkLst>
        <pc:spChg chg="mod">
          <ac:chgData name="Tiffani Reardon" userId="S::tiffani.reardon@usg.edu::b1c31aae-4e18-4b23-ad4d-8959d6e86178" providerId="AD" clId="Web-{2E667C16-CE4D-6462-9E0F-A3DFF2CDB36E}" dt="2021-03-25T18:18:56.562" v="109" actId="20577"/>
          <ac:spMkLst>
            <pc:docMk/>
            <pc:sldMk cId="1425211662" sldId="343"/>
            <ac:spMk id="3" creationId="{4B6998EA-3EAC-4675-91B4-463D7C51340F}"/>
          </ac:spMkLst>
        </pc:spChg>
        <pc:spChg chg="mod">
          <ac:chgData name="Tiffani Reardon" userId="S::tiffani.reardon@usg.edu::b1c31aae-4e18-4b23-ad4d-8959d6e86178" providerId="AD" clId="Web-{2E667C16-CE4D-6462-9E0F-A3DFF2CDB36E}" dt="2021-03-25T18:19:25.828" v="115" actId="20577"/>
          <ac:spMkLst>
            <pc:docMk/>
            <pc:sldMk cId="1425211662" sldId="343"/>
            <ac:spMk id="4" creationId="{356EE685-A42C-41CC-B76C-322570851461}"/>
          </ac:spMkLst>
        </pc:spChg>
      </pc:sldChg>
      <pc:sldChg chg="modSp">
        <pc:chgData name="Tiffani Reardon" userId="S::tiffani.reardon@usg.edu::b1c31aae-4e18-4b23-ad4d-8959d6e86178" providerId="AD" clId="Web-{2E667C16-CE4D-6462-9E0F-A3DFF2CDB36E}" dt="2021-03-25T18:13:49.523" v="51" actId="20577"/>
        <pc:sldMkLst>
          <pc:docMk/>
          <pc:sldMk cId="1377588767" sldId="344"/>
        </pc:sldMkLst>
        <pc:spChg chg="mod">
          <ac:chgData name="Tiffani Reardon" userId="S::tiffani.reardon@usg.edu::b1c31aae-4e18-4b23-ad4d-8959d6e86178" providerId="AD" clId="Web-{2E667C16-CE4D-6462-9E0F-A3DFF2CDB36E}" dt="2021-03-25T18:13:49.523" v="51" actId="20577"/>
          <ac:spMkLst>
            <pc:docMk/>
            <pc:sldMk cId="1377588767" sldId="344"/>
            <ac:spMk id="2" creationId="{34D3757A-36DD-4272-B14C-E3A7A372BC62}"/>
          </ac:spMkLst>
        </pc:spChg>
      </pc:sldChg>
      <pc:sldChg chg="modSp">
        <pc:chgData name="Tiffani Reardon" userId="S::tiffani.reardon@usg.edu::b1c31aae-4e18-4b23-ad4d-8959d6e86178" providerId="AD" clId="Web-{2E667C16-CE4D-6462-9E0F-A3DFF2CDB36E}" dt="2021-03-25T18:14:31.681" v="62" actId="20577"/>
        <pc:sldMkLst>
          <pc:docMk/>
          <pc:sldMk cId="3771206228" sldId="345"/>
        </pc:sldMkLst>
        <pc:spChg chg="mod">
          <ac:chgData name="Tiffani Reardon" userId="S::tiffani.reardon@usg.edu::b1c31aae-4e18-4b23-ad4d-8959d6e86178" providerId="AD" clId="Web-{2E667C16-CE4D-6462-9E0F-A3DFF2CDB36E}" dt="2021-03-25T18:14:31.681" v="62" actId="20577"/>
          <ac:spMkLst>
            <pc:docMk/>
            <pc:sldMk cId="3771206228" sldId="345"/>
            <ac:spMk id="2" creationId="{34D3757A-36DD-4272-B14C-E3A7A372BC62}"/>
          </ac:spMkLst>
        </pc:spChg>
      </pc:sldChg>
      <pc:sldChg chg="modSp">
        <pc:chgData name="Tiffani Reardon" userId="S::tiffani.reardon@usg.edu::b1c31aae-4e18-4b23-ad4d-8959d6e86178" providerId="AD" clId="Web-{2E667C16-CE4D-6462-9E0F-A3DFF2CDB36E}" dt="2021-03-25T18:15:13.291" v="72" actId="20577"/>
        <pc:sldMkLst>
          <pc:docMk/>
          <pc:sldMk cId="825754274" sldId="346"/>
        </pc:sldMkLst>
        <pc:spChg chg="mod">
          <ac:chgData name="Tiffani Reardon" userId="S::tiffani.reardon@usg.edu::b1c31aae-4e18-4b23-ad4d-8959d6e86178" providerId="AD" clId="Web-{2E667C16-CE4D-6462-9E0F-A3DFF2CDB36E}" dt="2021-03-25T18:15:10.322" v="71" actId="20577"/>
          <ac:spMkLst>
            <pc:docMk/>
            <pc:sldMk cId="825754274" sldId="346"/>
            <ac:spMk id="2" creationId="{8092D654-CA54-4623-8A30-6C9DA9E5B486}"/>
          </ac:spMkLst>
        </pc:spChg>
        <pc:spChg chg="mod">
          <ac:chgData name="Tiffani Reardon" userId="S::tiffani.reardon@usg.edu::b1c31aae-4e18-4b23-ad4d-8959d6e86178" providerId="AD" clId="Web-{2E667C16-CE4D-6462-9E0F-A3DFF2CDB36E}" dt="2021-03-25T18:15:13.291" v="72" actId="20577"/>
          <ac:spMkLst>
            <pc:docMk/>
            <pc:sldMk cId="825754274" sldId="346"/>
            <ac:spMk id="3" creationId="{39419DC0-9638-49BE-8C08-00638A62ED54}"/>
          </ac:spMkLst>
        </pc:spChg>
      </pc:sldChg>
      <pc:sldChg chg="modSp">
        <pc:chgData name="Tiffani Reardon" userId="S::tiffani.reardon@usg.edu::b1c31aae-4e18-4b23-ad4d-8959d6e86178" providerId="AD" clId="Web-{2E667C16-CE4D-6462-9E0F-A3DFF2CDB36E}" dt="2021-03-25T18:15:31.244" v="74" actId="20577"/>
        <pc:sldMkLst>
          <pc:docMk/>
          <pc:sldMk cId="3836724499" sldId="347"/>
        </pc:sldMkLst>
        <pc:spChg chg="mod">
          <ac:chgData name="Tiffani Reardon" userId="S::tiffani.reardon@usg.edu::b1c31aae-4e18-4b23-ad4d-8959d6e86178" providerId="AD" clId="Web-{2E667C16-CE4D-6462-9E0F-A3DFF2CDB36E}" dt="2021-03-25T18:15:28.526" v="73" actId="20577"/>
          <ac:spMkLst>
            <pc:docMk/>
            <pc:sldMk cId="3836724499" sldId="347"/>
            <ac:spMk id="2" creationId="{8092D654-CA54-4623-8A30-6C9DA9E5B486}"/>
          </ac:spMkLst>
        </pc:spChg>
        <pc:spChg chg="mod">
          <ac:chgData name="Tiffani Reardon" userId="S::tiffani.reardon@usg.edu::b1c31aae-4e18-4b23-ad4d-8959d6e86178" providerId="AD" clId="Web-{2E667C16-CE4D-6462-9E0F-A3DFF2CDB36E}" dt="2021-03-25T18:15:31.244" v="74" actId="20577"/>
          <ac:spMkLst>
            <pc:docMk/>
            <pc:sldMk cId="3836724499" sldId="347"/>
            <ac:spMk id="3" creationId="{39419DC0-9638-49BE-8C08-00638A62ED54}"/>
          </ac:spMkLst>
        </pc:spChg>
      </pc:sldChg>
      <pc:sldChg chg="modSp">
        <pc:chgData name="Tiffani Reardon" userId="S::tiffani.reardon@usg.edu::b1c31aae-4e18-4b23-ad4d-8959d6e86178" providerId="AD" clId="Web-{2E667C16-CE4D-6462-9E0F-A3DFF2CDB36E}" dt="2021-03-25T18:15:42.620" v="76" actId="20577"/>
        <pc:sldMkLst>
          <pc:docMk/>
          <pc:sldMk cId="194575620" sldId="348"/>
        </pc:sldMkLst>
        <pc:spChg chg="mod">
          <ac:chgData name="Tiffani Reardon" userId="S::tiffani.reardon@usg.edu::b1c31aae-4e18-4b23-ad4d-8959d6e86178" providerId="AD" clId="Web-{2E667C16-CE4D-6462-9E0F-A3DFF2CDB36E}" dt="2021-03-25T18:15:39.354" v="75" actId="20577"/>
          <ac:spMkLst>
            <pc:docMk/>
            <pc:sldMk cId="194575620" sldId="348"/>
            <ac:spMk id="2" creationId="{8092D654-CA54-4623-8A30-6C9DA9E5B486}"/>
          </ac:spMkLst>
        </pc:spChg>
        <pc:spChg chg="mod">
          <ac:chgData name="Tiffani Reardon" userId="S::tiffani.reardon@usg.edu::b1c31aae-4e18-4b23-ad4d-8959d6e86178" providerId="AD" clId="Web-{2E667C16-CE4D-6462-9E0F-A3DFF2CDB36E}" dt="2021-03-25T18:15:42.620" v="76" actId="20577"/>
          <ac:spMkLst>
            <pc:docMk/>
            <pc:sldMk cId="194575620" sldId="348"/>
            <ac:spMk id="3" creationId="{39419DC0-9638-49BE-8C08-00638A62ED54}"/>
          </ac:spMkLst>
        </pc:spChg>
      </pc:sldChg>
      <pc:sldChg chg="modSp">
        <pc:chgData name="Tiffani Reardon" userId="S::tiffani.reardon@usg.edu::b1c31aae-4e18-4b23-ad4d-8959d6e86178" providerId="AD" clId="Web-{2E667C16-CE4D-6462-9E0F-A3DFF2CDB36E}" dt="2021-03-25T18:16:41.121" v="85" actId="20577"/>
        <pc:sldMkLst>
          <pc:docMk/>
          <pc:sldMk cId="2137485239" sldId="349"/>
        </pc:sldMkLst>
        <pc:spChg chg="mod">
          <ac:chgData name="Tiffani Reardon" userId="S::tiffani.reardon@usg.edu::b1c31aae-4e18-4b23-ad4d-8959d6e86178" providerId="AD" clId="Web-{2E667C16-CE4D-6462-9E0F-A3DFF2CDB36E}" dt="2021-03-25T18:15:46.745" v="77" actId="20577"/>
          <ac:spMkLst>
            <pc:docMk/>
            <pc:sldMk cId="2137485239" sldId="349"/>
            <ac:spMk id="2" creationId="{8092D654-CA54-4623-8A30-6C9DA9E5B486}"/>
          </ac:spMkLst>
        </pc:spChg>
        <pc:spChg chg="mod">
          <ac:chgData name="Tiffani Reardon" userId="S::tiffani.reardon@usg.edu::b1c31aae-4e18-4b23-ad4d-8959d6e86178" providerId="AD" clId="Web-{2E667C16-CE4D-6462-9E0F-A3DFF2CDB36E}" dt="2021-03-25T18:16:41.121" v="85" actId="20577"/>
          <ac:spMkLst>
            <pc:docMk/>
            <pc:sldMk cId="2137485239" sldId="349"/>
            <ac:spMk id="3" creationId="{39419DC0-9638-49BE-8C08-00638A62ED54}"/>
          </ac:spMkLst>
        </pc:spChg>
      </pc:sldChg>
      <pc:sldChg chg="modSp">
        <pc:chgData name="Tiffani Reardon" userId="S::tiffani.reardon@usg.edu::b1c31aae-4e18-4b23-ad4d-8959d6e86178" providerId="AD" clId="Web-{2E667C16-CE4D-6462-9E0F-A3DFF2CDB36E}" dt="2021-03-25T18:16:53.246" v="87" actId="20577"/>
        <pc:sldMkLst>
          <pc:docMk/>
          <pc:sldMk cId="1059862656" sldId="350"/>
        </pc:sldMkLst>
        <pc:spChg chg="mod">
          <ac:chgData name="Tiffani Reardon" userId="S::tiffani.reardon@usg.edu::b1c31aae-4e18-4b23-ad4d-8959d6e86178" providerId="AD" clId="Web-{2E667C16-CE4D-6462-9E0F-A3DFF2CDB36E}" dt="2021-03-25T18:16:53.246" v="87" actId="20577"/>
          <ac:spMkLst>
            <pc:docMk/>
            <pc:sldMk cId="1059862656" sldId="350"/>
            <ac:spMk id="2" creationId="{8092D654-CA54-4623-8A30-6C9DA9E5B486}"/>
          </ac:spMkLst>
        </pc:spChg>
        <pc:spChg chg="mod">
          <ac:chgData name="Tiffani Reardon" userId="S::tiffani.reardon@usg.edu::b1c31aae-4e18-4b23-ad4d-8959d6e86178" providerId="AD" clId="Web-{2E667C16-CE4D-6462-9E0F-A3DFF2CDB36E}" dt="2021-03-25T18:16:49.481" v="86" actId="20577"/>
          <ac:spMkLst>
            <pc:docMk/>
            <pc:sldMk cId="1059862656" sldId="350"/>
            <ac:spMk id="3" creationId="{39419DC0-9638-49BE-8C08-00638A62ED54}"/>
          </ac:spMkLst>
        </pc:spChg>
      </pc:sldChg>
      <pc:sldChg chg="modSp">
        <pc:chgData name="Tiffani Reardon" userId="S::tiffani.reardon@usg.edu::b1c31aae-4e18-4b23-ad4d-8959d6e86178" providerId="AD" clId="Web-{2E667C16-CE4D-6462-9E0F-A3DFF2CDB36E}" dt="2021-03-25T18:20:08.626" v="119" actId="20577"/>
        <pc:sldMkLst>
          <pc:docMk/>
          <pc:sldMk cId="1780088052" sldId="351"/>
        </pc:sldMkLst>
        <pc:spChg chg="mod">
          <ac:chgData name="Tiffani Reardon" userId="S::tiffani.reardon@usg.edu::b1c31aae-4e18-4b23-ad4d-8959d6e86178" providerId="AD" clId="Web-{2E667C16-CE4D-6462-9E0F-A3DFF2CDB36E}" dt="2021-03-25T18:20:08.626" v="119" actId="20577"/>
          <ac:spMkLst>
            <pc:docMk/>
            <pc:sldMk cId="1780088052" sldId="351"/>
            <ac:spMk id="2" creationId="{CAFCD3D4-92AE-44DA-BE87-3566CE651D0F}"/>
          </ac:spMkLst>
        </pc:spChg>
        <pc:spChg chg="mod">
          <ac:chgData name="Tiffani Reardon" userId="S::tiffani.reardon@usg.edu::b1c31aae-4e18-4b23-ad4d-8959d6e86178" providerId="AD" clId="Web-{2E667C16-CE4D-6462-9E0F-A3DFF2CDB36E}" dt="2021-03-25T18:20:05.845" v="118" actId="20577"/>
          <ac:spMkLst>
            <pc:docMk/>
            <pc:sldMk cId="1780088052" sldId="351"/>
            <ac:spMk id="3" creationId="{8D99E9D0-1847-4611-BC0D-9B7DC69A62B4}"/>
          </ac:spMkLst>
        </pc:spChg>
      </pc:sldChg>
    </pc:docChg>
  </pc:docChgLst>
  <pc:docChgLst>
    <pc:chgData name="Jeff Gallant" userId="25997235-6328-4fee-8f84-6a87050bf096" providerId="ADAL" clId="{66DF9896-B2FA-43BB-9085-DC9C624D6755}"/>
    <pc:docChg chg="undo custSel addSld delSld modSld sldOrd modSection">
      <pc:chgData name="Jeff Gallant" userId="25997235-6328-4fee-8f84-6a87050bf096" providerId="ADAL" clId="{66DF9896-B2FA-43BB-9085-DC9C624D6755}" dt="2023-03-03T17:52:47.767" v="3707" actId="14100"/>
      <pc:docMkLst>
        <pc:docMk/>
      </pc:docMkLst>
      <pc:sldChg chg="modSp mod">
        <pc:chgData name="Jeff Gallant" userId="25997235-6328-4fee-8f84-6a87050bf096" providerId="ADAL" clId="{66DF9896-B2FA-43BB-9085-DC9C624D6755}" dt="2023-02-28T14:37:17.797" v="226" actId="6549"/>
        <pc:sldMkLst>
          <pc:docMk/>
          <pc:sldMk cId="2609797498" sldId="292"/>
        </pc:sldMkLst>
        <pc:spChg chg="mod">
          <ac:chgData name="Jeff Gallant" userId="25997235-6328-4fee-8f84-6a87050bf096" providerId="ADAL" clId="{66DF9896-B2FA-43BB-9085-DC9C624D6755}" dt="2023-02-28T14:37:17.797" v="226" actId="6549"/>
          <ac:spMkLst>
            <pc:docMk/>
            <pc:sldMk cId="2609797498" sldId="292"/>
            <ac:spMk id="3" creationId="{39419DC0-9638-49BE-8C08-00638A62ED54}"/>
          </ac:spMkLst>
        </pc:spChg>
      </pc:sldChg>
      <pc:sldChg chg="modSp mod">
        <pc:chgData name="Jeff Gallant" userId="25997235-6328-4fee-8f84-6a87050bf096" providerId="ADAL" clId="{66DF9896-B2FA-43BB-9085-DC9C624D6755}" dt="2023-02-28T15:04:41.190" v="3675" actId="404"/>
        <pc:sldMkLst>
          <pc:docMk/>
          <pc:sldMk cId="4186640083" sldId="293"/>
        </pc:sldMkLst>
        <pc:spChg chg="mod">
          <ac:chgData name="Jeff Gallant" userId="25997235-6328-4fee-8f84-6a87050bf096" providerId="ADAL" clId="{66DF9896-B2FA-43BB-9085-DC9C624D6755}" dt="2023-02-28T15:04:41.190" v="3675" actId="404"/>
          <ac:spMkLst>
            <pc:docMk/>
            <pc:sldMk cId="4186640083" sldId="293"/>
            <ac:spMk id="3" creationId="{61CC0C15-16B1-4C7B-918E-BE922E9A75C8}"/>
          </ac:spMkLst>
        </pc:spChg>
      </pc:sldChg>
      <pc:sldChg chg="modSp">
        <pc:chgData name="Jeff Gallant" userId="25997235-6328-4fee-8f84-6a87050bf096" providerId="ADAL" clId="{66DF9896-B2FA-43BB-9085-DC9C624D6755}" dt="2023-02-28T14:46:07.489" v="1363" actId="20577"/>
        <pc:sldMkLst>
          <pc:docMk/>
          <pc:sldMk cId="2594734651" sldId="294"/>
        </pc:sldMkLst>
        <pc:graphicFrameChg chg="mod">
          <ac:chgData name="Jeff Gallant" userId="25997235-6328-4fee-8f84-6a87050bf096" providerId="ADAL" clId="{66DF9896-B2FA-43BB-9085-DC9C624D6755}" dt="2023-02-28T14:46:07.489" v="1363" actId="20577"/>
          <ac:graphicFrameMkLst>
            <pc:docMk/>
            <pc:sldMk cId="2594734651" sldId="294"/>
            <ac:graphicFrameMk id="17" creationId="{09CF4E4D-F885-4CE3-9EE9-90D000FDDA2D}"/>
          </ac:graphicFrameMkLst>
        </pc:graphicFrameChg>
      </pc:sldChg>
      <pc:sldChg chg="modSp ord">
        <pc:chgData name="Jeff Gallant" userId="25997235-6328-4fee-8f84-6a87050bf096" providerId="ADAL" clId="{66DF9896-B2FA-43BB-9085-DC9C624D6755}" dt="2023-02-28T14:46:02.913" v="1360" actId="20577"/>
        <pc:sldMkLst>
          <pc:docMk/>
          <pc:sldMk cId="3143246673" sldId="298"/>
        </pc:sldMkLst>
        <pc:graphicFrameChg chg="mod">
          <ac:chgData name="Jeff Gallant" userId="25997235-6328-4fee-8f84-6a87050bf096" providerId="ADAL" clId="{66DF9896-B2FA-43BB-9085-DC9C624D6755}" dt="2023-02-28T14:46:02.913" v="1360" actId="20577"/>
          <ac:graphicFrameMkLst>
            <pc:docMk/>
            <pc:sldMk cId="3143246673" sldId="298"/>
            <ac:graphicFrameMk id="7" creationId="{43E8CD51-EEAB-4EA8-8853-2D34ABC142D0}"/>
          </ac:graphicFrameMkLst>
        </pc:graphicFrameChg>
      </pc:sldChg>
      <pc:sldChg chg="modSp mod">
        <pc:chgData name="Jeff Gallant" userId="25997235-6328-4fee-8f84-6a87050bf096" providerId="ADAL" clId="{66DF9896-B2FA-43BB-9085-DC9C624D6755}" dt="2023-02-28T14:46:13.319" v="1366" actId="20577"/>
        <pc:sldMkLst>
          <pc:docMk/>
          <pc:sldMk cId="3206850324" sldId="300"/>
        </pc:sldMkLst>
        <pc:spChg chg="mod">
          <ac:chgData name="Jeff Gallant" userId="25997235-6328-4fee-8f84-6a87050bf096" providerId="ADAL" clId="{66DF9896-B2FA-43BB-9085-DC9C624D6755}" dt="2023-02-28T14:46:13.319" v="1366" actId="20577"/>
          <ac:spMkLst>
            <pc:docMk/>
            <pc:sldMk cId="3206850324" sldId="300"/>
            <ac:spMk id="4" creationId="{356EE685-A42C-41CC-B76C-322570851461}"/>
          </ac:spMkLst>
        </pc:spChg>
      </pc:sldChg>
      <pc:sldChg chg="modSp mod">
        <pc:chgData name="Jeff Gallant" userId="25997235-6328-4fee-8f84-6a87050bf096" providerId="ADAL" clId="{66DF9896-B2FA-43BB-9085-DC9C624D6755}" dt="2023-02-28T14:49:02.421" v="1475" actId="20577"/>
        <pc:sldMkLst>
          <pc:docMk/>
          <pc:sldMk cId="3335069941" sldId="302"/>
        </pc:sldMkLst>
        <pc:spChg chg="mod">
          <ac:chgData name="Jeff Gallant" userId="25997235-6328-4fee-8f84-6a87050bf096" providerId="ADAL" clId="{66DF9896-B2FA-43BB-9085-DC9C624D6755}" dt="2023-02-28T14:49:02.421" v="1475" actId="20577"/>
          <ac:spMkLst>
            <pc:docMk/>
            <pc:sldMk cId="3335069941" sldId="302"/>
            <ac:spMk id="3" creationId="{9448D7B4-0A9F-46F5-93C2-444FF5AD34D2}"/>
          </ac:spMkLst>
        </pc:spChg>
      </pc:sldChg>
      <pc:sldChg chg="modSp mod">
        <pc:chgData name="Jeff Gallant" userId="25997235-6328-4fee-8f84-6a87050bf096" providerId="ADAL" clId="{66DF9896-B2FA-43BB-9085-DC9C624D6755}" dt="2023-02-28T14:34:08.320" v="8" actId="20577"/>
        <pc:sldMkLst>
          <pc:docMk/>
          <pc:sldMk cId="881656132" sldId="318"/>
        </pc:sldMkLst>
        <pc:spChg chg="mod">
          <ac:chgData name="Jeff Gallant" userId="25997235-6328-4fee-8f84-6a87050bf096" providerId="ADAL" clId="{66DF9896-B2FA-43BB-9085-DC9C624D6755}" dt="2023-02-28T14:34:08.320" v="8" actId="20577"/>
          <ac:spMkLst>
            <pc:docMk/>
            <pc:sldMk cId="881656132" sldId="318"/>
            <ac:spMk id="2" creationId="{01F2D20E-DA95-471A-A9ED-14105C3BA2BE}"/>
          </ac:spMkLst>
        </pc:spChg>
      </pc:sldChg>
      <pc:sldChg chg="modSp mod">
        <pc:chgData name="Jeff Gallant" userId="25997235-6328-4fee-8f84-6a87050bf096" providerId="ADAL" clId="{66DF9896-B2FA-43BB-9085-DC9C624D6755}" dt="2023-02-28T14:50:14.932" v="1670" actId="20577"/>
        <pc:sldMkLst>
          <pc:docMk/>
          <pc:sldMk cId="174088732" sldId="338"/>
        </pc:sldMkLst>
        <pc:spChg chg="mod">
          <ac:chgData name="Jeff Gallant" userId="25997235-6328-4fee-8f84-6a87050bf096" providerId="ADAL" clId="{66DF9896-B2FA-43BB-9085-DC9C624D6755}" dt="2023-02-28T14:50:14.932" v="1670" actId="20577"/>
          <ac:spMkLst>
            <pc:docMk/>
            <pc:sldMk cId="174088732" sldId="338"/>
            <ac:spMk id="3" creationId="{62E21C6A-A6D9-4D68-8A2C-3483EAD4A4F5}"/>
          </ac:spMkLst>
        </pc:spChg>
      </pc:sldChg>
      <pc:sldChg chg="modSp mod">
        <pc:chgData name="Jeff Gallant" userId="25997235-6328-4fee-8f84-6a87050bf096" providerId="ADAL" clId="{66DF9896-B2FA-43BB-9085-DC9C624D6755}" dt="2023-02-28T14:34:01.878" v="6" actId="113"/>
        <pc:sldMkLst>
          <pc:docMk/>
          <pc:sldMk cId="3827386423" sldId="339"/>
        </pc:sldMkLst>
        <pc:spChg chg="mod">
          <ac:chgData name="Jeff Gallant" userId="25997235-6328-4fee-8f84-6a87050bf096" providerId="ADAL" clId="{66DF9896-B2FA-43BB-9085-DC9C624D6755}" dt="2023-02-28T14:34:01.878" v="6" actId="113"/>
          <ac:spMkLst>
            <pc:docMk/>
            <pc:sldMk cId="3827386423" sldId="339"/>
            <ac:spMk id="3" creationId="{0FDF0DFA-8CB9-4DD3-9D99-DA073DC734AF}"/>
          </ac:spMkLst>
        </pc:spChg>
      </pc:sldChg>
      <pc:sldChg chg="modSp mod">
        <pc:chgData name="Jeff Gallant" userId="25997235-6328-4fee-8f84-6a87050bf096" providerId="ADAL" clId="{66DF9896-B2FA-43BB-9085-DC9C624D6755}" dt="2023-02-28T14:33:46.820" v="1" actId="20577"/>
        <pc:sldMkLst>
          <pc:docMk/>
          <pc:sldMk cId="1672047437" sldId="340"/>
        </pc:sldMkLst>
        <pc:spChg chg="mod">
          <ac:chgData name="Jeff Gallant" userId="25997235-6328-4fee-8f84-6a87050bf096" providerId="ADAL" clId="{66DF9896-B2FA-43BB-9085-DC9C624D6755}" dt="2023-02-28T14:33:46.820" v="1" actId="20577"/>
          <ac:spMkLst>
            <pc:docMk/>
            <pc:sldMk cId="1672047437" sldId="340"/>
            <ac:spMk id="2" creationId="{2DD3D14D-C625-46A6-AF49-A179B7666F77}"/>
          </ac:spMkLst>
        </pc:spChg>
      </pc:sldChg>
      <pc:sldChg chg="modSp mod">
        <pc:chgData name="Jeff Gallant" userId="25997235-6328-4fee-8f84-6a87050bf096" providerId="ADAL" clId="{66DF9896-B2FA-43BB-9085-DC9C624D6755}" dt="2023-02-28T15:05:07.368" v="3679" actId="6549"/>
        <pc:sldMkLst>
          <pc:docMk/>
          <pc:sldMk cId="2195846885" sldId="341"/>
        </pc:sldMkLst>
        <pc:spChg chg="mod">
          <ac:chgData name="Jeff Gallant" userId="25997235-6328-4fee-8f84-6a87050bf096" providerId="ADAL" clId="{66DF9896-B2FA-43BB-9085-DC9C624D6755}" dt="2023-02-28T14:41:24.104" v="715" actId="6549"/>
          <ac:spMkLst>
            <pc:docMk/>
            <pc:sldMk cId="2195846885" sldId="341"/>
            <ac:spMk id="2" creationId="{48CA0DEF-735D-447F-88FC-CA5C2E589F90}"/>
          </ac:spMkLst>
        </pc:spChg>
        <pc:spChg chg="mod">
          <ac:chgData name="Jeff Gallant" userId="25997235-6328-4fee-8f84-6a87050bf096" providerId="ADAL" clId="{66DF9896-B2FA-43BB-9085-DC9C624D6755}" dt="2023-02-28T15:05:07.368" v="3679" actId="6549"/>
          <ac:spMkLst>
            <pc:docMk/>
            <pc:sldMk cId="2195846885" sldId="341"/>
            <ac:spMk id="3" creationId="{61CC0C15-16B1-4C7B-918E-BE922E9A75C8}"/>
          </ac:spMkLst>
        </pc:spChg>
      </pc:sldChg>
      <pc:sldChg chg="modSp mod ord">
        <pc:chgData name="Jeff Gallant" userId="25997235-6328-4fee-8f84-6a87050bf096" providerId="ADAL" clId="{66DF9896-B2FA-43BB-9085-DC9C624D6755}" dt="2023-02-28T15:03:46.082" v="3639"/>
        <pc:sldMkLst>
          <pc:docMk/>
          <pc:sldMk cId="4084903770" sldId="342"/>
        </pc:sldMkLst>
        <pc:spChg chg="mod">
          <ac:chgData name="Jeff Gallant" userId="25997235-6328-4fee-8f84-6a87050bf096" providerId="ADAL" clId="{66DF9896-B2FA-43BB-9085-DC9C624D6755}" dt="2023-02-28T14:42:51.219" v="953" actId="14100"/>
          <ac:spMkLst>
            <pc:docMk/>
            <pc:sldMk cId="4084903770" sldId="342"/>
            <ac:spMk id="3" creationId="{61CC0C15-16B1-4C7B-918E-BE922E9A75C8}"/>
          </ac:spMkLst>
        </pc:spChg>
      </pc:sldChg>
      <pc:sldChg chg="add del ord">
        <pc:chgData name="Jeff Gallant" userId="25997235-6328-4fee-8f84-6a87050bf096" providerId="ADAL" clId="{66DF9896-B2FA-43BB-9085-DC9C624D6755}" dt="2023-02-28T14:35:12.402" v="25" actId="47"/>
        <pc:sldMkLst>
          <pc:docMk/>
          <pc:sldMk cId="3771206228" sldId="345"/>
        </pc:sldMkLst>
      </pc:sldChg>
      <pc:sldChg chg="modSp mod">
        <pc:chgData name="Jeff Gallant" userId="25997235-6328-4fee-8f84-6a87050bf096" providerId="ADAL" clId="{66DF9896-B2FA-43BB-9085-DC9C624D6755}" dt="2023-02-28T14:51:47.015" v="1871" actId="20577"/>
        <pc:sldMkLst>
          <pc:docMk/>
          <pc:sldMk cId="3836724499" sldId="347"/>
        </pc:sldMkLst>
        <pc:spChg chg="mod">
          <ac:chgData name="Jeff Gallant" userId="25997235-6328-4fee-8f84-6a87050bf096" providerId="ADAL" clId="{66DF9896-B2FA-43BB-9085-DC9C624D6755}" dt="2023-02-28T14:51:47.015" v="1871" actId="20577"/>
          <ac:spMkLst>
            <pc:docMk/>
            <pc:sldMk cId="3836724499" sldId="347"/>
            <ac:spMk id="3" creationId="{39419DC0-9638-49BE-8C08-00638A62ED54}"/>
          </ac:spMkLst>
        </pc:spChg>
      </pc:sldChg>
      <pc:sldChg chg="modSp mod">
        <pc:chgData name="Jeff Gallant" userId="25997235-6328-4fee-8f84-6a87050bf096" providerId="ADAL" clId="{66DF9896-B2FA-43BB-9085-DC9C624D6755}" dt="2023-02-28T14:52:28.264" v="1935" actId="113"/>
        <pc:sldMkLst>
          <pc:docMk/>
          <pc:sldMk cId="194575620" sldId="348"/>
        </pc:sldMkLst>
        <pc:spChg chg="mod">
          <ac:chgData name="Jeff Gallant" userId="25997235-6328-4fee-8f84-6a87050bf096" providerId="ADAL" clId="{66DF9896-B2FA-43BB-9085-DC9C624D6755}" dt="2023-02-28T14:52:28.264" v="1935" actId="113"/>
          <ac:spMkLst>
            <pc:docMk/>
            <pc:sldMk cId="194575620" sldId="348"/>
            <ac:spMk id="3" creationId="{39419DC0-9638-49BE-8C08-00638A62ED54}"/>
          </ac:spMkLst>
        </pc:spChg>
      </pc:sldChg>
      <pc:sldChg chg="modSp mod">
        <pc:chgData name="Jeff Gallant" userId="25997235-6328-4fee-8f84-6a87050bf096" providerId="ADAL" clId="{66DF9896-B2FA-43BB-9085-DC9C624D6755}" dt="2023-02-28T14:39:33.213" v="499" actId="113"/>
        <pc:sldMkLst>
          <pc:docMk/>
          <pc:sldMk cId="1059862656" sldId="350"/>
        </pc:sldMkLst>
        <pc:spChg chg="mod">
          <ac:chgData name="Jeff Gallant" userId="25997235-6328-4fee-8f84-6a87050bf096" providerId="ADAL" clId="{66DF9896-B2FA-43BB-9085-DC9C624D6755}" dt="2023-02-28T14:39:33.213" v="499" actId="113"/>
          <ac:spMkLst>
            <pc:docMk/>
            <pc:sldMk cId="1059862656" sldId="350"/>
            <ac:spMk id="3" creationId="{39419DC0-9638-49BE-8C08-00638A62ED54}"/>
          </ac:spMkLst>
        </pc:spChg>
      </pc:sldChg>
      <pc:sldChg chg="modSp mod">
        <pc:chgData name="Jeff Gallant" userId="25997235-6328-4fee-8f84-6a87050bf096" providerId="ADAL" clId="{66DF9896-B2FA-43BB-9085-DC9C624D6755}" dt="2023-02-28T14:35:59.923" v="38" actId="113"/>
        <pc:sldMkLst>
          <pc:docMk/>
          <pc:sldMk cId="1111656059" sldId="352"/>
        </pc:sldMkLst>
        <pc:spChg chg="mod">
          <ac:chgData name="Jeff Gallant" userId="25997235-6328-4fee-8f84-6a87050bf096" providerId="ADAL" clId="{66DF9896-B2FA-43BB-9085-DC9C624D6755}" dt="2023-02-28T14:35:59.923" v="38" actId="113"/>
          <ac:spMkLst>
            <pc:docMk/>
            <pc:sldMk cId="1111656059" sldId="352"/>
            <ac:spMk id="3" creationId="{48DF0F5E-1510-4FE0-90A6-C82ADB16ECFE}"/>
          </ac:spMkLst>
        </pc:spChg>
      </pc:sldChg>
      <pc:sldChg chg="modSp add mod ord">
        <pc:chgData name="Jeff Gallant" userId="25997235-6328-4fee-8f84-6a87050bf096" providerId="ADAL" clId="{66DF9896-B2FA-43BB-9085-DC9C624D6755}" dt="2023-02-28T14:55:30.724" v="2258" actId="20577"/>
        <pc:sldMkLst>
          <pc:docMk/>
          <pc:sldMk cId="4271679429" sldId="353"/>
        </pc:sldMkLst>
        <pc:spChg chg="mod">
          <ac:chgData name="Jeff Gallant" userId="25997235-6328-4fee-8f84-6a87050bf096" providerId="ADAL" clId="{66DF9896-B2FA-43BB-9085-DC9C624D6755}" dt="2023-02-28T14:37:31.433" v="239" actId="20577"/>
          <ac:spMkLst>
            <pc:docMk/>
            <pc:sldMk cId="4271679429" sldId="353"/>
            <ac:spMk id="2" creationId="{8092D654-CA54-4623-8A30-6C9DA9E5B486}"/>
          </ac:spMkLst>
        </pc:spChg>
        <pc:spChg chg="mod">
          <ac:chgData name="Jeff Gallant" userId="25997235-6328-4fee-8f84-6a87050bf096" providerId="ADAL" clId="{66DF9896-B2FA-43BB-9085-DC9C624D6755}" dt="2023-02-28T14:55:30.724" v="2258" actId="20577"/>
          <ac:spMkLst>
            <pc:docMk/>
            <pc:sldMk cId="4271679429" sldId="353"/>
            <ac:spMk id="3" creationId="{39419DC0-9638-49BE-8C08-00638A62ED54}"/>
          </ac:spMkLst>
        </pc:spChg>
      </pc:sldChg>
      <pc:sldChg chg="addSp del delDesignElem">
        <pc:chgData name="Jeff Gallant" userId="25997235-6328-4fee-8f84-6a87050bf096" providerId="ADAL" clId="{66DF9896-B2FA-43BB-9085-DC9C624D6755}" dt="2023-02-28T14:43:05.930" v="958"/>
        <pc:sldMkLst>
          <pc:docMk/>
          <pc:sldMk cId="1802870413" sldId="354"/>
        </pc:sldMkLst>
        <pc:spChg chg="add">
          <ac:chgData name="Jeff Gallant" userId="25997235-6328-4fee-8f84-6a87050bf096" providerId="ADAL" clId="{66DF9896-B2FA-43BB-9085-DC9C624D6755}" dt="2023-02-28T14:43:05.930" v="958"/>
          <ac:spMkLst>
            <pc:docMk/>
            <pc:sldMk cId="1802870413" sldId="354"/>
            <ac:spMk id="35" creationId="{5A0118C5-4F8D-4CF4-BADD-53FEACC6C42A}"/>
          </ac:spMkLst>
        </pc:spChg>
        <pc:spChg chg="add">
          <ac:chgData name="Jeff Gallant" userId="25997235-6328-4fee-8f84-6a87050bf096" providerId="ADAL" clId="{66DF9896-B2FA-43BB-9085-DC9C624D6755}" dt="2023-02-28T14:43:05.930" v="958"/>
          <ac:spMkLst>
            <pc:docMk/>
            <pc:sldMk cId="1802870413" sldId="354"/>
            <ac:spMk id="40" creationId="{4E0A5C5C-2A95-428E-9F6A-0D29EBD57C9F}"/>
          </ac:spMkLst>
        </pc:spChg>
        <pc:spChg chg="add">
          <ac:chgData name="Jeff Gallant" userId="25997235-6328-4fee-8f84-6a87050bf096" providerId="ADAL" clId="{66DF9896-B2FA-43BB-9085-DC9C624D6755}" dt="2023-02-28T14:43:05.930" v="958"/>
          <ac:spMkLst>
            <pc:docMk/>
            <pc:sldMk cId="1802870413" sldId="354"/>
            <ac:spMk id="42" creationId="{1056F38F-7C4E-461D-8709-7D0024AE1F79}"/>
          </ac:spMkLst>
        </pc:spChg>
        <pc:spChg chg="add">
          <ac:chgData name="Jeff Gallant" userId="25997235-6328-4fee-8f84-6a87050bf096" providerId="ADAL" clId="{66DF9896-B2FA-43BB-9085-DC9C624D6755}" dt="2023-02-28T14:43:05.930" v="958"/>
          <ac:spMkLst>
            <pc:docMk/>
            <pc:sldMk cId="1802870413" sldId="354"/>
            <ac:spMk id="44" creationId="{C7278469-3C3C-49CE-AEEE-E176A4900B78}"/>
          </ac:spMkLst>
        </pc:spChg>
        <pc:spChg chg="add">
          <ac:chgData name="Jeff Gallant" userId="25997235-6328-4fee-8f84-6a87050bf096" providerId="ADAL" clId="{66DF9896-B2FA-43BB-9085-DC9C624D6755}" dt="2023-02-28T14:43:05.930" v="958"/>
          <ac:spMkLst>
            <pc:docMk/>
            <pc:sldMk cId="1802870413" sldId="354"/>
            <ac:spMk id="50" creationId="{4C6598AB-1C17-4D54-951C-A082D94ACB7A}"/>
          </ac:spMkLst>
        </pc:spChg>
        <pc:spChg chg="add">
          <ac:chgData name="Jeff Gallant" userId="25997235-6328-4fee-8f84-6a87050bf096" providerId="ADAL" clId="{66DF9896-B2FA-43BB-9085-DC9C624D6755}" dt="2023-02-28T14:43:05.930" v="958"/>
          <ac:spMkLst>
            <pc:docMk/>
            <pc:sldMk cId="1802870413" sldId="354"/>
            <ac:spMk id="52" creationId="{C83B66D7-137D-4AC1-B172-53D60F08BEB5}"/>
          </ac:spMkLst>
        </pc:spChg>
        <pc:spChg chg="add">
          <ac:chgData name="Jeff Gallant" userId="25997235-6328-4fee-8f84-6a87050bf096" providerId="ADAL" clId="{66DF9896-B2FA-43BB-9085-DC9C624D6755}" dt="2023-02-28T14:43:05.930" v="958"/>
          <ac:spMkLst>
            <pc:docMk/>
            <pc:sldMk cId="1802870413" sldId="354"/>
            <ac:spMk id="54" creationId="{F6B92503-6984-4D15-8B98-8718709B785D}"/>
          </ac:spMkLst>
        </pc:spChg>
        <pc:spChg chg="add">
          <ac:chgData name="Jeff Gallant" userId="25997235-6328-4fee-8f84-6a87050bf096" providerId="ADAL" clId="{66DF9896-B2FA-43BB-9085-DC9C624D6755}" dt="2023-02-28T14:43:05.930" v="958"/>
          <ac:spMkLst>
            <pc:docMk/>
            <pc:sldMk cId="1802870413" sldId="354"/>
            <ac:spMk id="56" creationId="{08DDF938-524E-4C18-A47D-C00627832366}"/>
          </ac:spMkLst>
        </pc:spChg>
        <pc:grpChg chg="add">
          <ac:chgData name="Jeff Gallant" userId="25997235-6328-4fee-8f84-6a87050bf096" providerId="ADAL" clId="{66DF9896-B2FA-43BB-9085-DC9C624D6755}" dt="2023-02-28T14:43:05.930" v="958"/>
          <ac:grpSpMkLst>
            <pc:docMk/>
            <pc:sldMk cId="1802870413" sldId="354"/>
            <ac:grpSpMk id="46" creationId="{93DC754C-7E09-422D-A8BB-AF632E90DFA2}"/>
          </ac:grpSpMkLst>
        </pc:grpChg>
        <pc:grpChg chg="add">
          <ac:chgData name="Jeff Gallant" userId="25997235-6328-4fee-8f84-6a87050bf096" providerId="ADAL" clId="{66DF9896-B2FA-43BB-9085-DC9C624D6755}" dt="2023-02-28T14:43:05.930" v="958"/>
          <ac:grpSpMkLst>
            <pc:docMk/>
            <pc:sldMk cId="1802870413" sldId="354"/>
            <ac:grpSpMk id="58" creationId="{3773FAF5-C452-4455-9411-D6AF5EBD4CA9}"/>
          </ac:grpSpMkLst>
        </pc:grpChg>
      </pc:sldChg>
      <pc:sldChg chg="addSp delSp modSp mod">
        <pc:chgData name="Jeff Gallant" userId="25997235-6328-4fee-8f84-6a87050bf096" providerId="ADAL" clId="{66DF9896-B2FA-43BB-9085-DC9C624D6755}" dt="2023-02-28T15:04:02.154" v="3651" actId="20577"/>
        <pc:sldMkLst>
          <pc:docMk/>
          <pc:sldMk cId="2565981920" sldId="354"/>
        </pc:sldMkLst>
        <pc:spChg chg="mod">
          <ac:chgData name="Jeff Gallant" userId="25997235-6328-4fee-8f84-6a87050bf096" providerId="ADAL" clId="{66DF9896-B2FA-43BB-9085-DC9C624D6755}" dt="2023-02-28T14:43:13.262" v="967" actId="20577"/>
          <ac:spMkLst>
            <pc:docMk/>
            <pc:sldMk cId="2565981920" sldId="354"/>
            <ac:spMk id="2" creationId="{8092D654-CA54-4623-8A30-6C9DA9E5B486}"/>
          </ac:spMkLst>
        </pc:spChg>
        <pc:spChg chg="mod">
          <ac:chgData name="Jeff Gallant" userId="25997235-6328-4fee-8f84-6a87050bf096" providerId="ADAL" clId="{66DF9896-B2FA-43BB-9085-DC9C624D6755}" dt="2023-02-28T15:04:02.154" v="3651" actId="20577"/>
          <ac:spMkLst>
            <pc:docMk/>
            <pc:sldMk cId="2565981920" sldId="354"/>
            <ac:spMk id="3" creationId="{39419DC0-9638-49BE-8C08-00638A62ED54}"/>
          </ac:spMkLst>
        </pc:spChg>
        <pc:spChg chg="add del">
          <ac:chgData name="Jeff Gallant" userId="25997235-6328-4fee-8f84-6a87050bf096" providerId="ADAL" clId="{66DF9896-B2FA-43BB-9085-DC9C624D6755}" dt="2023-02-28T15:00:13.935" v="3046" actId="478"/>
          <ac:spMkLst>
            <pc:docMk/>
            <pc:sldMk cId="2565981920" sldId="354"/>
            <ac:spMk id="5" creationId="{2AA88802-36CF-5689-89CA-FBB8F35788A5}"/>
          </ac:spMkLst>
        </pc:spChg>
        <pc:spChg chg="add del">
          <ac:chgData name="Jeff Gallant" userId="25997235-6328-4fee-8f84-6a87050bf096" providerId="ADAL" clId="{66DF9896-B2FA-43BB-9085-DC9C624D6755}" dt="2023-02-28T15:00:10.582" v="3045" actId="22"/>
          <ac:spMkLst>
            <pc:docMk/>
            <pc:sldMk cId="2565981920" sldId="354"/>
            <ac:spMk id="7" creationId="{34A3F409-C5CB-5591-FDA8-7D166EAE1E86}"/>
          </ac:spMkLst>
        </pc:spChg>
      </pc:sldChg>
      <pc:sldChg chg="addSp delSp add del setBg delDesignElem">
        <pc:chgData name="Jeff Gallant" userId="25997235-6328-4fee-8f84-6a87050bf096" providerId="ADAL" clId="{66DF9896-B2FA-43BB-9085-DC9C624D6755}" dt="2023-02-28T14:42:58.981" v="956"/>
        <pc:sldMkLst>
          <pc:docMk/>
          <pc:sldMk cId="3094031234" sldId="354"/>
        </pc:sldMkLst>
        <pc:spChg chg="add del">
          <ac:chgData name="Jeff Gallant" userId="25997235-6328-4fee-8f84-6a87050bf096" providerId="ADAL" clId="{66DF9896-B2FA-43BB-9085-DC9C624D6755}" dt="2023-02-28T14:42:58.981" v="956"/>
          <ac:spMkLst>
            <pc:docMk/>
            <pc:sldMk cId="3094031234" sldId="354"/>
            <ac:spMk id="35" creationId="{5A0118C5-4F8D-4CF4-BADD-53FEACC6C42A}"/>
          </ac:spMkLst>
        </pc:spChg>
        <pc:spChg chg="add del">
          <ac:chgData name="Jeff Gallant" userId="25997235-6328-4fee-8f84-6a87050bf096" providerId="ADAL" clId="{66DF9896-B2FA-43BB-9085-DC9C624D6755}" dt="2023-02-28T14:42:58.981" v="956"/>
          <ac:spMkLst>
            <pc:docMk/>
            <pc:sldMk cId="3094031234" sldId="354"/>
            <ac:spMk id="40" creationId="{4E0A5C5C-2A95-428E-9F6A-0D29EBD57C9F}"/>
          </ac:spMkLst>
        </pc:spChg>
        <pc:spChg chg="add del">
          <ac:chgData name="Jeff Gallant" userId="25997235-6328-4fee-8f84-6a87050bf096" providerId="ADAL" clId="{66DF9896-B2FA-43BB-9085-DC9C624D6755}" dt="2023-02-28T14:42:58.981" v="956"/>
          <ac:spMkLst>
            <pc:docMk/>
            <pc:sldMk cId="3094031234" sldId="354"/>
            <ac:spMk id="42" creationId="{1056F38F-7C4E-461D-8709-7D0024AE1F79}"/>
          </ac:spMkLst>
        </pc:spChg>
        <pc:spChg chg="add del">
          <ac:chgData name="Jeff Gallant" userId="25997235-6328-4fee-8f84-6a87050bf096" providerId="ADAL" clId="{66DF9896-B2FA-43BB-9085-DC9C624D6755}" dt="2023-02-28T14:42:58.981" v="956"/>
          <ac:spMkLst>
            <pc:docMk/>
            <pc:sldMk cId="3094031234" sldId="354"/>
            <ac:spMk id="44" creationId="{C7278469-3C3C-49CE-AEEE-E176A4900B78}"/>
          </ac:spMkLst>
        </pc:spChg>
        <pc:spChg chg="add del">
          <ac:chgData name="Jeff Gallant" userId="25997235-6328-4fee-8f84-6a87050bf096" providerId="ADAL" clId="{66DF9896-B2FA-43BB-9085-DC9C624D6755}" dt="2023-02-28T14:42:58.981" v="956"/>
          <ac:spMkLst>
            <pc:docMk/>
            <pc:sldMk cId="3094031234" sldId="354"/>
            <ac:spMk id="50" creationId="{4C6598AB-1C17-4D54-951C-A082D94ACB7A}"/>
          </ac:spMkLst>
        </pc:spChg>
        <pc:spChg chg="add del">
          <ac:chgData name="Jeff Gallant" userId="25997235-6328-4fee-8f84-6a87050bf096" providerId="ADAL" clId="{66DF9896-B2FA-43BB-9085-DC9C624D6755}" dt="2023-02-28T14:42:58.981" v="956"/>
          <ac:spMkLst>
            <pc:docMk/>
            <pc:sldMk cId="3094031234" sldId="354"/>
            <ac:spMk id="52" creationId="{C83B66D7-137D-4AC1-B172-53D60F08BEB5}"/>
          </ac:spMkLst>
        </pc:spChg>
        <pc:spChg chg="add del">
          <ac:chgData name="Jeff Gallant" userId="25997235-6328-4fee-8f84-6a87050bf096" providerId="ADAL" clId="{66DF9896-B2FA-43BB-9085-DC9C624D6755}" dt="2023-02-28T14:42:58.981" v="956"/>
          <ac:spMkLst>
            <pc:docMk/>
            <pc:sldMk cId="3094031234" sldId="354"/>
            <ac:spMk id="54" creationId="{F6B92503-6984-4D15-8B98-8718709B785D}"/>
          </ac:spMkLst>
        </pc:spChg>
        <pc:spChg chg="add del">
          <ac:chgData name="Jeff Gallant" userId="25997235-6328-4fee-8f84-6a87050bf096" providerId="ADAL" clId="{66DF9896-B2FA-43BB-9085-DC9C624D6755}" dt="2023-02-28T14:42:58.981" v="956"/>
          <ac:spMkLst>
            <pc:docMk/>
            <pc:sldMk cId="3094031234" sldId="354"/>
            <ac:spMk id="56" creationId="{08DDF938-524E-4C18-A47D-C00627832366}"/>
          </ac:spMkLst>
        </pc:spChg>
        <pc:grpChg chg="add del">
          <ac:chgData name="Jeff Gallant" userId="25997235-6328-4fee-8f84-6a87050bf096" providerId="ADAL" clId="{66DF9896-B2FA-43BB-9085-DC9C624D6755}" dt="2023-02-28T14:42:58.981" v="956"/>
          <ac:grpSpMkLst>
            <pc:docMk/>
            <pc:sldMk cId="3094031234" sldId="354"/>
            <ac:grpSpMk id="46" creationId="{93DC754C-7E09-422D-A8BB-AF632E90DFA2}"/>
          </ac:grpSpMkLst>
        </pc:grpChg>
        <pc:grpChg chg="add del">
          <ac:chgData name="Jeff Gallant" userId="25997235-6328-4fee-8f84-6a87050bf096" providerId="ADAL" clId="{66DF9896-B2FA-43BB-9085-DC9C624D6755}" dt="2023-02-28T14:42:58.981" v="956"/>
          <ac:grpSpMkLst>
            <pc:docMk/>
            <pc:sldMk cId="3094031234" sldId="354"/>
            <ac:grpSpMk id="58" creationId="{3773FAF5-C452-4455-9411-D6AF5EBD4CA9}"/>
          </ac:grpSpMkLst>
        </pc:grpChg>
      </pc:sldChg>
      <pc:sldChg chg="modSp add mod ord">
        <pc:chgData name="Jeff Gallant" userId="25997235-6328-4fee-8f84-6a87050bf096" providerId="ADAL" clId="{66DF9896-B2FA-43BB-9085-DC9C624D6755}" dt="2023-02-28T14:59:35.935" v="3009" actId="27636"/>
        <pc:sldMkLst>
          <pc:docMk/>
          <pc:sldMk cId="76665472" sldId="355"/>
        </pc:sldMkLst>
        <pc:spChg chg="mod">
          <ac:chgData name="Jeff Gallant" userId="25997235-6328-4fee-8f84-6a87050bf096" providerId="ADAL" clId="{66DF9896-B2FA-43BB-9085-DC9C624D6755}" dt="2023-02-28T14:58:56.387" v="2891" actId="403"/>
          <ac:spMkLst>
            <pc:docMk/>
            <pc:sldMk cId="76665472" sldId="355"/>
            <ac:spMk id="2" creationId="{3C825633-3174-4E92-9C69-306DE86C543D}"/>
          </ac:spMkLst>
        </pc:spChg>
        <pc:spChg chg="mod">
          <ac:chgData name="Jeff Gallant" userId="25997235-6328-4fee-8f84-6a87050bf096" providerId="ADAL" clId="{66DF9896-B2FA-43BB-9085-DC9C624D6755}" dt="2023-02-28T14:59:35.935" v="3009" actId="27636"/>
          <ac:spMkLst>
            <pc:docMk/>
            <pc:sldMk cId="76665472" sldId="355"/>
            <ac:spMk id="3" creationId="{41FBC87D-6DAE-4609-87D9-392859AD2079}"/>
          </ac:spMkLst>
        </pc:spChg>
      </pc:sldChg>
      <pc:sldChg chg="modSp add mod ord">
        <pc:chgData name="Jeff Gallant" userId="25997235-6328-4fee-8f84-6a87050bf096" providerId="ADAL" clId="{66DF9896-B2FA-43BB-9085-DC9C624D6755}" dt="2023-02-28T15:03:31.712" v="3637"/>
        <pc:sldMkLst>
          <pc:docMk/>
          <pc:sldMk cId="2778486740" sldId="356"/>
        </pc:sldMkLst>
        <pc:spChg chg="mod">
          <ac:chgData name="Jeff Gallant" userId="25997235-6328-4fee-8f84-6a87050bf096" providerId="ADAL" clId="{66DF9896-B2FA-43BB-9085-DC9C624D6755}" dt="2023-02-28T15:00:22.143" v="3066" actId="20577"/>
          <ac:spMkLst>
            <pc:docMk/>
            <pc:sldMk cId="2778486740" sldId="356"/>
            <ac:spMk id="2" creationId="{8092D654-CA54-4623-8A30-6C9DA9E5B486}"/>
          </ac:spMkLst>
        </pc:spChg>
        <pc:spChg chg="mod">
          <ac:chgData name="Jeff Gallant" userId="25997235-6328-4fee-8f84-6a87050bf096" providerId="ADAL" clId="{66DF9896-B2FA-43BB-9085-DC9C624D6755}" dt="2023-02-28T15:03:25.190" v="3635" actId="1076"/>
          <ac:spMkLst>
            <pc:docMk/>
            <pc:sldMk cId="2778486740" sldId="356"/>
            <ac:spMk id="3" creationId="{39419DC0-9638-49BE-8C08-00638A62ED54}"/>
          </ac:spMkLst>
        </pc:spChg>
      </pc:sldChg>
      <pc:sldChg chg="modSp add del mod">
        <pc:chgData name="Jeff Gallant" userId="25997235-6328-4fee-8f84-6a87050bf096" providerId="ADAL" clId="{66DF9896-B2FA-43BB-9085-DC9C624D6755}" dt="2023-02-28T15:00:00.231" v="3042" actId="47"/>
        <pc:sldMkLst>
          <pc:docMk/>
          <pc:sldMk cId="3324466229" sldId="356"/>
        </pc:sldMkLst>
        <pc:spChg chg="mod">
          <ac:chgData name="Jeff Gallant" userId="25997235-6328-4fee-8f84-6a87050bf096" providerId="ADAL" clId="{66DF9896-B2FA-43BB-9085-DC9C624D6755}" dt="2023-02-28T14:59:54.388" v="3041" actId="20577"/>
          <ac:spMkLst>
            <pc:docMk/>
            <pc:sldMk cId="3324466229" sldId="356"/>
            <ac:spMk id="2" creationId="{3C825633-3174-4E92-9C69-306DE86C543D}"/>
          </ac:spMkLst>
        </pc:spChg>
      </pc:sldChg>
      <pc:sldChg chg="addSp delSp modSp add del mod ord setBg delAnim delDesignElem">
        <pc:chgData name="Jeff Gallant" userId="25997235-6328-4fee-8f84-6a87050bf096" providerId="ADAL" clId="{66DF9896-B2FA-43BB-9085-DC9C624D6755}" dt="2023-03-03T17:52:47.767" v="3707" actId="14100"/>
        <pc:sldMkLst>
          <pc:docMk/>
          <pc:sldMk cId="3655254301" sldId="378"/>
        </pc:sldMkLst>
        <pc:spChg chg="mod">
          <ac:chgData name="Jeff Gallant" userId="25997235-6328-4fee-8f84-6a87050bf096" providerId="ADAL" clId="{66DF9896-B2FA-43BB-9085-DC9C624D6755}" dt="2023-03-03T17:52:36.594" v="3704" actId="20577"/>
          <ac:spMkLst>
            <pc:docMk/>
            <pc:sldMk cId="3655254301" sldId="378"/>
            <ac:spMk id="4" creationId="{E526E8FE-A8BA-4DAB-B902-B8D7B597ADDA}"/>
          </ac:spMkLst>
        </pc:spChg>
        <pc:spChg chg="mod">
          <ac:chgData name="Jeff Gallant" userId="25997235-6328-4fee-8f84-6a87050bf096" providerId="ADAL" clId="{66DF9896-B2FA-43BB-9085-DC9C624D6755}" dt="2023-03-03T17:52:47.767" v="3707" actId="14100"/>
          <ac:spMkLst>
            <pc:docMk/>
            <pc:sldMk cId="3655254301" sldId="378"/>
            <ac:spMk id="5" creationId="{64BCCCDB-6126-473F-8CEF-1DFC3D05AF9F}"/>
          </ac:spMkLst>
        </pc:spChg>
        <pc:spChg chg="add del">
          <ac:chgData name="Jeff Gallant" userId="25997235-6328-4fee-8f84-6a87050bf096" providerId="ADAL" clId="{66DF9896-B2FA-43BB-9085-DC9C624D6755}" dt="2023-03-03T17:52:29.030" v="3688"/>
          <ac:spMkLst>
            <pc:docMk/>
            <pc:sldMk cId="3655254301" sldId="378"/>
            <ac:spMk id="41" creationId="{17115F77-2FAE-4CA7-9A7F-10D5F2C8F831}"/>
          </ac:spMkLst>
        </pc:spChg>
        <pc:spChg chg="add del">
          <ac:chgData name="Jeff Gallant" userId="25997235-6328-4fee-8f84-6a87050bf096" providerId="ADAL" clId="{66DF9896-B2FA-43BB-9085-DC9C624D6755}" dt="2023-03-03T17:52:29.030" v="3688"/>
          <ac:spMkLst>
            <pc:docMk/>
            <pc:sldMk cId="3655254301" sldId="378"/>
            <ac:spMk id="42" creationId="{5CD4C046-A04C-46CC-AFA3-6B0621F628C8}"/>
          </ac:spMkLst>
        </pc:spChg>
        <pc:spChg chg="add del">
          <ac:chgData name="Jeff Gallant" userId="25997235-6328-4fee-8f84-6a87050bf096" providerId="ADAL" clId="{66DF9896-B2FA-43BB-9085-DC9C624D6755}" dt="2023-03-03T17:52:29.030" v="3688"/>
          <ac:spMkLst>
            <pc:docMk/>
            <pc:sldMk cId="3655254301" sldId="378"/>
            <ac:spMk id="43" creationId="{BC512124-0D13-4ED9-80B7-52AE15B6B41F}"/>
          </ac:spMkLst>
        </pc:spChg>
        <pc:picChg chg="del">
          <ac:chgData name="Jeff Gallant" userId="25997235-6328-4fee-8f84-6a87050bf096" providerId="ADAL" clId="{66DF9896-B2FA-43BB-9085-DC9C624D6755}" dt="2023-03-03T17:52:40.224" v="3705" actId="478"/>
          <ac:picMkLst>
            <pc:docMk/>
            <pc:sldMk cId="3655254301" sldId="378"/>
            <ac:picMk id="2" creationId="{457E0091-2CCC-4B66-8F7D-145A127B48E5}"/>
          </ac:picMkLst>
        </pc:picChg>
      </pc:sldChg>
    </pc:docChg>
  </pc:docChgLst>
  <pc:docChgLst>
    <pc:chgData name="Tiffani Tijerina" userId="b1c31aae-4e18-4b23-ad4d-8959d6e86178" providerId="ADAL" clId="{05B9852B-C0B5-45BA-98D6-5271D9B61F95}"/>
    <pc:docChg chg="custSel modSld">
      <pc:chgData name="Tiffani Tijerina" userId="b1c31aae-4e18-4b23-ad4d-8959d6e86178" providerId="ADAL" clId="{05B9852B-C0B5-45BA-98D6-5271D9B61F95}" dt="2022-03-23T18:13:06.569" v="13" actId="6549"/>
      <pc:docMkLst>
        <pc:docMk/>
      </pc:docMkLst>
      <pc:sldChg chg="modSp mod">
        <pc:chgData name="Tiffani Tijerina" userId="b1c31aae-4e18-4b23-ad4d-8959d6e86178" providerId="ADAL" clId="{05B9852B-C0B5-45BA-98D6-5271D9B61F95}" dt="2022-03-23T18:13:06.569" v="13" actId="6549"/>
        <pc:sldMkLst>
          <pc:docMk/>
          <pc:sldMk cId="3335069941" sldId="302"/>
        </pc:sldMkLst>
        <pc:spChg chg="mod">
          <ac:chgData name="Tiffani Tijerina" userId="b1c31aae-4e18-4b23-ad4d-8959d6e86178" providerId="ADAL" clId="{05B9852B-C0B5-45BA-98D6-5271D9B61F95}" dt="2022-03-23T18:13:06.569" v="13" actId="6549"/>
          <ac:spMkLst>
            <pc:docMk/>
            <pc:sldMk cId="3335069941" sldId="302"/>
            <ac:spMk id="3" creationId="{9448D7B4-0A9F-46F5-93C2-444FF5AD34D2}"/>
          </ac:spMkLst>
        </pc:spChg>
      </pc:sldChg>
      <pc:sldChg chg="modSp mod">
        <pc:chgData name="Tiffani Tijerina" userId="b1c31aae-4e18-4b23-ad4d-8959d6e86178" providerId="ADAL" clId="{05B9852B-C0B5-45BA-98D6-5271D9B61F95}" dt="2022-03-23T18:11:51.964" v="12" actId="114"/>
        <pc:sldMkLst>
          <pc:docMk/>
          <pc:sldMk cId="881656132" sldId="318"/>
        </pc:sldMkLst>
        <pc:spChg chg="mod">
          <ac:chgData name="Tiffani Tijerina" userId="b1c31aae-4e18-4b23-ad4d-8959d6e86178" providerId="ADAL" clId="{05B9852B-C0B5-45BA-98D6-5271D9B61F95}" dt="2022-03-23T18:11:33.982" v="11" actId="20577"/>
          <ac:spMkLst>
            <pc:docMk/>
            <pc:sldMk cId="881656132" sldId="318"/>
            <ac:spMk id="2" creationId="{01F2D20E-DA95-471A-A9ED-14105C3BA2BE}"/>
          </ac:spMkLst>
        </pc:spChg>
        <pc:spChg chg="mod">
          <ac:chgData name="Tiffani Tijerina" userId="b1c31aae-4e18-4b23-ad4d-8959d6e86178" providerId="ADAL" clId="{05B9852B-C0B5-45BA-98D6-5271D9B61F95}" dt="2022-03-23T18:11:51.964" v="12" actId="114"/>
          <ac:spMkLst>
            <pc:docMk/>
            <pc:sldMk cId="881656132" sldId="318"/>
            <ac:spMk id="3" creationId="{0856A407-D03F-474D-997B-3A240A6CB6EA}"/>
          </ac:spMkLst>
        </pc:spChg>
      </pc:sldChg>
      <pc:sldChg chg="modSp mod">
        <pc:chgData name="Tiffani Tijerina" userId="b1c31aae-4e18-4b23-ad4d-8959d6e86178" providerId="ADAL" clId="{05B9852B-C0B5-45BA-98D6-5271D9B61F95}" dt="2022-03-23T18:11:22.178" v="1" actId="20577"/>
        <pc:sldMkLst>
          <pc:docMk/>
          <pc:sldMk cId="1672047437" sldId="340"/>
        </pc:sldMkLst>
        <pc:spChg chg="mod">
          <ac:chgData name="Tiffani Tijerina" userId="b1c31aae-4e18-4b23-ad4d-8959d6e86178" providerId="ADAL" clId="{05B9852B-C0B5-45BA-98D6-5271D9B61F95}" dt="2022-03-23T18:11:22.178" v="1" actId="20577"/>
          <ac:spMkLst>
            <pc:docMk/>
            <pc:sldMk cId="1672047437" sldId="340"/>
            <ac:spMk id="2" creationId="{2DD3D14D-C625-46A6-AF49-A179B7666F77}"/>
          </ac:spMkLst>
        </pc:spChg>
      </pc:sldChg>
    </pc:docChg>
  </pc:docChgLst>
  <pc:docChgLst>
    <pc:chgData name="Jeff Gallant" userId="25997235-6328-4fee-8f84-6a87050bf096" providerId="ADAL" clId="{C43552D9-1CC3-4017-B021-2A7AA28A6AAA}"/>
    <pc:docChg chg="undo custSel mod addSld delSld modSld modSection">
      <pc:chgData name="Jeff Gallant" userId="25997235-6328-4fee-8f84-6a87050bf096" providerId="ADAL" clId="{C43552D9-1CC3-4017-B021-2A7AA28A6AAA}" dt="2020-10-30T14:18:53.515" v="3241" actId="20577"/>
      <pc:docMkLst>
        <pc:docMk/>
      </pc:docMkLst>
      <pc:sldChg chg="modSp mod">
        <pc:chgData name="Jeff Gallant" userId="25997235-6328-4fee-8f84-6a87050bf096" providerId="ADAL" clId="{C43552D9-1CC3-4017-B021-2A7AA28A6AAA}" dt="2020-10-30T13:54:43.690" v="336" actId="403"/>
        <pc:sldMkLst>
          <pc:docMk/>
          <pc:sldMk cId="3787449651" sldId="288"/>
        </pc:sldMkLst>
        <pc:spChg chg="mod">
          <ac:chgData name="Jeff Gallant" userId="25997235-6328-4fee-8f84-6a87050bf096" providerId="ADAL" clId="{C43552D9-1CC3-4017-B021-2A7AA28A6AAA}" dt="2020-10-30T13:54:43.690" v="336" actId="403"/>
          <ac:spMkLst>
            <pc:docMk/>
            <pc:sldMk cId="3787449651" sldId="288"/>
            <ac:spMk id="2" creationId="{372E0B3A-11B7-4BF2-BFB9-B41D9973FFF1}"/>
          </ac:spMkLst>
        </pc:spChg>
      </pc:sldChg>
      <pc:sldChg chg="modSp mod">
        <pc:chgData name="Jeff Gallant" userId="25997235-6328-4fee-8f84-6a87050bf096" providerId="ADAL" clId="{C43552D9-1CC3-4017-B021-2A7AA28A6AAA}" dt="2020-10-30T13:54:53.813" v="339" actId="1076"/>
        <pc:sldMkLst>
          <pc:docMk/>
          <pc:sldMk cId="522868675" sldId="289"/>
        </pc:sldMkLst>
        <pc:spChg chg="mod">
          <ac:chgData name="Jeff Gallant" userId="25997235-6328-4fee-8f84-6a87050bf096" providerId="ADAL" clId="{C43552D9-1CC3-4017-B021-2A7AA28A6AAA}" dt="2020-10-30T13:54:53.813" v="339" actId="1076"/>
          <ac:spMkLst>
            <pc:docMk/>
            <pc:sldMk cId="522868675" sldId="289"/>
            <ac:spMk id="3" creationId="{41FBC87D-6DAE-4609-87D9-392859AD2079}"/>
          </ac:spMkLst>
        </pc:spChg>
      </pc:sldChg>
      <pc:sldChg chg="modSp mod">
        <pc:chgData name="Jeff Gallant" userId="25997235-6328-4fee-8f84-6a87050bf096" providerId="ADAL" clId="{C43552D9-1CC3-4017-B021-2A7AA28A6AAA}" dt="2020-10-30T13:55:04.490" v="342" actId="1076"/>
        <pc:sldMkLst>
          <pc:docMk/>
          <pc:sldMk cId="374068876" sldId="290"/>
        </pc:sldMkLst>
        <pc:spChg chg="mod">
          <ac:chgData name="Jeff Gallant" userId="25997235-6328-4fee-8f84-6a87050bf096" providerId="ADAL" clId="{C43552D9-1CC3-4017-B021-2A7AA28A6AAA}" dt="2020-10-30T13:55:04.490" v="342" actId="1076"/>
          <ac:spMkLst>
            <pc:docMk/>
            <pc:sldMk cId="374068876" sldId="290"/>
            <ac:spMk id="3" creationId="{57528ED5-E554-489E-80B6-74B2AA80377E}"/>
          </ac:spMkLst>
        </pc:spChg>
      </pc:sldChg>
      <pc:sldChg chg="modSp mod">
        <pc:chgData name="Jeff Gallant" userId="25997235-6328-4fee-8f84-6a87050bf096" providerId="ADAL" clId="{C43552D9-1CC3-4017-B021-2A7AA28A6AAA}" dt="2020-10-30T13:59:47.769" v="560" actId="1076"/>
        <pc:sldMkLst>
          <pc:docMk/>
          <pc:sldMk cId="2609797498" sldId="292"/>
        </pc:sldMkLst>
        <pc:spChg chg="mod">
          <ac:chgData name="Jeff Gallant" userId="25997235-6328-4fee-8f84-6a87050bf096" providerId="ADAL" clId="{C43552D9-1CC3-4017-B021-2A7AA28A6AAA}" dt="2020-10-30T13:59:47.769" v="560" actId="1076"/>
          <ac:spMkLst>
            <pc:docMk/>
            <pc:sldMk cId="2609797498" sldId="292"/>
            <ac:spMk id="3" creationId="{39419DC0-9638-49BE-8C08-00638A62ED54}"/>
          </ac:spMkLst>
        </pc:spChg>
      </pc:sldChg>
      <pc:sldChg chg="modSp mod">
        <pc:chgData name="Jeff Gallant" userId="25997235-6328-4fee-8f84-6a87050bf096" providerId="ADAL" clId="{C43552D9-1CC3-4017-B021-2A7AA28A6AAA}" dt="2020-10-30T14:06:56.350" v="1325" actId="20577"/>
        <pc:sldMkLst>
          <pc:docMk/>
          <pc:sldMk cId="4186640083" sldId="293"/>
        </pc:sldMkLst>
        <pc:spChg chg="mod">
          <ac:chgData name="Jeff Gallant" userId="25997235-6328-4fee-8f84-6a87050bf096" providerId="ADAL" clId="{C43552D9-1CC3-4017-B021-2A7AA28A6AAA}" dt="2020-10-30T14:06:56.350" v="1325" actId="20577"/>
          <ac:spMkLst>
            <pc:docMk/>
            <pc:sldMk cId="4186640083" sldId="293"/>
            <ac:spMk id="2" creationId="{48CA0DEF-735D-447F-88FC-CA5C2E589F90}"/>
          </ac:spMkLst>
        </pc:spChg>
        <pc:spChg chg="mod">
          <ac:chgData name="Jeff Gallant" userId="25997235-6328-4fee-8f84-6a87050bf096" providerId="ADAL" clId="{C43552D9-1CC3-4017-B021-2A7AA28A6AAA}" dt="2020-10-30T14:06:17.289" v="1294" actId="403"/>
          <ac:spMkLst>
            <pc:docMk/>
            <pc:sldMk cId="4186640083" sldId="293"/>
            <ac:spMk id="3" creationId="{61CC0C15-16B1-4C7B-918E-BE922E9A75C8}"/>
          </ac:spMkLst>
        </pc:spChg>
      </pc:sldChg>
      <pc:sldChg chg="modSp mod">
        <pc:chgData name="Jeff Gallant" userId="25997235-6328-4fee-8f84-6a87050bf096" providerId="ADAL" clId="{C43552D9-1CC3-4017-B021-2A7AA28A6AAA}" dt="2020-10-30T14:14:32.597" v="2505" actId="403"/>
        <pc:sldMkLst>
          <pc:docMk/>
          <pc:sldMk cId="2594734651" sldId="294"/>
        </pc:sldMkLst>
        <pc:spChg chg="mod">
          <ac:chgData name="Jeff Gallant" userId="25997235-6328-4fee-8f84-6a87050bf096" providerId="ADAL" clId="{C43552D9-1CC3-4017-B021-2A7AA28A6AAA}" dt="2020-10-30T14:14:32.597" v="2505" actId="403"/>
          <ac:spMkLst>
            <pc:docMk/>
            <pc:sldMk cId="2594734651" sldId="294"/>
            <ac:spMk id="3" creationId="{FF61F51A-3484-4DB9-B373-CEF713BCD76A}"/>
          </ac:spMkLst>
        </pc:spChg>
      </pc:sldChg>
      <pc:sldChg chg="modSp mod">
        <pc:chgData name="Jeff Gallant" userId="25997235-6328-4fee-8f84-6a87050bf096" providerId="ADAL" clId="{C43552D9-1CC3-4017-B021-2A7AA28A6AAA}" dt="2020-10-30T14:16:14.458" v="2627" actId="27636"/>
        <pc:sldMkLst>
          <pc:docMk/>
          <pc:sldMk cId="3206850324" sldId="300"/>
        </pc:sldMkLst>
        <pc:spChg chg="mod">
          <ac:chgData name="Jeff Gallant" userId="25997235-6328-4fee-8f84-6a87050bf096" providerId="ADAL" clId="{C43552D9-1CC3-4017-B021-2A7AA28A6AAA}" dt="2020-10-30T14:16:14.458" v="2627" actId="27636"/>
          <ac:spMkLst>
            <pc:docMk/>
            <pc:sldMk cId="3206850324" sldId="300"/>
            <ac:spMk id="4" creationId="{356EE685-A42C-41CC-B76C-322570851461}"/>
          </ac:spMkLst>
        </pc:spChg>
      </pc:sldChg>
      <pc:sldChg chg="modSp mod">
        <pc:chgData name="Jeff Gallant" userId="25997235-6328-4fee-8f84-6a87050bf096" providerId="ADAL" clId="{C43552D9-1CC3-4017-B021-2A7AA28A6AAA}" dt="2020-10-30T14:15:05.952" v="2508" actId="27636"/>
        <pc:sldMkLst>
          <pc:docMk/>
          <pc:sldMk cId="3335069941" sldId="302"/>
        </pc:sldMkLst>
        <pc:spChg chg="mod">
          <ac:chgData name="Jeff Gallant" userId="25997235-6328-4fee-8f84-6a87050bf096" providerId="ADAL" clId="{C43552D9-1CC3-4017-B021-2A7AA28A6AAA}" dt="2020-10-30T14:15:05.952" v="2508" actId="27636"/>
          <ac:spMkLst>
            <pc:docMk/>
            <pc:sldMk cId="3335069941" sldId="302"/>
            <ac:spMk id="3" creationId="{9448D7B4-0A9F-46F5-93C2-444FF5AD34D2}"/>
          </ac:spMkLst>
        </pc:spChg>
      </pc:sldChg>
      <pc:sldChg chg="modSp mod">
        <pc:chgData name="Jeff Gallant" userId="25997235-6328-4fee-8f84-6a87050bf096" providerId="ADAL" clId="{C43552D9-1CC3-4017-B021-2A7AA28A6AAA}" dt="2020-10-30T13:53:48.277" v="318" actId="20577"/>
        <pc:sldMkLst>
          <pc:docMk/>
          <pc:sldMk cId="1242961121" sldId="317"/>
        </pc:sldMkLst>
        <pc:spChg chg="mod">
          <ac:chgData name="Jeff Gallant" userId="25997235-6328-4fee-8f84-6a87050bf096" providerId="ADAL" clId="{C43552D9-1CC3-4017-B021-2A7AA28A6AAA}" dt="2020-10-30T13:53:48.277" v="318" actId="20577"/>
          <ac:spMkLst>
            <pc:docMk/>
            <pc:sldMk cId="1242961121" sldId="317"/>
            <ac:spMk id="2" creationId="{34CD28E6-1331-4D8F-B2D8-C4F8B6E5B071}"/>
          </ac:spMkLst>
        </pc:spChg>
      </pc:sldChg>
      <pc:sldChg chg="modSp mod">
        <pc:chgData name="Jeff Gallant" userId="25997235-6328-4fee-8f84-6a87050bf096" providerId="ADAL" clId="{C43552D9-1CC3-4017-B021-2A7AA28A6AAA}" dt="2020-10-30T13:54:13.691" v="322" actId="20577"/>
        <pc:sldMkLst>
          <pc:docMk/>
          <pc:sldMk cId="881656132" sldId="318"/>
        </pc:sldMkLst>
        <pc:spChg chg="mod">
          <ac:chgData name="Jeff Gallant" userId="25997235-6328-4fee-8f84-6a87050bf096" providerId="ADAL" clId="{C43552D9-1CC3-4017-B021-2A7AA28A6AAA}" dt="2020-10-30T13:54:13.691" v="322" actId="20577"/>
          <ac:spMkLst>
            <pc:docMk/>
            <pc:sldMk cId="881656132" sldId="318"/>
            <ac:spMk id="2" creationId="{01F2D20E-DA95-471A-A9ED-14105C3BA2BE}"/>
          </ac:spMkLst>
        </pc:spChg>
      </pc:sldChg>
      <pc:sldChg chg="modSp mod">
        <pc:chgData name="Jeff Gallant" userId="25997235-6328-4fee-8f84-6a87050bf096" providerId="ADAL" clId="{C43552D9-1CC3-4017-B021-2A7AA28A6AAA}" dt="2020-10-30T13:54:24.500" v="326" actId="20577"/>
        <pc:sldMkLst>
          <pc:docMk/>
          <pc:sldMk cId="2779907337" sldId="319"/>
        </pc:sldMkLst>
        <pc:spChg chg="mod">
          <ac:chgData name="Jeff Gallant" userId="25997235-6328-4fee-8f84-6a87050bf096" providerId="ADAL" clId="{C43552D9-1CC3-4017-B021-2A7AA28A6AAA}" dt="2020-10-30T13:54:24.500" v="326" actId="20577"/>
          <ac:spMkLst>
            <pc:docMk/>
            <pc:sldMk cId="2779907337" sldId="319"/>
            <ac:spMk id="2" creationId="{15A65488-837B-4545-9BF3-C2D0E36CF753}"/>
          </ac:spMkLst>
        </pc:spChg>
      </pc:sldChg>
      <pc:sldChg chg="modSp mod">
        <pc:chgData name="Jeff Gallant" userId="25997235-6328-4fee-8f84-6a87050bf096" providerId="ADAL" clId="{C43552D9-1CC3-4017-B021-2A7AA28A6AAA}" dt="2020-10-30T14:15:52.511" v="2595" actId="20577"/>
        <pc:sldMkLst>
          <pc:docMk/>
          <pc:sldMk cId="174088732" sldId="338"/>
        </pc:sldMkLst>
        <pc:spChg chg="mod">
          <ac:chgData name="Jeff Gallant" userId="25997235-6328-4fee-8f84-6a87050bf096" providerId="ADAL" clId="{C43552D9-1CC3-4017-B021-2A7AA28A6AAA}" dt="2020-10-30T14:15:52.511" v="2595" actId="20577"/>
          <ac:spMkLst>
            <pc:docMk/>
            <pc:sldMk cId="174088732" sldId="338"/>
            <ac:spMk id="3" creationId="{62E21C6A-A6D9-4D68-8A2C-3483EAD4A4F5}"/>
          </ac:spMkLst>
        </pc:spChg>
      </pc:sldChg>
      <pc:sldChg chg="addSp modSp mod setBg setClrOvrMap">
        <pc:chgData name="Jeff Gallant" userId="25997235-6328-4fee-8f84-6a87050bf096" providerId="ADAL" clId="{C43552D9-1CC3-4017-B021-2A7AA28A6AAA}" dt="2020-10-30T13:49:22.925" v="49" actId="403"/>
        <pc:sldMkLst>
          <pc:docMk/>
          <pc:sldMk cId="3827386423" sldId="339"/>
        </pc:sldMkLst>
        <pc:spChg chg="mod">
          <ac:chgData name="Jeff Gallant" userId="25997235-6328-4fee-8f84-6a87050bf096" providerId="ADAL" clId="{C43552D9-1CC3-4017-B021-2A7AA28A6AAA}" dt="2020-10-30T13:49:16.949" v="47" actId="403"/>
          <ac:spMkLst>
            <pc:docMk/>
            <pc:sldMk cId="3827386423" sldId="339"/>
            <ac:spMk id="2" creationId="{D2B0BFB6-863D-4AA0-A2BE-FAEEFCF8E981}"/>
          </ac:spMkLst>
        </pc:spChg>
        <pc:spChg chg="mod">
          <ac:chgData name="Jeff Gallant" userId="25997235-6328-4fee-8f84-6a87050bf096" providerId="ADAL" clId="{C43552D9-1CC3-4017-B021-2A7AA28A6AAA}" dt="2020-10-30T13:49:22.925" v="49" actId="403"/>
          <ac:spMkLst>
            <pc:docMk/>
            <pc:sldMk cId="3827386423" sldId="339"/>
            <ac:spMk id="3" creationId="{0FDF0DFA-8CB9-4DD3-9D99-DA073DC734AF}"/>
          </ac:spMkLst>
        </pc:spChg>
        <pc:spChg chg="add">
          <ac:chgData name="Jeff Gallant" userId="25997235-6328-4fee-8f84-6a87050bf096" providerId="ADAL" clId="{C43552D9-1CC3-4017-B021-2A7AA28A6AAA}" dt="2020-10-30T13:49:11.561" v="45" actId="26606"/>
          <ac:spMkLst>
            <pc:docMk/>
            <pc:sldMk cId="3827386423" sldId="339"/>
            <ac:spMk id="9" creationId="{0671A8AE-40A1-4631-A6B8-581AFF065482}"/>
          </ac:spMkLst>
        </pc:spChg>
        <pc:spChg chg="add">
          <ac:chgData name="Jeff Gallant" userId="25997235-6328-4fee-8f84-6a87050bf096" providerId="ADAL" clId="{C43552D9-1CC3-4017-B021-2A7AA28A6AAA}" dt="2020-10-30T13:49:11.561" v="45" actId="26606"/>
          <ac:spMkLst>
            <pc:docMk/>
            <pc:sldMk cId="3827386423" sldId="339"/>
            <ac:spMk id="11" creationId="{AB58EF07-17C2-48CF-ABB0-EEF1F17CB8F0}"/>
          </ac:spMkLst>
        </pc:spChg>
        <pc:spChg chg="add">
          <ac:chgData name="Jeff Gallant" userId="25997235-6328-4fee-8f84-6a87050bf096" providerId="ADAL" clId="{C43552D9-1CC3-4017-B021-2A7AA28A6AAA}" dt="2020-10-30T13:49:11.561" v="45" actId="26606"/>
          <ac:spMkLst>
            <pc:docMk/>
            <pc:sldMk cId="3827386423" sldId="339"/>
            <ac:spMk id="13" creationId="{AF2F604E-43BE-4DC3-B983-E071523364F8}"/>
          </ac:spMkLst>
        </pc:spChg>
        <pc:spChg chg="add">
          <ac:chgData name="Jeff Gallant" userId="25997235-6328-4fee-8f84-6a87050bf096" providerId="ADAL" clId="{C43552D9-1CC3-4017-B021-2A7AA28A6AAA}" dt="2020-10-30T13:49:11.561" v="45" actId="26606"/>
          <ac:spMkLst>
            <pc:docMk/>
            <pc:sldMk cId="3827386423" sldId="339"/>
            <ac:spMk id="15" creationId="{08C9B587-E65E-4B52-B37C-ABEBB6E87928}"/>
          </ac:spMkLst>
        </pc:spChg>
        <pc:picChg chg="add">
          <ac:chgData name="Jeff Gallant" userId="25997235-6328-4fee-8f84-6a87050bf096" providerId="ADAL" clId="{C43552D9-1CC3-4017-B021-2A7AA28A6AAA}" dt="2020-10-30T13:49:11.561" v="45" actId="26606"/>
          <ac:picMkLst>
            <pc:docMk/>
            <pc:sldMk cId="3827386423" sldId="339"/>
            <ac:picMk id="5" creationId="{A6F8079F-6D98-4112-B38E-8FEE10186128}"/>
          </ac:picMkLst>
        </pc:picChg>
      </pc:sldChg>
      <pc:sldChg chg="addSp delSp modSp new mod modMedia setBg">
        <pc:chgData name="Jeff Gallant" userId="25997235-6328-4fee-8f84-6a87050bf096" providerId="ADAL" clId="{C43552D9-1CC3-4017-B021-2A7AA28A6AAA}" dt="2020-10-30T13:53:24.858" v="289" actId="1076"/>
        <pc:sldMkLst>
          <pc:docMk/>
          <pc:sldMk cId="1672047437" sldId="340"/>
        </pc:sldMkLst>
        <pc:spChg chg="mod">
          <ac:chgData name="Jeff Gallant" userId="25997235-6328-4fee-8f84-6a87050bf096" providerId="ADAL" clId="{C43552D9-1CC3-4017-B021-2A7AA28A6AAA}" dt="2020-10-30T13:53:24.858" v="289" actId="1076"/>
          <ac:spMkLst>
            <pc:docMk/>
            <pc:sldMk cId="1672047437" sldId="340"/>
            <ac:spMk id="2" creationId="{2DD3D14D-C625-46A6-AF49-A179B7666F77}"/>
          </ac:spMkLst>
        </pc:spChg>
        <pc:spChg chg="mod">
          <ac:chgData name="Jeff Gallant" userId="25997235-6328-4fee-8f84-6a87050bf096" providerId="ADAL" clId="{C43552D9-1CC3-4017-B021-2A7AA28A6AAA}" dt="2020-10-30T13:53:12.902" v="288" actId="26606"/>
          <ac:spMkLst>
            <pc:docMk/>
            <pc:sldMk cId="1672047437" sldId="340"/>
            <ac:spMk id="3" creationId="{5C9ED785-1FDD-429A-B993-578373A8BBEB}"/>
          </ac:spMkLst>
        </pc:spChg>
        <pc:spChg chg="add del">
          <ac:chgData name="Jeff Gallant" userId="25997235-6328-4fee-8f84-6a87050bf096" providerId="ADAL" clId="{C43552D9-1CC3-4017-B021-2A7AA28A6AAA}" dt="2020-10-30T13:53:12.902" v="288" actId="26606"/>
          <ac:spMkLst>
            <pc:docMk/>
            <pc:sldMk cId="1672047437" sldId="340"/>
            <ac:spMk id="9" creationId="{C1DD1A8A-57D5-4A81-AD04-532B043C5611}"/>
          </ac:spMkLst>
        </pc:spChg>
        <pc:spChg chg="add del">
          <ac:chgData name="Jeff Gallant" userId="25997235-6328-4fee-8f84-6a87050bf096" providerId="ADAL" clId="{C43552D9-1CC3-4017-B021-2A7AA28A6AAA}" dt="2020-10-30T13:53:12.902" v="288" actId="26606"/>
          <ac:spMkLst>
            <pc:docMk/>
            <pc:sldMk cId="1672047437" sldId="340"/>
            <ac:spMk id="11" creationId="{007891EC-4501-44ED-A8C8-B11B6DB767AB}"/>
          </ac:spMkLst>
        </pc:spChg>
        <pc:spChg chg="add del">
          <ac:chgData name="Jeff Gallant" userId="25997235-6328-4fee-8f84-6a87050bf096" providerId="ADAL" clId="{C43552D9-1CC3-4017-B021-2A7AA28A6AAA}" dt="2020-10-30T13:53:12.902" v="288" actId="26606"/>
          <ac:spMkLst>
            <pc:docMk/>
            <pc:sldMk cId="1672047437" sldId="340"/>
            <ac:spMk id="16" creationId="{FB33DC6A-1F1C-4A06-834E-CFF88F1C0BB9}"/>
          </ac:spMkLst>
        </pc:spChg>
        <pc:spChg chg="add del">
          <ac:chgData name="Jeff Gallant" userId="25997235-6328-4fee-8f84-6a87050bf096" providerId="ADAL" clId="{C43552D9-1CC3-4017-B021-2A7AA28A6AAA}" dt="2020-10-30T13:53:12.902" v="288" actId="26606"/>
          <ac:spMkLst>
            <pc:docMk/>
            <pc:sldMk cId="1672047437" sldId="340"/>
            <ac:spMk id="18" creationId="{0FE1D5CF-87B8-4A8A-AD3C-01D06A60769B}"/>
          </ac:spMkLst>
        </pc:spChg>
        <pc:spChg chg="add del">
          <ac:chgData name="Jeff Gallant" userId="25997235-6328-4fee-8f84-6a87050bf096" providerId="ADAL" clId="{C43552D9-1CC3-4017-B021-2A7AA28A6AAA}" dt="2020-10-30T13:53:12.902" v="288" actId="26606"/>
          <ac:spMkLst>
            <pc:docMk/>
            <pc:sldMk cId="1672047437" sldId="340"/>
            <ac:spMk id="20" creationId="{60926200-45C2-41E9-839F-31CD5FE4CD59}"/>
          </ac:spMkLst>
        </pc:spChg>
        <pc:spChg chg="add del">
          <ac:chgData name="Jeff Gallant" userId="25997235-6328-4fee-8f84-6a87050bf096" providerId="ADAL" clId="{C43552D9-1CC3-4017-B021-2A7AA28A6AAA}" dt="2020-10-30T13:53:12.902" v="288" actId="26606"/>
          <ac:spMkLst>
            <pc:docMk/>
            <pc:sldMk cId="1672047437" sldId="340"/>
            <ac:spMk id="22" creationId="{AF2F604E-43BE-4DC3-B983-E071523364F8}"/>
          </ac:spMkLst>
        </pc:spChg>
        <pc:spChg chg="add del">
          <ac:chgData name="Jeff Gallant" userId="25997235-6328-4fee-8f84-6a87050bf096" providerId="ADAL" clId="{C43552D9-1CC3-4017-B021-2A7AA28A6AAA}" dt="2020-10-30T13:53:12.902" v="288" actId="26606"/>
          <ac:spMkLst>
            <pc:docMk/>
            <pc:sldMk cId="1672047437" sldId="340"/>
            <ac:spMk id="24" creationId="{08C9B587-E65E-4B52-B37C-ABEBB6E87928}"/>
          </ac:spMkLst>
        </pc:spChg>
        <pc:picChg chg="add mod ord">
          <ac:chgData name="Jeff Gallant" userId="25997235-6328-4fee-8f84-6a87050bf096" providerId="ADAL" clId="{C43552D9-1CC3-4017-B021-2A7AA28A6AAA}" dt="2020-10-30T13:53:12.902" v="288" actId="26606"/>
          <ac:picMkLst>
            <pc:docMk/>
            <pc:sldMk cId="1672047437" sldId="340"/>
            <ac:picMk id="5" creationId="{501C245C-D8A3-4A8B-A4BC-703745CDE4B2}"/>
          </ac:picMkLst>
        </pc:picChg>
        <pc:picChg chg="add mod">
          <ac:chgData name="Jeff Gallant" userId="25997235-6328-4fee-8f84-6a87050bf096" providerId="ADAL" clId="{C43552D9-1CC3-4017-B021-2A7AA28A6AAA}" dt="2020-10-30T13:53:12.902" v="288" actId="26606"/>
          <ac:picMkLst>
            <pc:docMk/>
            <pc:sldMk cId="1672047437" sldId="340"/>
            <ac:picMk id="6" creationId="{5A5B5532-D060-424D-A1BA-85B1A1318E60}"/>
          </ac:picMkLst>
        </pc:picChg>
      </pc:sldChg>
      <pc:sldChg chg="new del">
        <pc:chgData name="Jeff Gallant" userId="25997235-6328-4fee-8f84-6a87050bf096" providerId="ADAL" clId="{C43552D9-1CC3-4017-B021-2A7AA28A6AAA}" dt="2020-10-30T13:49:30.502" v="51" actId="680"/>
        <pc:sldMkLst>
          <pc:docMk/>
          <pc:sldMk cId="1672541062" sldId="340"/>
        </pc:sldMkLst>
      </pc:sldChg>
      <pc:sldChg chg="modSp add mod">
        <pc:chgData name="Jeff Gallant" userId="25997235-6328-4fee-8f84-6a87050bf096" providerId="ADAL" clId="{C43552D9-1CC3-4017-B021-2A7AA28A6AAA}" dt="2020-10-30T14:10:58.768" v="2101" actId="20577"/>
        <pc:sldMkLst>
          <pc:docMk/>
          <pc:sldMk cId="2195846885" sldId="341"/>
        </pc:sldMkLst>
        <pc:spChg chg="mod">
          <ac:chgData name="Jeff Gallant" userId="25997235-6328-4fee-8f84-6a87050bf096" providerId="ADAL" clId="{C43552D9-1CC3-4017-B021-2A7AA28A6AAA}" dt="2020-10-30T14:09:58.199" v="1981" actId="113"/>
          <ac:spMkLst>
            <pc:docMk/>
            <pc:sldMk cId="2195846885" sldId="341"/>
            <ac:spMk id="2" creationId="{48CA0DEF-735D-447F-88FC-CA5C2E589F90}"/>
          </ac:spMkLst>
        </pc:spChg>
        <pc:spChg chg="mod">
          <ac:chgData name="Jeff Gallant" userId="25997235-6328-4fee-8f84-6a87050bf096" providerId="ADAL" clId="{C43552D9-1CC3-4017-B021-2A7AA28A6AAA}" dt="2020-10-30T14:10:58.768" v="2101" actId="20577"/>
          <ac:spMkLst>
            <pc:docMk/>
            <pc:sldMk cId="2195846885" sldId="341"/>
            <ac:spMk id="3" creationId="{61CC0C15-16B1-4C7B-918E-BE922E9A75C8}"/>
          </ac:spMkLst>
        </pc:spChg>
      </pc:sldChg>
      <pc:sldChg chg="modSp add mod">
        <pc:chgData name="Jeff Gallant" userId="25997235-6328-4fee-8f84-6a87050bf096" providerId="ADAL" clId="{C43552D9-1CC3-4017-B021-2A7AA28A6AAA}" dt="2020-10-30T14:13:37.892" v="2504" actId="27636"/>
        <pc:sldMkLst>
          <pc:docMk/>
          <pc:sldMk cId="4084903770" sldId="342"/>
        </pc:sldMkLst>
        <pc:spChg chg="mod">
          <ac:chgData name="Jeff Gallant" userId="25997235-6328-4fee-8f84-6a87050bf096" providerId="ADAL" clId="{C43552D9-1CC3-4017-B021-2A7AA28A6AAA}" dt="2020-10-30T14:07:27.124" v="1401" actId="20577"/>
          <ac:spMkLst>
            <pc:docMk/>
            <pc:sldMk cId="4084903770" sldId="342"/>
            <ac:spMk id="2" creationId="{48CA0DEF-735D-447F-88FC-CA5C2E589F90}"/>
          </ac:spMkLst>
        </pc:spChg>
        <pc:spChg chg="mod">
          <ac:chgData name="Jeff Gallant" userId="25997235-6328-4fee-8f84-6a87050bf096" providerId="ADAL" clId="{C43552D9-1CC3-4017-B021-2A7AA28A6AAA}" dt="2020-10-30T14:13:37.892" v="2504" actId="27636"/>
          <ac:spMkLst>
            <pc:docMk/>
            <pc:sldMk cId="4084903770" sldId="342"/>
            <ac:spMk id="3" creationId="{61CC0C15-16B1-4C7B-918E-BE922E9A75C8}"/>
          </ac:spMkLst>
        </pc:spChg>
      </pc:sldChg>
      <pc:sldChg chg="modSp add mod">
        <pc:chgData name="Jeff Gallant" userId="25997235-6328-4fee-8f84-6a87050bf096" providerId="ADAL" clId="{C43552D9-1CC3-4017-B021-2A7AA28A6AAA}" dt="2020-10-30T14:18:53.515" v="3241" actId="20577"/>
        <pc:sldMkLst>
          <pc:docMk/>
          <pc:sldMk cId="1425211662" sldId="343"/>
        </pc:sldMkLst>
        <pc:spChg chg="mod">
          <ac:chgData name="Jeff Gallant" userId="25997235-6328-4fee-8f84-6a87050bf096" providerId="ADAL" clId="{C43552D9-1CC3-4017-B021-2A7AA28A6AAA}" dt="2020-10-30T14:16:32.830" v="2653" actId="20577"/>
          <ac:spMkLst>
            <pc:docMk/>
            <pc:sldMk cId="1425211662" sldId="343"/>
            <ac:spMk id="3" creationId="{4B6998EA-3EAC-4675-91B4-463D7C51340F}"/>
          </ac:spMkLst>
        </pc:spChg>
        <pc:spChg chg="mod">
          <ac:chgData name="Jeff Gallant" userId="25997235-6328-4fee-8f84-6a87050bf096" providerId="ADAL" clId="{C43552D9-1CC3-4017-B021-2A7AA28A6AAA}" dt="2020-10-30T14:18:53.515" v="3241" actId="20577"/>
          <ac:spMkLst>
            <pc:docMk/>
            <pc:sldMk cId="1425211662" sldId="343"/>
            <ac:spMk id="4" creationId="{356EE685-A42C-41CC-B76C-322570851461}"/>
          </ac:spMkLst>
        </pc:spChg>
      </pc:sldChg>
    </pc:docChg>
  </pc:docChgLst>
  <pc:docChgLst>
    <pc:chgData name="Jeff Gallant" userId="25997235-6328-4fee-8f84-6a87050bf096" providerId="ADAL" clId="{A97B012E-D914-4CCA-AC27-BF559FC5A630}"/>
    <pc:docChg chg="undo custSel addSld modSld modSection">
      <pc:chgData name="Jeff Gallant" userId="25997235-6328-4fee-8f84-6a87050bf096" providerId="ADAL" clId="{A97B012E-D914-4CCA-AC27-BF559FC5A630}" dt="2022-03-24T17:31:45.326" v="2199" actId="27636"/>
      <pc:docMkLst>
        <pc:docMk/>
      </pc:docMkLst>
      <pc:sldChg chg="modSp mod">
        <pc:chgData name="Jeff Gallant" userId="25997235-6328-4fee-8f84-6a87050bf096" providerId="ADAL" clId="{A97B012E-D914-4CCA-AC27-BF559FC5A630}" dt="2022-03-24T17:09:58.834" v="400" actId="20577"/>
        <pc:sldMkLst>
          <pc:docMk/>
          <pc:sldMk cId="522868675" sldId="289"/>
        </pc:sldMkLst>
        <pc:spChg chg="mod">
          <ac:chgData name="Jeff Gallant" userId="25997235-6328-4fee-8f84-6a87050bf096" providerId="ADAL" clId="{A97B012E-D914-4CCA-AC27-BF559FC5A630}" dt="2022-03-24T17:09:58.834" v="400" actId="20577"/>
          <ac:spMkLst>
            <pc:docMk/>
            <pc:sldMk cId="522868675" sldId="289"/>
            <ac:spMk id="3" creationId="{41FBC87D-6DAE-4609-87D9-392859AD2079}"/>
          </ac:spMkLst>
        </pc:spChg>
      </pc:sldChg>
      <pc:sldChg chg="modSp mod">
        <pc:chgData name="Jeff Gallant" userId="25997235-6328-4fee-8f84-6a87050bf096" providerId="ADAL" clId="{A97B012E-D914-4CCA-AC27-BF559FC5A630}" dt="2022-03-24T17:13:12.285" v="768" actId="20577"/>
        <pc:sldMkLst>
          <pc:docMk/>
          <pc:sldMk cId="374068876" sldId="290"/>
        </pc:sldMkLst>
        <pc:spChg chg="mod">
          <ac:chgData name="Jeff Gallant" userId="25997235-6328-4fee-8f84-6a87050bf096" providerId="ADAL" clId="{A97B012E-D914-4CCA-AC27-BF559FC5A630}" dt="2022-03-24T17:13:12.285" v="768" actId="20577"/>
          <ac:spMkLst>
            <pc:docMk/>
            <pc:sldMk cId="374068876" sldId="290"/>
            <ac:spMk id="2" creationId="{34481847-FAB4-444F-AB79-964557B11B79}"/>
          </ac:spMkLst>
        </pc:spChg>
        <pc:spChg chg="mod">
          <ac:chgData name="Jeff Gallant" userId="25997235-6328-4fee-8f84-6a87050bf096" providerId="ADAL" clId="{A97B012E-D914-4CCA-AC27-BF559FC5A630}" dt="2022-03-24T17:13:05.081" v="763" actId="14100"/>
          <ac:spMkLst>
            <pc:docMk/>
            <pc:sldMk cId="374068876" sldId="290"/>
            <ac:spMk id="3" creationId="{57528ED5-E554-489E-80B6-74B2AA80377E}"/>
          </ac:spMkLst>
        </pc:spChg>
      </pc:sldChg>
      <pc:sldChg chg="modSp mod">
        <pc:chgData name="Jeff Gallant" userId="25997235-6328-4fee-8f84-6a87050bf096" providerId="ADAL" clId="{A97B012E-D914-4CCA-AC27-BF559FC5A630}" dt="2022-03-24T17:20:04.958" v="1750" actId="20577"/>
        <pc:sldMkLst>
          <pc:docMk/>
          <pc:sldMk cId="3583847693" sldId="291"/>
        </pc:sldMkLst>
        <pc:spChg chg="mod">
          <ac:chgData name="Jeff Gallant" userId="25997235-6328-4fee-8f84-6a87050bf096" providerId="ADAL" clId="{A97B012E-D914-4CCA-AC27-BF559FC5A630}" dt="2022-03-24T17:20:04.958" v="1750" actId="20577"/>
          <ac:spMkLst>
            <pc:docMk/>
            <pc:sldMk cId="3583847693" sldId="291"/>
            <ac:spMk id="3" creationId="{48DF0F5E-1510-4FE0-90A6-C82ADB16ECFE}"/>
          </ac:spMkLst>
        </pc:spChg>
      </pc:sldChg>
      <pc:sldChg chg="modSp mod">
        <pc:chgData name="Jeff Gallant" userId="25997235-6328-4fee-8f84-6a87050bf096" providerId="ADAL" clId="{A97B012E-D914-4CCA-AC27-BF559FC5A630}" dt="2022-03-24T17:23:22.680" v="1790" actId="403"/>
        <pc:sldMkLst>
          <pc:docMk/>
          <pc:sldMk cId="2609797498" sldId="292"/>
        </pc:sldMkLst>
        <pc:spChg chg="mod">
          <ac:chgData name="Jeff Gallant" userId="25997235-6328-4fee-8f84-6a87050bf096" providerId="ADAL" clId="{A97B012E-D914-4CCA-AC27-BF559FC5A630}" dt="2022-03-24T17:23:22.680" v="1790" actId="403"/>
          <ac:spMkLst>
            <pc:docMk/>
            <pc:sldMk cId="2609797498" sldId="292"/>
            <ac:spMk id="3" creationId="{39419DC0-9638-49BE-8C08-00638A62ED54}"/>
          </ac:spMkLst>
        </pc:spChg>
      </pc:sldChg>
      <pc:sldChg chg="modSp mod">
        <pc:chgData name="Jeff Gallant" userId="25997235-6328-4fee-8f84-6a87050bf096" providerId="ADAL" clId="{A97B012E-D914-4CCA-AC27-BF559FC5A630}" dt="2022-03-24T17:30:25.514" v="2182" actId="1076"/>
        <pc:sldMkLst>
          <pc:docMk/>
          <pc:sldMk cId="3335069941" sldId="302"/>
        </pc:sldMkLst>
        <pc:spChg chg="mod">
          <ac:chgData name="Jeff Gallant" userId="25997235-6328-4fee-8f84-6a87050bf096" providerId="ADAL" clId="{A97B012E-D914-4CCA-AC27-BF559FC5A630}" dt="2022-03-24T17:30:25.514" v="2182" actId="1076"/>
          <ac:spMkLst>
            <pc:docMk/>
            <pc:sldMk cId="3335069941" sldId="302"/>
            <ac:spMk id="3" creationId="{9448D7B4-0A9F-46F5-93C2-444FF5AD34D2}"/>
          </ac:spMkLst>
        </pc:spChg>
      </pc:sldChg>
      <pc:sldChg chg="modSp mod">
        <pc:chgData name="Jeff Gallant" userId="25997235-6328-4fee-8f84-6a87050bf096" providerId="ADAL" clId="{A97B012E-D914-4CCA-AC27-BF559FC5A630}" dt="2022-03-24T17:31:45.326" v="2199" actId="27636"/>
        <pc:sldMkLst>
          <pc:docMk/>
          <pc:sldMk cId="174088732" sldId="338"/>
        </pc:sldMkLst>
        <pc:spChg chg="mod">
          <ac:chgData name="Jeff Gallant" userId="25997235-6328-4fee-8f84-6a87050bf096" providerId="ADAL" clId="{A97B012E-D914-4CCA-AC27-BF559FC5A630}" dt="2022-03-24T17:31:45.326" v="2199" actId="27636"/>
          <ac:spMkLst>
            <pc:docMk/>
            <pc:sldMk cId="174088732" sldId="338"/>
            <ac:spMk id="3" creationId="{62E21C6A-A6D9-4D68-8A2C-3483EAD4A4F5}"/>
          </ac:spMkLst>
        </pc:spChg>
      </pc:sldChg>
      <pc:sldChg chg="modSp mod">
        <pc:chgData name="Jeff Gallant" userId="25997235-6328-4fee-8f84-6a87050bf096" providerId="ADAL" clId="{A97B012E-D914-4CCA-AC27-BF559FC5A630}" dt="2022-03-24T17:28:10.810" v="2116" actId="1076"/>
        <pc:sldMkLst>
          <pc:docMk/>
          <pc:sldMk cId="2195846885" sldId="341"/>
        </pc:sldMkLst>
        <pc:spChg chg="mod">
          <ac:chgData name="Jeff Gallant" userId="25997235-6328-4fee-8f84-6a87050bf096" providerId="ADAL" clId="{A97B012E-D914-4CCA-AC27-BF559FC5A630}" dt="2022-03-24T17:28:10.810" v="2116" actId="1076"/>
          <ac:spMkLst>
            <pc:docMk/>
            <pc:sldMk cId="2195846885" sldId="341"/>
            <ac:spMk id="3" creationId="{61CC0C15-16B1-4C7B-918E-BE922E9A75C8}"/>
          </ac:spMkLst>
        </pc:spChg>
      </pc:sldChg>
      <pc:sldChg chg="modSp mod">
        <pc:chgData name="Jeff Gallant" userId="25997235-6328-4fee-8f84-6a87050bf096" providerId="ADAL" clId="{A97B012E-D914-4CCA-AC27-BF559FC5A630}" dt="2022-03-24T17:28:35.896" v="2122" actId="27636"/>
        <pc:sldMkLst>
          <pc:docMk/>
          <pc:sldMk cId="4084903770" sldId="342"/>
        </pc:sldMkLst>
        <pc:spChg chg="mod">
          <ac:chgData name="Jeff Gallant" userId="25997235-6328-4fee-8f84-6a87050bf096" providerId="ADAL" clId="{A97B012E-D914-4CCA-AC27-BF559FC5A630}" dt="2022-03-24T17:28:35.896" v="2122" actId="27636"/>
          <ac:spMkLst>
            <pc:docMk/>
            <pc:sldMk cId="4084903770" sldId="342"/>
            <ac:spMk id="3" creationId="{61CC0C15-16B1-4C7B-918E-BE922E9A75C8}"/>
          </ac:spMkLst>
        </pc:spChg>
      </pc:sldChg>
      <pc:sldChg chg="modSp mod">
        <pc:chgData name="Jeff Gallant" userId="25997235-6328-4fee-8f84-6a87050bf096" providerId="ADAL" clId="{A97B012E-D914-4CCA-AC27-BF559FC5A630}" dt="2022-03-24T17:29:31.524" v="2136" actId="20577"/>
        <pc:sldMkLst>
          <pc:docMk/>
          <pc:sldMk cId="1425211662" sldId="343"/>
        </pc:sldMkLst>
        <pc:spChg chg="mod">
          <ac:chgData name="Jeff Gallant" userId="25997235-6328-4fee-8f84-6a87050bf096" providerId="ADAL" clId="{A97B012E-D914-4CCA-AC27-BF559FC5A630}" dt="2022-03-24T17:29:31.524" v="2136" actId="20577"/>
          <ac:spMkLst>
            <pc:docMk/>
            <pc:sldMk cId="1425211662" sldId="343"/>
            <ac:spMk id="4" creationId="{356EE685-A42C-41CC-B76C-322570851461}"/>
          </ac:spMkLst>
        </pc:spChg>
      </pc:sldChg>
      <pc:sldChg chg="modSp mod">
        <pc:chgData name="Jeff Gallant" userId="25997235-6328-4fee-8f84-6a87050bf096" providerId="ADAL" clId="{A97B012E-D914-4CCA-AC27-BF559FC5A630}" dt="2022-03-24T17:23:35.414" v="1793" actId="27636"/>
        <pc:sldMkLst>
          <pc:docMk/>
          <pc:sldMk cId="825754274" sldId="346"/>
        </pc:sldMkLst>
        <pc:spChg chg="mod">
          <ac:chgData name="Jeff Gallant" userId="25997235-6328-4fee-8f84-6a87050bf096" providerId="ADAL" clId="{A97B012E-D914-4CCA-AC27-BF559FC5A630}" dt="2022-03-24T17:23:35.414" v="1793" actId="27636"/>
          <ac:spMkLst>
            <pc:docMk/>
            <pc:sldMk cId="825754274" sldId="346"/>
            <ac:spMk id="3" creationId="{39419DC0-9638-49BE-8C08-00638A62ED54}"/>
          </ac:spMkLst>
        </pc:spChg>
      </pc:sldChg>
      <pc:sldChg chg="modSp mod">
        <pc:chgData name="Jeff Gallant" userId="25997235-6328-4fee-8f84-6a87050bf096" providerId="ADAL" clId="{A97B012E-D914-4CCA-AC27-BF559FC5A630}" dt="2022-03-24T17:24:29.474" v="1878" actId="14100"/>
        <pc:sldMkLst>
          <pc:docMk/>
          <pc:sldMk cId="3836724499" sldId="347"/>
        </pc:sldMkLst>
        <pc:spChg chg="mod">
          <ac:chgData name="Jeff Gallant" userId="25997235-6328-4fee-8f84-6a87050bf096" providerId="ADAL" clId="{A97B012E-D914-4CCA-AC27-BF559FC5A630}" dt="2022-03-24T17:24:29.474" v="1878" actId="14100"/>
          <ac:spMkLst>
            <pc:docMk/>
            <pc:sldMk cId="3836724499" sldId="347"/>
            <ac:spMk id="3" creationId="{39419DC0-9638-49BE-8C08-00638A62ED54}"/>
          </ac:spMkLst>
        </pc:spChg>
      </pc:sldChg>
      <pc:sldChg chg="modSp mod">
        <pc:chgData name="Jeff Gallant" userId="25997235-6328-4fee-8f84-6a87050bf096" providerId="ADAL" clId="{A97B012E-D914-4CCA-AC27-BF559FC5A630}" dt="2022-03-24T17:24:35.286" v="1879" actId="14100"/>
        <pc:sldMkLst>
          <pc:docMk/>
          <pc:sldMk cId="194575620" sldId="348"/>
        </pc:sldMkLst>
        <pc:spChg chg="mod">
          <ac:chgData name="Jeff Gallant" userId="25997235-6328-4fee-8f84-6a87050bf096" providerId="ADAL" clId="{A97B012E-D914-4CCA-AC27-BF559FC5A630}" dt="2022-03-24T17:24:35.286" v="1879" actId="14100"/>
          <ac:spMkLst>
            <pc:docMk/>
            <pc:sldMk cId="194575620" sldId="348"/>
            <ac:spMk id="3" creationId="{39419DC0-9638-49BE-8C08-00638A62ED54}"/>
          </ac:spMkLst>
        </pc:spChg>
      </pc:sldChg>
      <pc:sldChg chg="modSp mod">
        <pc:chgData name="Jeff Gallant" userId="25997235-6328-4fee-8f84-6a87050bf096" providerId="ADAL" clId="{A97B012E-D914-4CCA-AC27-BF559FC5A630}" dt="2022-03-24T17:25:57.327" v="1945" actId="20577"/>
        <pc:sldMkLst>
          <pc:docMk/>
          <pc:sldMk cId="2137485239" sldId="349"/>
        </pc:sldMkLst>
        <pc:spChg chg="mod">
          <ac:chgData name="Jeff Gallant" userId="25997235-6328-4fee-8f84-6a87050bf096" providerId="ADAL" clId="{A97B012E-D914-4CCA-AC27-BF559FC5A630}" dt="2022-03-24T17:25:57.327" v="1945" actId="20577"/>
          <ac:spMkLst>
            <pc:docMk/>
            <pc:sldMk cId="2137485239" sldId="349"/>
            <ac:spMk id="3" creationId="{39419DC0-9638-49BE-8C08-00638A62ED54}"/>
          </ac:spMkLst>
        </pc:spChg>
      </pc:sldChg>
      <pc:sldChg chg="modSp mod">
        <pc:chgData name="Jeff Gallant" userId="25997235-6328-4fee-8f84-6a87050bf096" providerId="ADAL" clId="{A97B012E-D914-4CCA-AC27-BF559FC5A630}" dt="2022-03-24T17:31:40.896" v="2196" actId="14100"/>
        <pc:sldMkLst>
          <pc:docMk/>
          <pc:sldMk cId="1059862656" sldId="350"/>
        </pc:sldMkLst>
        <pc:spChg chg="mod">
          <ac:chgData name="Jeff Gallant" userId="25997235-6328-4fee-8f84-6a87050bf096" providerId="ADAL" clId="{A97B012E-D914-4CCA-AC27-BF559FC5A630}" dt="2022-03-24T17:31:40.896" v="2196" actId="14100"/>
          <ac:spMkLst>
            <pc:docMk/>
            <pc:sldMk cId="1059862656" sldId="350"/>
            <ac:spMk id="3" creationId="{39419DC0-9638-49BE-8C08-00638A62ED54}"/>
          </ac:spMkLst>
        </pc:spChg>
      </pc:sldChg>
      <pc:sldChg chg="modSp add mod">
        <pc:chgData name="Jeff Gallant" userId="25997235-6328-4fee-8f84-6a87050bf096" providerId="ADAL" clId="{A97B012E-D914-4CCA-AC27-BF559FC5A630}" dt="2022-03-24T17:20:32.336" v="1789" actId="20577"/>
        <pc:sldMkLst>
          <pc:docMk/>
          <pc:sldMk cId="1111656059" sldId="352"/>
        </pc:sldMkLst>
        <pc:spChg chg="mod">
          <ac:chgData name="Jeff Gallant" userId="25997235-6328-4fee-8f84-6a87050bf096" providerId="ADAL" clId="{A97B012E-D914-4CCA-AC27-BF559FC5A630}" dt="2022-03-24T17:14:28.835" v="861" actId="20577"/>
          <ac:spMkLst>
            <pc:docMk/>
            <pc:sldMk cId="1111656059" sldId="352"/>
            <ac:spMk id="2" creationId="{9F69F1EC-75EF-46E1-BB27-AC792B53E314}"/>
          </ac:spMkLst>
        </pc:spChg>
        <pc:spChg chg="mod">
          <ac:chgData name="Jeff Gallant" userId="25997235-6328-4fee-8f84-6a87050bf096" providerId="ADAL" clId="{A97B012E-D914-4CCA-AC27-BF559FC5A630}" dt="2022-03-24T17:20:32.336" v="1789" actId="20577"/>
          <ac:spMkLst>
            <pc:docMk/>
            <pc:sldMk cId="1111656059" sldId="352"/>
            <ac:spMk id="3" creationId="{48DF0F5E-1510-4FE0-90A6-C82ADB16ECFE}"/>
          </ac:spMkLst>
        </pc:spChg>
      </pc:sldChg>
    </pc:docChg>
  </pc:docChgLst>
  <pc:docChgLst>
    <pc:chgData name="Jeff Gallant" userId="25997235-6328-4fee-8f84-6a87050bf096" providerId="ADAL" clId="{B5E4E28E-62B0-4886-BF5B-7B0AC8D71C63}"/>
    <pc:docChg chg="undo redo custSel delSld modSld modSection">
      <pc:chgData name="Jeff Gallant" userId="25997235-6328-4fee-8f84-6a87050bf096" providerId="ADAL" clId="{B5E4E28E-62B0-4886-BF5B-7B0AC8D71C63}" dt="2021-12-10T16:21:48.015" v="275" actId="20577"/>
      <pc:docMkLst>
        <pc:docMk/>
      </pc:docMkLst>
      <pc:sldChg chg="modSp mod">
        <pc:chgData name="Jeff Gallant" userId="25997235-6328-4fee-8f84-6a87050bf096" providerId="ADAL" clId="{B5E4E28E-62B0-4886-BF5B-7B0AC8D71C63}" dt="2021-12-10T16:20:59.366" v="226" actId="20577"/>
        <pc:sldMkLst>
          <pc:docMk/>
          <pc:sldMk cId="2594734651" sldId="294"/>
        </pc:sldMkLst>
        <pc:spChg chg="mod">
          <ac:chgData name="Jeff Gallant" userId="25997235-6328-4fee-8f84-6a87050bf096" providerId="ADAL" clId="{B5E4E28E-62B0-4886-BF5B-7B0AC8D71C63}" dt="2021-12-10T16:20:59.366" v="226" actId="20577"/>
          <ac:spMkLst>
            <pc:docMk/>
            <pc:sldMk cId="2594734651" sldId="294"/>
            <ac:spMk id="2" creationId="{67EBD111-D197-421E-9412-7CB0629002C3}"/>
          </ac:spMkLst>
        </pc:spChg>
      </pc:sldChg>
      <pc:sldChg chg="modSp mod">
        <pc:chgData name="Jeff Gallant" userId="25997235-6328-4fee-8f84-6a87050bf096" providerId="ADAL" clId="{B5E4E28E-62B0-4886-BF5B-7B0AC8D71C63}" dt="2021-12-10T16:21:48.015" v="275" actId="20577"/>
        <pc:sldMkLst>
          <pc:docMk/>
          <pc:sldMk cId="3335069941" sldId="302"/>
        </pc:sldMkLst>
        <pc:spChg chg="mod">
          <ac:chgData name="Jeff Gallant" userId="25997235-6328-4fee-8f84-6a87050bf096" providerId="ADAL" clId="{B5E4E28E-62B0-4886-BF5B-7B0AC8D71C63}" dt="2021-12-10T16:21:48.015" v="275" actId="20577"/>
          <ac:spMkLst>
            <pc:docMk/>
            <pc:sldMk cId="3335069941" sldId="302"/>
            <ac:spMk id="3" creationId="{9448D7B4-0A9F-46F5-93C2-444FF5AD34D2}"/>
          </ac:spMkLst>
        </pc:spChg>
      </pc:sldChg>
      <pc:sldChg chg="modSp del mod">
        <pc:chgData name="Jeff Gallant" userId="25997235-6328-4fee-8f84-6a87050bf096" providerId="ADAL" clId="{B5E4E28E-62B0-4886-BF5B-7B0AC8D71C63}" dt="2021-12-10T16:19:41.310" v="192" actId="47"/>
        <pc:sldMkLst>
          <pc:docMk/>
          <pc:sldMk cId="1242961121" sldId="317"/>
        </pc:sldMkLst>
        <pc:spChg chg="mod">
          <ac:chgData name="Jeff Gallant" userId="25997235-6328-4fee-8f84-6a87050bf096" providerId="ADAL" clId="{B5E4E28E-62B0-4886-BF5B-7B0AC8D71C63}" dt="2021-12-10T15:33:05.704" v="1" actId="21"/>
          <ac:spMkLst>
            <pc:docMk/>
            <pc:sldMk cId="1242961121" sldId="317"/>
            <ac:spMk id="2" creationId="{34CD28E6-1331-4D8F-B2D8-C4F8B6E5B071}"/>
          </ac:spMkLst>
        </pc:spChg>
        <pc:spChg chg="mod">
          <ac:chgData name="Jeff Gallant" userId="25997235-6328-4fee-8f84-6a87050bf096" providerId="ADAL" clId="{B5E4E28E-62B0-4886-BF5B-7B0AC8D71C63}" dt="2021-12-10T15:32:58.402" v="0" actId="6549"/>
          <ac:spMkLst>
            <pc:docMk/>
            <pc:sldMk cId="1242961121" sldId="317"/>
            <ac:spMk id="3" creationId="{D70847F3-030C-4A9A-9AE2-F18259D40C42}"/>
          </ac:spMkLst>
        </pc:spChg>
      </pc:sldChg>
      <pc:sldChg chg="modSp mod">
        <pc:chgData name="Jeff Gallant" userId="25997235-6328-4fee-8f84-6a87050bf096" providerId="ADAL" clId="{B5E4E28E-62B0-4886-BF5B-7B0AC8D71C63}" dt="2021-12-10T15:34:29.172" v="191" actId="403"/>
        <pc:sldMkLst>
          <pc:docMk/>
          <pc:sldMk cId="881656132" sldId="318"/>
        </pc:sldMkLst>
        <pc:spChg chg="mod">
          <ac:chgData name="Jeff Gallant" userId="25997235-6328-4fee-8f84-6a87050bf096" providerId="ADAL" clId="{B5E4E28E-62B0-4886-BF5B-7B0AC8D71C63}" dt="2021-12-10T15:33:13.180" v="8" actId="27636"/>
          <ac:spMkLst>
            <pc:docMk/>
            <pc:sldMk cId="881656132" sldId="318"/>
            <ac:spMk id="2" creationId="{01F2D20E-DA95-471A-A9ED-14105C3BA2BE}"/>
          </ac:spMkLst>
        </pc:spChg>
        <pc:spChg chg="mod">
          <ac:chgData name="Jeff Gallant" userId="25997235-6328-4fee-8f84-6a87050bf096" providerId="ADAL" clId="{B5E4E28E-62B0-4886-BF5B-7B0AC8D71C63}" dt="2021-12-10T15:34:29.172" v="191" actId="403"/>
          <ac:spMkLst>
            <pc:docMk/>
            <pc:sldMk cId="881656132" sldId="318"/>
            <ac:spMk id="3" creationId="{0856A407-D03F-474D-997B-3A240A6CB6EA}"/>
          </ac:spMkLst>
        </pc:spChg>
      </pc:sldChg>
      <pc:sldChg chg="del">
        <pc:chgData name="Jeff Gallant" userId="25997235-6328-4fee-8f84-6a87050bf096" providerId="ADAL" clId="{B5E4E28E-62B0-4886-BF5B-7B0AC8D71C63}" dt="2021-12-10T16:19:45.829" v="193" actId="47"/>
        <pc:sldMkLst>
          <pc:docMk/>
          <pc:sldMk cId="2779907337" sldId="319"/>
        </pc:sldMkLst>
      </pc:sldChg>
      <pc:sldChg chg="modSp mod">
        <pc:chgData name="Jeff Gallant" userId="25997235-6328-4fee-8f84-6a87050bf096" providerId="ADAL" clId="{B5E4E28E-62B0-4886-BF5B-7B0AC8D71C63}" dt="2021-12-10T16:19:52.314" v="195" actId="6549"/>
        <pc:sldMkLst>
          <pc:docMk/>
          <pc:sldMk cId="3771206228" sldId="345"/>
        </pc:sldMkLst>
        <pc:spChg chg="mod">
          <ac:chgData name="Jeff Gallant" userId="25997235-6328-4fee-8f84-6a87050bf096" providerId="ADAL" clId="{B5E4E28E-62B0-4886-BF5B-7B0AC8D71C63}" dt="2021-12-10T16:19:52.314" v="195" actId="6549"/>
          <ac:spMkLst>
            <pc:docMk/>
            <pc:sldMk cId="3771206228" sldId="345"/>
            <ac:spMk id="2" creationId="{34D3757A-36DD-4272-B14C-E3A7A372BC62}"/>
          </ac:spMkLst>
        </pc:spChg>
      </pc:sldChg>
    </pc:docChg>
  </pc:docChgLst>
  <pc:docChgLst>
    <pc:chgData name="Tiffani Reardon" userId="b1c31aae-4e18-4b23-ad4d-8959d6e86178" providerId="ADAL" clId="{D64402B3-0839-451C-A28E-EDE932948AF6}"/>
    <pc:docChg chg="custSel mod addSld delSld modSld sldOrd addSection modSection">
      <pc:chgData name="Tiffani Reardon" userId="b1c31aae-4e18-4b23-ad4d-8959d6e86178" providerId="ADAL" clId="{D64402B3-0839-451C-A28E-EDE932948AF6}" dt="2020-10-30T19:08:41.325" v="490" actId="20577"/>
      <pc:docMkLst>
        <pc:docMk/>
      </pc:docMkLst>
      <pc:sldChg chg="modSp ord">
        <pc:chgData name="Tiffani Reardon" userId="b1c31aae-4e18-4b23-ad4d-8959d6e86178" providerId="ADAL" clId="{D64402B3-0839-451C-A28E-EDE932948AF6}" dt="2020-10-29T21:15:14.819" v="232"/>
        <pc:sldMkLst>
          <pc:docMk/>
          <pc:sldMk cId="3787449651" sldId="288"/>
        </pc:sldMkLst>
        <pc:spChg chg="mod">
          <ac:chgData name="Tiffani Reardon" userId="b1c31aae-4e18-4b23-ad4d-8959d6e86178" providerId="ADAL" clId="{D64402B3-0839-451C-A28E-EDE932948AF6}" dt="2020-10-29T19:56:36.424" v="23" actId="20577"/>
          <ac:spMkLst>
            <pc:docMk/>
            <pc:sldMk cId="3787449651" sldId="288"/>
            <ac:spMk id="2" creationId="{372E0B3A-11B7-4BF2-BFB9-B41D9973FFF1}"/>
          </ac:spMkLst>
        </pc:spChg>
      </pc:sldChg>
      <pc:sldChg chg="modSp">
        <pc:chgData name="Tiffani Reardon" userId="b1c31aae-4e18-4b23-ad4d-8959d6e86178" providerId="ADAL" clId="{D64402B3-0839-451C-A28E-EDE932948AF6}" dt="2020-10-29T19:57:50.506" v="171" actId="27636"/>
        <pc:sldMkLst>
          <pc:docMk/>
          <pc:sldMk cId="3583847693" sldId="291"/>
        </pc:sldMkLst>
        <pc:spChg chg="mod">
          <ac:chgData name="Tiffani Reardon" userId="b1c31aae-4e18-4b23-ad4d-8959d6e86178" providerId="ADAL" clId="{D64402B3-0839-451C-A28E-EDE932948AF6}" dt="2020-10-29T19:57:50.506" v="171" actId="27636"/>
          <ac:spMkLst>
            <pc:docMk/>
            <pc:sldMk cId="3583847693" sldId="291"/>
            <ac:spMk id="3" creationId="{48DF0F5E-1510-4FE0-90A6-C82ADB16ECFE}"/>
          </ac:spMkLst>
        </pc:spChg>
      </pc:sldChg>
      <pc:sldChg chg="modSp">
        <pc:chgData name="Tiffani Reardon" userId="b1c31aae-4e18-4b23-ad4d-8959d6e86178" providerId="ADAL" clId="{D64402B3-0839-451C-A28E-EDE932948AF6}" dt="2020-10-29T19:59:23.785" v="208" actId="20577"/>
        <pc:sldMkLst>
          <pc:docMk/>
          <pc:sldMk cId="2609797498" sldId="292"/>
        </pc:sldMkLst>
        <pc:spChg chg="mod">
          <ac:chgData name="Tiffani Reardon" userId="b1c31aae-4e18-4b23-ad4d-8959d6e86178" providerId="ADAL" clId="{D64402B3-0839-451C-A28E-EDE932948AF6}" dt="2020-10-29T19:59:23.785" v="208" actId="20577"/>
          <ac:spMkLst>
            <pc:docMk/>
            <pc:sldMk cId="2609797498" sldId="292"/>
            <ac:spMk id="3" creationId="{39419DC0-9638-49BE-8C08-00638A62ED54}"/>
          </ac:spMkLst>
        </pc:spChg>
      </pc:sldChg>
      <pc:sldChg chg="modSp">
        <pc:chgData name="Tiffani Reardon" userId="b1c31aae-4e18-4b23-ad4d-8959d6e86178" providerId="ADAL" clId="{D64402B3-0839-451C-A28E-EDE932948AF6}" dt="2020-10-29T19:59:37.398" v="210" actId="20577"/>
        <pc:sldMkLst>
          <pc:docMk/>
          <pc:sldMk cId="4186640083" sldId="293"/>
        </pc:sldMkLst>
        <pc:spChg chg="mod">
          <ac:chgData name="Tiffani Reardon" userId="b1c31aae-4e18-4b23-ad4d-8959d6e86178" providerId="ADAL" clId="{D64402B3-0839-451C-A28E-EDE932948AF6}" dt="2020-10-29T19:59:37.398" v="210" actId="20577"/>
          <ac:spMkLst>
            <pc:docMk/>
            <pc:sldMk cId="4186640083" sldId="293"/>
            <ac:spMk id="3" creationId="{61CC0C15-16B1-4C7B-918E-BE922E9A75C8}"/>
          </ac:spMkLst>
        </pc:spChg>
      </pc:sldChg>
      <pc:sldChg chg="modSp">
        <pc:chgData name="Tiffani Reardon" userId="b1c31aae-4e18-4b23-ad4d-8959d6e86178" providerId="ADAL" clId="{D64402B3-0839-451C-A28E-EDE932948AF6}" dt="2020-10-29T20:00:14.187" v="214" actId="20577"/>
        <pc:sldMkLst>
          <pc:docMk/>
          <pc:sldMk cId="2594734651" sldId="294"/>
        </pc:sldMkLst>
        <pc:spChg chg="mod">
          <ac:chgData name="Tiffani Reardon" userId="b1c31aae-4e18-4b23-ad4d-8959d6e86178" providerId="ADAL" clId="{D64402B3-0839-451C-A28E-EDE932948AF6}" dt="2020-10-29T20:00:14.187" v="214" actId="20577"/>
          <ac:spMkLst>
            <pc:docMk/>
            <pc:sldMk cId="2594734651" sldId="294"/>
            <ac:spMk id="3" creationId="{FF61F51A-3484-4DB9-B373-CEF713BCD76A}"/>
          </ac:spMkLst>
        </pc:spChg>
      </pc:sldChg>
      <pc:sldChg chg="del">
        <pc:chgData name="Tiffani Reardon" userId="b1c31aae-4e18-4b23-ad4d-8959d6e86178" providerId="ADAL" clId="{D64402B3-0839-451C-A28E-EDE932948AF6}" dt="2020-10-29T21:13:03.440" v="215" actId="2696"/>
        <pc:sldMkLst>
          <pc:docMk/>
          <pc:sldMk cId="3729154965" sldId="303"/>
        </pc:sldMkLst>
      </pc:sldChg>
      <pc:sldChg chg="del">
        <pc:chgData name="Tiffani Reardon" userId="b1c31aae-4e18-4b23-ad4d-8959d6e86178" providerId="ADAL" clId="{D64402B3-0839-451C-A28E-EDE932948AF6}" dt="2020-10-29T21:13:03.448" v="216" actId="2696"/>
        <pc:sldMkLst>
          <pc:docMk/>
          <pc:sldMk cId="18124678" sldId="304"/>
        </pc:sldMkLst>
      </pc:sldChg>
      <pc:sldChg chg="del">
        <pc:chgData name="Tiffani Reardon" userId="b1c31aae-4e18-4b23-ad4d-8959d6e86178" providerId="ADAL" clId="{D64402B3-0839-451C-A28E-EDE932948AF6}" dt="2020-10-29T21:13:03.461" v="217" actId="2696"/>
        <pc:sldMkLst>
          <pc:docMk/>
          <pc:sldMk cId="756659649" sldId="305"/>
        </pc:sldMkLst>
      </pc:sldChg>
      <pc:sldChg chg="del">
        <pc:chgData name="Tiffani Reardon" userId="b1c31aae-4e18-4b23-ad4d-8959d6e86178" providerId="ADAL" clId="{D64402B3-0839-451C-A28E-EDE932948AF6}" dt="2020-10-29T21:13:03.469" v="218" actId="2696"/>
        <pc:sldMkLst>
          <pc:docMk/>
          <pc:sldMk cId="3354871673" sldId="306"/>
        </pc:sldMkLst>
      </pc:sldChg>
      <pc:sldChg chg="del">
        <pc:chgData name="Tiffani Reardon" userId="b1c31aae-4e18-4b23-ad4d-8959d6e86178" providerId="ADAL" clId="{D64402B3-0839-451C-A28E-EDE932948AF6}" dt="2020-10-29T21:13:03.478" v="219" actId="2696"/>
        <pc:sldMkLst>
          <pc:docMk/>
          <pc:sldMk cId="2185418764" sldId="307"/>
        </pc:sldMkLst>
      </pc:sldChg>
      <pc:sldChg chg="del">
        <pc:chgData name="Tiffani Reardon" userId="b1c31aae-4e18-4b23-ad4d-8959d6e86178" providerId="ADAL" clId="{D64402B3-0839-451C-A28E-EDE932948AF6}" dt="2020-10-29T21:13:03.487" v="220" actId="2696"/>
        <pc:sldMkLst>
          <pc:docMk/>
          <pc:sldMk cId="2892216171" sldId="308"/>
        </pc:sldMkLst>
      </pc:sldChg>
      <pc:sldChg chg="del">
        <pc:chgData name="Tiffani Reardon" userId="b1c31aae-4e18-4b23-ad4d-8959d6e86178" providerId="ADAL" clId="{D64402B3-0839-451C-A28E-EDE932948AF6}" dt="2020-10-29T21:13:03.495" v="221" actId="2696"/>
        <pc:sldMkLst>
          <pc:docMk/>
          <pc:sldMk cId="2537269796" sldId="309"/>
        </pc:sldMkLst>
      </pc:sldChg>
      <pc:sldChg chg="del">
        <pc:chgData name="Tiffani Reardon" userId="b1c31aae-4e18-4b23-ad4d-8959d6e86178" providerId="ADAL" clId="{D64402B3-0839-451C-A28E-EDE932948AF6}" dt="2020-10-29T21:13:03.503" v="222" actId="2696"/>
        <pc:sldMkLst>
          <pc:docMk/>
          <pc:sldMk cId="2537432278" sldId="310"/>
        </pc:sldMkLst>
      </pc:sldChg>
      <pc:sldChg chg="del">
        <pc:chgData name="Tiffani Reardon" userId="b1c31aae-4e18-4b23-ad4d-8959d6e86178" providerId="ADAL" clId="{D64402B3-0839-451C-A28E-EDE932948AF6}" dt="2020-10-29T21:13:03.512" v="223" actId="2696"/>
        <pc:sldMkLst>
          <pc:docMk/>
          <pc:sldMk cId="2451401694" sldId="311"/>
        </pc:sldMkLst>
      </pc:sldChg>
      <pc:sldChg chg="del">
        <pc:chgData name="Tiffani Reardon" userId="b1c31aae-4e18-4b23-ad4d-8959d6e86178" providerId="ADAL" clId="{D64402B3-0839-451C-A28E-EDE932948AF6}" dt="2020-10-29T21:13:03.517" v="224" actId="2696"/>
        <pc:sldMkLst>
          <pc:docMk/>
          <pc:sldMk cId="848199350" sldId="312"/>
        </pc:sldMkLst>
      </pc:sldChg>
      <pc:sldChg chg="del">
        <pc:chgData name="Tiffani Reardon" userId="b1c31aae-4e18-4b23-ad4d-8959d6e86178" providerId="ADAL" clId="{D64402B3-0839-451C-A28E-EDE932948AF6}" dt="2020-10-29T21:13:05.496" v="225" actId="2696"/>
        <pc:sldMkLst>
          <pc:docMk/>
          <pc:sldMk cId="92997336" sldId="313"/>
        </pc:sldMkLst>
      </pc:sldChg>
      <pc:sldChg chg="del">
        <pc:chgData name="Tiffani Reardon" userId="b1c31aae-4e18-4b23-ad4d-8959d6e86178" providerId="ADAL" clId="{D64402B3-0839-451C-A28E-EDE932948AF6}" dt="2020-10-29T21:13:16.139" v="226" actId="2696"/>
        <pc:sldMkLst>
          <pc:docMk/>
          <pc:sldMk cId="3698749016" sldId="314"/>
        </pc:sldMkLst>
      </pc:sldChg>
      <pc:sldChg chg="addSp delSp modSp add del setBg delDesignElem">
        <pc:chgData name="Tiffani Reardon" userId="b1c31aae-4e18-4b23-ad4d-8959d6e86178" providerId="ADAL" clId="{D64402B3-0839-451C-A28E-EDE932948AF6}" dt="2020-10-29T21:17:19.030" v="389" actId="20577"/>
        <pc:sldMkLst>
          <pc:docMk/>
          <pc:sldMk cId="1242961121" sldId="317"/>
        </pc:sldMkLst>
        <pc:spChg chg="mod">
          <ac:chgData name="Tiffani Reardon" userId="b1c31aae-4e18-4b23-ad4d-8959d6e86178" providerId="ADAL" clId="{D64402B3-0839-451C-A28E-EDE932948AF6}" dt="2020-10-29T21:17:19.030" v="389" actId="20577"/>
          <ac:spMkLst>
            <pc:docMk/>
            <pc:sldMk cId="1242961121" sldId="317"/>
            <ac:spMk id="3" creationId="{D70847F3-030C-4A9A-9AE2-F18259D40C42}"/>
          </ac:spMkLst>
        </pc:spChg>
        <pc:spChg chg="add del">
          <ac:chgData name="Tiffani Reardon" userId="b1c31aae-4e18-4b23-ad4d-8959d6e86178" providerId="ADAL" clId="{D64402B3-0839-451C-A28E-EDE932948AF6}" dt="2020-10-29T21:15:15.087" v="233"/>
          <ac:spMkLst>
            <pc:docMk/>
            <pc:sldMk cId="1242961121" sldId="317"/>
            <ac:spMk id="10" creationId="{E8A8EAB8-D2FF-444D-B34B-7D32F106AD0E}"/>
          </ac:spMkLst>
        </pc:spChg>
        <pc:cxnChg chg="add del">
          <ac:chgData name="Tiffani Reardon" userId="b1c31aae-4e18-4b23-ad4d-8959d6e86178" providerId="ADAL" clId="{D64402B3-0839-451C-A28E-EDE932948AF6}" dt="2020-10-29T21:15:15.087" v="233"/>
          <ac:cxnSpMkLst>
            <pc:docMk/>
            <pc:sldMk cId="1242961121" sldId="317"/>
            <ac:cxnSpMk id="12" creationId="{EEA38897-7BA3-4408-8083-3235339C4A60}"/>
          </ac:cxnSpMkLst>
        </pc:cxnChg>
        <pc:cxnChg chg="add del">
          <ac:chgData name="Tiffani Reardon" userId="b1c31aae-4e18-4b23-ad4d-8959d6e86178" providerId="ADAL" clId="{D64402B3-0839-451C-A28E-EDE932948AF6}" dt="2020-10-29T21:15:15.087" v="233"/>
          <ac:cxnSpMkLst>
            <pc:docMk/>
            <pc:sldMk cId="1242961121" sldId="317"/>
            <ac:cxnSpMk id="14" creationId="{F11AD06B-AB20-4097-8606-5DA00DBACE88}"/>
          </ac:cxnSpMkLst>
        </pc:cxnChg>
      </pc:sldChg>
      <pc:sldChg chg="addSp delSp modSp add del setBg delDesignElem">
        <pc:chgData name="Tiffani Reardon" userId="b1c31aae-4e18-4b23-ad4d-8959d6e86178" providerId="ADAL" clId="{D64402B3-0839-451C-A28E-EDE932948AF6}" dt="2020-10-29T21:18:32.521" v="393" actId="20577"/>
        <pc:sldMkLst>
          <pc:docMk/>
          <pc:sldMk cId="881656132" sldId="318"/>
        </pc:sldMkLst>
        <pc:spChg chg="mod">
          <ac:chgData name="Tiffani Reardon" userId="b1c31aae-4e18-4b23-ad4d-8959d6e86178" providerId="ADAL" clId="{D64402B3-0839-451C-A28E-EDE932948AF6}" dt="2020-10-29T21:18:32.521" v="393" actId="20577"/>
          <ac:spMkLst>
            <pc:docMk/>
            <pc:sldMk cId="881656132" sldId="318"/>
            <ac:spMk id="2" creationId="{01F2D20E-DA95-471A-A9ED-14105C3BA2BE}"/>
          </ac:spMkLst>
        </pc:spChg>
        <pc:spChg chg="add del">
          <ac:chgData name="Tiffani Reardon" userId="b1c31aae-4e18-4b23-ad4d-8959d6e86178" providerId="ADAL" clId="{D64402B3-0839-451C-A28E-EDE932948AF6}" dt="2020-10-29T21:15:15.087" v="233"/>
          <ac:spMkLst>
            <pc:docMk/>
            <pc:sldMk cId="881656132" sldId="318"/>
            <ac:spMk id="8" creationId="{A7AE9375-4664-4DB2-922D-2782A6E439AC}"/>
          </ac:spMkLst>
        </pc:spChg>
        <pc:spChg chg="add del">
          <ac:chgData name="Tiffani Reardon" userId="b1c31aae-4e18-4b23-ad4d-8959d6e86178" providerId="ADAL" clId="{D64402B3-0839-451C-A28E-EDE932948AF6}" dt="2020-10-29T21:15:15.087" v="233"/>
          <ac:spMkLst>
            <pc:docMk/>
            <pc:sldMk cId="881656132" sldId="318"/>
            <ac:spMk id="10" creationId="{C2C57604-0CFD-4023-B9BD-107166A25317}"/>
          </ac:spMkLst>
        </pc:spChg>
      </pc:sldChg>
      <pc:sldChg chg="addSp delSp add del setBg delDesignElem">
        <pc:chgData name="Tiffani Reardon" userId="b1c31aae-4e18-4b23-ad4d-8959d6e86178" providerId="ADAL" clId="{D64402B3-0839-451C-A28E-EDE932948AF6}" dt="2020-10-29T21:15:15.087" v="233"/>
        <pc:sldMkLst>
          <pc:docMk/>
          <pc:sldMk cId="2779907337" sldId="319"/>
        </pc:sldMkLst>
        <pc:spChg chg="add del">
          <ac:chgData name="Tiffani Reardon" userId="b1c31aae-4e18-4b23-ad4d-8959d6e86178" providerId="ADAL" clId="{D64402B3-0839-451C-A28E-EDE932948AF6}" dt="2020-10-29T21:15:15.087" v="233"/>
          <ac:spMkLst>
            <pc:docMk/>
            <pc:sldMk cId="2779907337" sldId="319"/>
            <ac:spMk id="13" creationId="{FB5B0058-AF13-4859-B429-4EDDE2A26F7F}"/>
          </ac:spMkLst>
        </pc:spChg>
        <pc:cxnChg chg="add del">
          <ac:chgData name="Tiffani Reardon" userId="b1c31aae-4e18-4b23-ad4d-8959d6e86178" providerId="ADAL" clId="{D64402B3-0839-451C-A28E-EDE932948AF6}" dt="2020-10-29T21:15:15.087" v="233"/>
          <ac:cxnSpMkLst>
            <pc:docMk/>
            <pc:sldMk cId="2779907337" sldId="319"/>
            <ac:cxnSpMk id="12" creationId="{442C13FA-4C0F-42D0-9626-5BA6040D8C31}"/>
          </ac:cxnSpMkLst>
        </pc:cxnChg>
        <pc:cxnChg chg="add del">
          <ac:chgData name="Tiffani Reardon" userId="b1c31aae-4e18-4b23-ad4d-8959d6e86178" providerId="ADAL" clId="{D64402B3-0839-451C-A28E-EDE932948AF6}" dt="2020-10-29T21:15:15.087" v="233"/>
          <ac:cxnSpMkLst>
            <pc:docMk/>
            <pc:sldMk cId="2779907337" sldId="319"/>
            <ac:cxnSpMk id="14" creationId="{EC4521DE-248E-440D-AAD6-FD9E7D34B3BF}"/>
          </ac:cxnSpMkLst>
        </pc:cxnChg>
      </pc:sldChg>
      <pc:sldChg chg="add del">
        <pc:chgData name="Tiffani Reardon" userId="b1c31aae-4e18-4b23-ad4d-8959d6e86178" providerId="ADAL" clId="{D64402B3-0839-451C-A28E-EDE932948AF6}" dt="2020-10-29T19:57:12.979" v="25"/>
        <pc:sldMkLst>
          <pc:docMk/>
          <pc:sldMk cId="1061518543" sldId="339"/>
        </pc:sldMkLst>
      </pc:sldChg>
      <pc:sldChg chg="modSp add">
        <pc:chgData name="Tiffani Reardon" userId="b1c31aae-4e18-4b23-ad4d-8959d6e86178" providerId="ADAL" clId="{D64402B3-0839-451C-A28E-EDE932948AF6}" dt="2020-10-30T16:12:07.191" v="405" actId="20577"/>
        <pc:sldMkLst>
          <pc:docMk/>
          <pc:sldMk cId="3827386423" sldId="339"/>
        </pc:sldMkLst>
        <pc:spChg chg="mod">
          <ac:chgData name="Tiffani Reardon" userId="b1c31aae-4e18-4b23-ad4d-8959d6e86178" providerId="ADAL" clId="{D64402B3-0839-451C-A28E-EDE932948AF6}" dt="2020-10-29T21:15:39.657" v="250" actId="5793"/>
          <ac:spMkLst>
            <pc:docMk/>
            <pc:sldMk cId="3827386423" sldId="339"/>
            <ac:spMk id="2" creationId="{D2B0BFB6-863D-4AA0-A2BE-FAEEFCF8E981}"/>
          </ac:spMkLst>
        </pc:spChg>
        <pc:spChg chg="mod">
          <ac:chgData name="Tiffani Reardon" userId="b1c31aae-4e18-4b23-ad4d-8959d6e86178" providerId="ADAL" clId="{D64402B3-0839-451C-A28E-EDE932948AF6}" dt="2020-10-30T16:12:07.191" v="405" actId="20577"/>
          <ac:spMkLst>
            <pc:docMk/>
            <pc:sldMk cId="3827386423" sldId="339"/>
            <ac:spMk id="3" creationId="{0FDF0DFA-8CB9-4DD3-9D99-DA073DC734AF}"/>
          </ac:spMkLst>
        </pc:spChg>
      </pc:sldChg>
      <pc:sldChg chg="addSp delSp modSp add mod setBg">
        <pc:chgData name="Tiffani Reardon" userId="b1c31aae-4e18-4b23-ad4d-8959d6e86178" providerId="ADAL" clId="{D64402B3-0839-451C-A28E-EDE932948AF6}" dt="2020-10-30T16:13:52.212" v="469" actId="26606"/>
        <pc:sldMkLst>
          <pc:docMk/>
          <pc:sldMk cId="1377588767" sldId="344"/>
        </pc:sldMkLst>
        <pc:spChg chg="mod">
          <ac:chgData name="Tiffani Reardon" userId="b1c31aae-4e18-4b23-ad4d-8959d6e86178" providerId="ADAL" clId="{D64402B3-0839-451C-A28E-EDE932948AF6}" dt="2020-10-30T16:13:52.212" v="469" actId="26606"/>
          <ac:spMkLst>
            <pc:docMk/>
            <pc:sldMk cId="1377588767" sldId="344"/>
            <ac:spMk id="2" creationId="{34D3757A-36DD-4272-B14C-E3A7A372BC62}"/>
          </ac:spMkLst>
        </pc:spChg>
        <pc:spChg chg="del">
          <ac:chgData name="Tiffani Reardon" userId="b1c31aae-4e18-4b23-ad4d-8959d6e86178" providerId="ADAL" clId="{D64402B3-0839-451C-A28E-EDE932948AF6}" dt="2020-10-30T16:13:06.499" v="412"/>
          <ac:spMkLst>
            <pc:docMk/>
            <pc:sldMk cId="1377588767" sldId="344"/>
            <ac:spMk id="3" creationId="{58C564CC-888B-4F7A-8A07-3CBA50B9CD4B}"/>
          </ac:spMkLst>
        </pc:spChg>
        <pc:spChg chg="add">
          <ac:chgData name="Tiffani Reardon" userId="b1c31aae-4e18-4b23-ad4d-8959d6e86178" providerId="ADAL" clId="{D64402B3-0839-451C-A28E-EDE932948AF6}" dt="2020-10-30T16:13:52.212" v="469" actId="26606"/>
          <ac:spMkLst>
            <pc:docMk/>
            <pc:sldMk cId="1377588767" sldId="344"/>
            <ac:spMk id="9" creationId="{7905BA41-EE6E-4F80-8636-447F22DD729A}"/>
          </ac:spMkLst>
        </pc:spChg>
        <pc:spChg chg="add">
          <ac:chgData name="Tiffani Reardon" userId="b1c31aae-4e18-4b23-ad4d-8959d6e86178" providerId="ADAL" clId="{D64402B3-0839-451C-A28E-EDE932948AF6}" dt="2020-10-30T16:13:52.212" v="469" actId="26606"/>
          <ac:spMkLst>
            <pc:docMk/>
            <pc:sldMk cId="1377588767" sldId="344"/>
            <ac:spMk id="11" creationId="{CD7549B2-EE05-4558-8C64-AC46755F2B25}"/>
          </ac:spMkLst>
        </pc:spChg>
        <pc:picChg chg="add">
          <ac:chgData name="Tiffani Reardon" userId="b1c31aae-4e18-4b23-ad4d-8959d6e86178" providerId="ADAL" clId="{D64402B3-0839-451C-A28E-EDE932948AF6}" dt="2020-10-30T16:13:52.212" v="469" actId="26606"/>
          <ac:picMkLst>
            <pc:docMk/>
            <pc:sldMk cId="1377588767" sldId="344"/>
            <ac:picMk id="6" creationId="{0BCC7FA1-69BF-4BD4-9D5F-8334F72A0269}"/>
          </ac:picMkLst>
        </pc:picChg>
      </pc:sldChg>
      <pc:sldChg chg="addSp delSp add del setBg delDesignElem">
        <pc:chgData name="Tiffani Reardon" userId="b1c31aae-4e18-4b23-ad4d-8959d6e86178" providerId="ADAL" clId="{D64402B3-0839-451C-A28E-EDE932948AF6}" dt="2020-10-30T16:14:09.248" v="472"/>
        <pc:sldMkLst>
          <pc:docMk/>
          <pc:sldMk cId="1693061887" sldId="345"/>
        </pc:sldMkLst>
        <pc:spChg chg="add del">
          <ac:chgData name="Tiffani Reardon" userId="b1c31aae-4e18-4b23-ad4d-8959d6e86178" providerId="ADAL" clId="{D64402B3-0839-451C-A28E-EDE932948AF6}" dt="2020-10-30T16:14:09.248" v="472"/>
          <ac:spMkLst>
            <pc:docMk/>
            <pc:sldMk cId="1693061887" sldId="345"/>
            <ac:spMk id="9" creationId="{7905BA41-EE6E-4F80-8636-447F22DD729A}"/>
          </ac:spMkLst>
        </pc:spChg>
        <pc:spChg chg="add del">
          <ac:chgData name="Tiffani Reardon" userId="b1c31aae-4e18-4b23-ad4d-8959d6e86178" providerId="ADAL" clId="{D64402B3-0839-451C-A28E-EDE932948AF6}" dt="2020-10-30T16:14:09.248" v="472"/>
          <ac:spMkLst>
            <pc:docMk/>
            <pc:sldMk cId="1693061887" sldId="345"/>
            <ac:spMk id="11" creationId="{CD7549B2-EE05-4558-8C64-AC46755F2B25}"/>
          </ac:spMkLst>
        </pc:spChg>
      </pc:sldChg>
      <pc:sldChg chg="modSp">
        <pc:chgData name="Tiffani Reardon" userId="b1c31aae-4e18-4b23-ad4d-8959d6e86178" providerId="ADAL" clId="{D64402B3-0839-451C-A28E-EDE932948AF6}" dt="2020-10-30T19:08:41.325" v="490" actId="20577"/>
        <pc:sldMkLst>
          <pc:docMk/>
          <pc:sldMk cId="3771206228" sldId="345"/>
        </pc:sldMkLst>
        <pc:spChg chg="mod">
          <ac:chgData name="Tiffani Reardon" userId="b1c31aae-4e18-4b23-ad4d-8959d6e86178" providerId="ADAL" clId="{D64402B3-0839-451C-A28E-EDE932948AF6}" dt="2020-10-30T19:08:41.325" v="490" actId="20577"/>
          <ac:spMkLst>
            <pc:docMk/>
            <pc:sldMk cId="3771206228" sldId="345"/>
            <ac:spMk id="2" creationId="{34D3757A-36DD-4272-B14C-E3A7A372BC62}"/>
          </ac:spMkLst>
        </pc:spChg>
      </pc:sldChg>
    </pc:docChg>
  </pc:docChgLst>
  <pc:docChgLst>
    <pc:chgData name="Jeff Gallant" userId="25997235-6328-4fee-8f84-6a87050bf096" providerId="ADAL" clId="{24786DB4-CCDA-46C6-AD08-463A91279828}"/>
    <pc:docChg chg="undo redo custSel addSld delSld modSld sldOrd modSection">
      <pc:chgData name="Jeff Gallant" userId="25997235-6328-4fee-8f84-6a87050bf096" providerId="ADAL" clId="{24786DB4-CCDA-46C6-AD08-463A91279828}" dt="2021-03-25T17:35:21.651" v="5506" actId="14861"/>
      <pc:docMkLst>
        <pc:docMk/>
      </pc:docMkLst>
      <pc:sldChg chg="addSp delSp modSp mod modMedia setBg addAnim delAnim setClrOvrMap">
        <pc:chgData name="Jeff Gallant" userId="25997235-6328-4fee-8f84-6a87050bf096" providerId="ADAL" clId="{24786DB4-CCDA-46C6-AD08-463A91279828}" dt="2021-03-25T17:35:21.651" v="5506" actId="14861"/>
        <pc:sldMkLst>
          <pc:docMk/>
          <pc:sldMk cId="3787449651" sldId="288"/>
        </pc:sldMkLst>
        <pc:spChg chg="mod">
          <ac:chgData name="Jeff Gallant" userId="25997235-6328-4fee-8f84-6a87050bf096" providerId="ADAL" clId="{24786DB4-CCDA-46C6-AD08-463A91279828}" dt="2021-03-25T17:35:21.651" v="5506" actId="14861"/>
          <ac:spMkLst>
            <pc:docMk/>
            <pc:sldMk cId="3787449651" sldId="288"/>
            <ac:spMk id="2" creationId="{372E0B3A-11B7-4BF2-BFB9-B41D9973FFF1}"/>
          </ac:spMkLst>
        </pc:spChg>
        <pc:spChg chg="add del">
          <ac:chgData name="Jeff Gallant" userId="25997235-6328-4fee-8f84-6a87050bf096" providerId="ADAL" clId="{24786DB4-CCDA-46C6-AD08-463A91279828}" dt="2021-03-25T17:32:52.017" v="5494" actId="26606"/>
          <ac:spMkLst>
            <pc:docMk/>
            <pc:sldMk cId="3787449651" sldId="288"/>
            <ac:spMk id="12" creationId="{053FB2EE-284F-4C87-AB3D-BBF87A9FAB97}"/>
          </ac:spMkLst>
        </pc:spChg>
        <pc:spChg chg="add del">
          <ac:chgData name="Jeff Gallant" userId="25997235-6328-4fee-8f84-6a87050bf096" providerId="ADAL" clId="{24786DB4-CCDA-46C6-AD08-463A91279828}" dt="2021-03-25T17:32:51.354" v="5490" actId="26606"/>
          <ac:spMkLst>
            <pc:docMk/>
            <pc:sldMk cId="3787449651" sldId="288"/>
            <ac:spMk id="17" creationId="{194A6B0C-8C4F-4A54-A0D6-AE599481586C}"/>
          </ac:spMkLst>
        </pc:spChg>
        <pc:spChg chg="add del">
          <ac:chgData name="Jeff Gallant" userId="25997235-6328-4fee-8f84-6a87050bf096" providerId="ADAL" clId="{24786DB4-CCDA-46C6-AD08-463A91279828}" dt="2021-03-25T17:32:39.869" v="5482" actId="26606"/>
          <ac:spMkLst>
            <pc:docMk/>
            <pc:sldMk cId="3787449651" sldId="288"/>
            <ac:spMk id="18" creationId="{C1DD1A8A-57D5-4A81-AD04-532B043C5611}"/>
          </ac:spMkLst>
        </pc:spChg>
        <pc:spChg chg="add del">
          <ac:chgData name="Jeff Gallant" userId="25997235-6328-4fee-8f84-6a87050bf096" providerId="ADAL" clId="{24786DB4-CCDA-46C6-AD08-463A91279828}" dt="2021-03-25T17:32:51.354" v="5490" actId="26606"/>
          <ac:spMkLst>
            <pc:docMk/>
            <pc:sldMk cId="3787449651" sldId="288"/>
            <ac:spMk id="19" creationId="{A429DF74-9E63-4789-8989-B67CD7010857}"/>
          </ac:spMkLst>
        </pc:spChg>
        <pc:spChg chg="add del">
          <ac:chgData name="Jeff Gallant" userId="25997235-6328-4fee-8f84-6a87050bf096" providerId="ADAL" clId="{24786DB4-CCDA-46C6-AD08-463A91279828}" dt="2021-03-25T17:32:39.869" v="5482" actId="26606"/>
          <ac:spMkLst>
            <pc:docMk/>
            <pc:sldMk cId="3787449651" sldId="288"/>
            <ac:spMk id="20" creationId="{007891EC-4501-44ED-A8C8-B11B6DB767AB}"/>
          </ac:spMkLst>
        </pc:spChg>
        <pc:spChg chg="add del">
          <ac:chgData name="Jeff Gallant" userId="25997235-6328-4fee-8f84-6a87050bf096" providerId="ADAL" clId="{24786DB4-CCDA-46C6-AD08-463A91279828}" dt="2021-03-25T17:34:51.722" v="5502" actId="26606"/>
          <ac:spMkLst>
            <pc:docMk/>
            <pc:sldMk cId="3787449651" sldId="288"/>
            <ac:spMk id="35" creationId="{71B2258F-86CA-4D4D-8270-BC05FCDEBFB3}"/>
          </ac:spMkLst>
        </pc:spChg>
        <pc:spChg chg="add">
          <ac:chgData name="Jeff Gallant" userId="25997235-6328-4fee-8f84-6a87050bf096" providerId="ADAL" clId="{24786DB4-CCDA-46C6-AD08-463A91279828}" dt="2021-03-25T17:34:51.722" v="5502" actId="26606"/>
          <ac:spMkLst>
            <pc:docMk/>
            <pc:sldMk cId="3787449651" sldId="288"/>
            <ac:spMk id="40" creationId="{A4FB2F3E-259B-4650-B258-F09745BAA841}"/>
          </ac:spMkLst>
        </pc:spChg>
        <pc:spChg chg="add">
          <ac:chgData name="Jeff Gallant" userId="25997235-6328-4fee-8f84-6a87050bf096" providerId="ADAL" clId="{24786DB4-CCDA-46C6-AD08-463A91279828}" dt="2021-03-25T17:34:51.722" v="5502" actId="26606"/>
          <ac:spMkLst>
            <pc:docMk/>
            <pc:sldMk cId="3787449651" sldId="288"/>
            <ac:spMk id="63" creationId="{83CB2632-0822-4E49-A707-FA1B8A4D0173}"/>
          </ac:spMkLst>
        </pc:spChg>
        <pc:grpChg chg="add del">
          <ac:chgData name="Jeff Gallant" userId="25997235-6328-4fee-8f84-6a87050bf096" providerId="ADAL" clId="{24786DB4-CCDA-46C6-AD08-463A91279828}" dt="2021-03-25T17:32:52.017" v="5494" actId="26606"/>
          <ac:grpSpMkLst>
            <pc:docMk/>
            <pc:sldMk cId="3787449651" sldId="288"/>
            <ac:grpSpMk id="7" creationId="{D2C4BFA1-2075-4901-9E24-E41D1FDD51FD}"/>
          </ac:grpSpMkLst>
        </pc:grpChg>
        <pc:grpChg chg="add del">
          <ac:chgData name="Jeff Gallant" userId="25997235-6328-4fee-8f84-6a87050bf096" providerId="ADAL" clId="{24786DB4-CCDA-46C6-AD08-463A91279828}" dt="2021-03-25T17:32:51.354" v="5490" actId="26606"/>
          <ac:grpSpMkLst>
            <pc:docMk/>
            <pc:sldMk cId="3787449651" sldId="288"/>
            <ac:grpSpMk id="21" creationId="{102A1009-FCAE-4CE9-98DA-2523F93A9016}"/>
          </ac:grpSpMkLst>
        </pc:grpChg>
        <pc:grpChg chg="add">
          <ac:chgData name="Jeff Gallant" userId="25997235-6328-4fee-8f84-6a87050bf096" providerId="ADAL" clId="{24786DB4-CCDA-46C6-AD08-463A91279828}" dt="2021-03-25T17:34:51.722" v="5502" actId="26606"/>
          <ac:grpSpMkLst>
            <pc:docMk/>
            <pc:sldMk cId="3787449651" sldId="288"/>
            <ac:grpSpMk id="42" creationId="{084C5BAC-71DF-48C0-AB51-699516D3BE58}"/>
          </ac:grpSpMkLst>
        </pc:grpChg>
        <pc:picChg chg="add del mod">
          <ac:chgData name="Jeff Gallant" userId="25997235-6328-4fee-8f84-6a87050bf096" providerId="ADAL" clId="{24786DB4-CCDA-46C6-AD08-463A91279828}" dt="2021-03-25T17:32:39.869" v="5482" actId="26606"/>
          <ac:picMkLst>
            <pc:docMk/>
            <pc:sldMk cId="3787449651" sldId="288"/>
            <ac:picMk id="14" creationId="{C6ABE200-2361-4417-ACAE-021FA54B19A9}"/>
          </ac:picMkLst>
        </pc:picChg>
        <pc:picChg chg="add del">
          <ac:chgData name="Jeff Gallant" userId="25997235-6328-4fee-8f84-6a87050bf096" providerId="ADAL" clId="{24786DB4-CCDA-46C6-AD08-463A91279828}" dt="2021-03-25T17:32:43.955" v="5485" actId="26606"/>
          <ac:picMkLst>
            <pc:docMk/>
            <pc:sldMk cId="3787449651" sldId="288"/>
            <ac:picMk id="22" creationId="{010457F4-910D-48B1-8D87-0246C4B2DD71}"/>
          </ac:picMkLst>
        </pc:picChg>
        <pc:picChg chg="add del">
          <ac:chgData name="Jeff Gallant" userId="25997235-6328-4fee-8f84-6a87050bf096" providerId="ADAL" clId="{24786DB4-CCDA-46C6-AD08-463A91279828}" dt="2021-03-25T17:32:50.699" v="5488" actId="26606"/>
          <ac:picMkLst>
            <pc:docMk/>
            <pc:sldMk cId="3787449651" sldId="288"/>
            <ac:picMk id="24" creationId="{76E4C99D-DE49-44BC-964A-18170CEA472D}"/>
          </ac:picMkLst>
        </pc:picChg>
        <pc:picChg chg="add del">
          <ac:chgData name="Jeff Gallant" userId="25997235-6328-4fee-8f84-6a87050bf096" providerId="ADAL" clId="{24786DB4-CCDA-46C6-AD08-463A91279828}" dt="2021-03-25T17:32:52.002" v="5493" actId="26606"/>
          <ac:picMkLst>
            <pc:docMk/>
            <pc:sldMk cId="3787449651" sldId="288"/>
            <ac:picMk id="28" creationId="{76E4C99D-DE49-44BC-964A-18170CEA472D}"/>
          </ac:picMkLst>
        </pc:picChg>
        <pc:picChg chg="add del mod">
          <ac:chgData name="Jeff Gallant" userId="25997235-6328-4fee-8f84-6a87050bf096" providerId="ADAL" clId="{24786DB4-CCDA-46C6-AD08-463A91279828}" dt="2021-03-25T17:34:42.491" v="5501" actId="478"/>
          <ac:picMkLst>
            <pc:docMk/>
            <pc:sldMk cId="3787449651" sldId="288"/>
            <ac:picMk id="30" creationId="{010457F4-910D-48B1-8D87-0246C4B2DD71}"/>
          </ac:picMkLst>
        </pc:picChg>
      </pc:sldChg>
      <pc:sldChg chg="addSp delSp modSp mod">
        <pc:chgData name="Jeff Gallant" userId="25997235-6328-4fee-8f84-6a87050bf096" providerId="ADAL" clId="{24786DB4-CCDA-46C6-AD08-463A91279828}" dt="2021-03-25T17:34:23.701" v="5500" actId="207"/>
        <pc:sldMkLst>
          <pc:docMk/>
          <pc:sldMk cId="522868675" sldId="289"/>
        </pc:sldMkLst>
        <pc:spChg chg="mod">
          <ac:chgData name="Jeff Gallant" userId="25997235-6328-4fee-8f84-6a87050bf096" providerId="ADAL" clId="{24786DB4-CCDA-46C6-AD08-463A91279828}" dt="2021-03-25T17:31:50.702" v="5462" actId="207"/>
          <ac:spMkLst>
            <pc:docMk/>
            <pc:sldMk cId="522868675" sldId="289"/>
            <ac:spMk id="2" creationId="{3C825633-3174-4E92-9C69-306DE86C543D}"/>
          </ac:spMkLst>
        </pc:spChg>
        <pc:spChg chg="mod">
          <ac:chgData name="Jeff Gallant" userId="25997235-6328-4fee-8f84-6a87050bf096" providerId="ADAL" clId="{24786DB4-CCDA-46C6-AD08-463A91279828}" dt="2021-03-25T17:34:23.701" v="5500" actId="207"/>
          <ac:spMkLst>
            <pc:docMk/>
            <pc:sldMk cId="522868675" sldId="289"/>
            <ac:spMk id="3" creationId="{41FBC87D-6DAE-4609-87D9-392859AD2079}"/>
          </ac:spMkLst>
        </pc:spChg>
        <pc:spChg chg="del">
          <ac:chgData name="Jeff Gallant" userId="25997235-6328-4fee-8f84-6a87050bf096" providerId="ADAL" clId="{24786DB4-CCDA-46C6-AD08-463A91279828}" dt="2021-03-25T17:31:40.821" v="5460" actId="26606"/>
          <ac:spMkLst>
            <pc:docMk/>
            <pc:sldMk cId="522868675" sldId="289"/>
            <ac:spMk id="8" creationId="{E8A8EAB8-D2FF-444D-B34B-7D32F106AD0E}"/>
          </ac:spMkLst>
        </pc:spChg>
        <pc:spChg chg="add">
          <ac:chgData name="Jeff Gallant" userId="25997235-6328-4fee-8f84-6a87050bf096" providerId="ADAL" clId="{24786DB4-CCDA-46C6-AD08-463A91279828}" dt="2021-03-25T17:31:40.821" v="5460" actId="26606"/>
          <ac:spMkLst>
            <pc:docMk/>
            <pc:sldMk cId="522868675" sldId="289"/>
            <ac:spMk id="17" creationId="{B95B9BA8-1D69-4796-85F5-B6D0BD52354B}"/>
          </ac:spMkLst>
        </pc:spChg>
        <pc:grpChg chg="add">
          <ac:chgData name="Jeff Gallant" userId="25997235-6328-4fee-8f84-6a87050bf096" providerId="ADAL" clId="{24786DB4-CCDA-46C6-AD08-463A91279828}" dt="2021-03-25T17:31:40.821" v="5460" actId="26606"/>
          <ac:grpSpMkLst>
            <pc:docMk/>
            <pc:sldMk cId="522868675" sldId="289"/>
            <ac:grpSpMk id="19" creationId="{5F892E19-92E7-4BB2-8C3F-DBDFE8D9D324}"/>
          </ac:grpSpMkLst>
        </pc:grpChg>
        <pc:cxnChg chg="del">
          <ac:chgData name="Jeff Gallant" userId="25997235-6328-4fee-8f84-6a87050bf096" providerId="ADAL" clId="{24786DB4-CCDA-46C6-AD08-463A91279828}" dt="2021-03-25T17:31:40.821" v="5460" actId="26606"/>
          <ac:cxnSpMkLst>
            <pc:docMk/>
            <pc:sldMk cId="522868675" sldId="289"/>
            <ac:cxnSpMk id="10" creationId="{067633D1-6EE6-4118-B9F0-B363477BEE7A}"/>
          </ac:cxnSpMkLst>
        </pc:cxnChg>
        <pc:cxnChg chg="del">
          <ac:chgData name="Jeff Gallant" userId="25997235-6328-4fee-8f84-6a87050bf096" providerId="ADAL" clId="{24786DB4-CCDA-46C6-AD08-463A91279828}" dt="2021-03-25T17:31:40.821" v="5460" actId="26606"/>
          <ac:cxnSpMkLst>
            <pc:docMk/>
            <pc:sldMk cId="522868675" sldId="289"/>
            <ac:cxnSpMk id="12" creationId="{4AD7FFC6-42A9-49CB-B5E9-B3F6B038331B}"/>
          </ac:cxnSpMkLst>
        </pc:cxnChg>
      </pc:sldChg>
      <pc:sldChg chg="addSp delSp modSp mod">
        <pc:chgData name="Jeff Gallant" userId="25997235-6328-4fee-8f84-6a87050bf096" providerId="ADAL" clId="{24786DB4-CCDA-46C6-AD08-463A91279828}" dt="2021-03-25T17:31:29.333" v="5459" actId="6549"/>
        <pc:sldMkLst>
          <pc:docMk/>
          <pc:sldMk cId="374068876" sldId="290"/>
        </pc:sldMkLst>
        <pc:spChg chg="mod">
          <ac:chgData name="Jeff Gallant" userId="25997235-6328-4fee-8f84-6a87050bf096" providerId="ADAL" clId="{24786DB4-CCDA-46C6-AD08-463A91279828}" dt="2021-03-25T17:31:04.177" v="5448" actId="26606"/>
          <ac:spMkLst>
            <pc:docMk/>
            <pc:sldMk cId="374068876" sldId="290"/>
            <ac:spMk id="2" creationId="{34481847-FAB4-444F-AB79-964557B11B79}"/>
          </ac:spMkLst>
        </pc:spChg>
        <pc:spChg chg="mod">
          <ac:chgData name="Jeff Gallant" userId="25997235-6328-4fee-8f84-6a87050bf096" providerId="ADAL" clId="{24786DB4-CCDA-46C6-AD08-463A91279828}" dt="2021-03-25T17:31:29.333" v="5459" actId="6549"/>
          <ac:spMkLst>
            <pc:docMk/>
            <pc:sldMk cId="374068876" sldId="290"/>
            <ac:spMk id="3" creationId="{57528ED5-E554-489E-80B6-74B2AA80377E}"/>
          </ac:spMkLst>
        </pc:spChg>
        <pc:spChg chg="del">
          <ac:chgData name="Jeff Gallant" userId="25997235-6328-4fee-8f84-6a87050bf096" providerId="ADAL" clId="{24786DB4-CCDA-46C6-AD08-463A91279828}" dt="2021-03-25T17:31:04.177" v="5448" actId="26606"/>
          <ac:spMkLst>
            <pc:docMk/>
            <pc:sldMk cId="374068876" sldId="290"/>
            <ac:spMk id="8" creationId="{A7AE9375-4664-4DB2-922D-2782A6E439AC}"/>
          </ac:spMkLst>
        </pc:spChg>
        <pc:spChg chg="del">
          <ac:chgData name="Jeff Gallant" userId="25997235-6328-4fee-8f84-6a87050bf096" providerId="ADAL" clId="{24786DB4-CCDA-46C6-AD08-463A91279828}" dt="2021-03-25T17:31:04.177" v="5448" actId="26606"/>
          <ac:spMkLst>
            <pc:docMk/>
            <pc:sldMk cId="374068876" sldId="290"/>
            <ac:spMk id="10" creationId="{C2C57604-0CFD-4023-B9BD-107166A25317}"/>
          </ac:spMkLst>
        </pc:spChg>
        <pc:spChg chg="add">
          <ac:chgData name="Jeff Gallant" userId="25997235-6328-4fee-8f84-6a87050bf096" providerId="ADAL" clId="{24786DB4-CCDA-46C6-AD08-463A91279828}" dt="2021-03-25T17:31:04.177" v="5448" actId="26606"/>
          <ac:spMkLst>
            <pc:docMk/>
            <pc:sldMk cId="374068876" sldId="290"/>
            <ac:spMk id="15" creationId="{5A0118C5-4F8D-4CF4-BADD-53FEACC6C42A}"/>
          </ac:spMkLst>
        </pc:spChg>
        <pc:spChg chg="add">
          <ac:chgData name="Jeff Gallant" userId="25997235-6328-4fee-8f84-6a87050bf096" providerId="ADAL" clId="{24786DB4-CCDA-46C6-AD08-463A91279828}" dt="2021-03-25T17:31:04.177" v="5448" actId="26606"/>
          <ac:spMkLst>
            <pc:docMk/>
            <pc:sldMk cId="374068876" sldId="290"/>
            <ac:spMk id="36" creationId="{EC11F68A-CC71-4196-BBF3-20CDCD75D4E6}"/>
          </ac:spMkLst>
        </pc:spChg>
        <pc:spChg chg="add">
          <ac:chgData name="Jeff Gallant" userId="25997235-6328-4fee-8f84-6a87050bf096" providerId="ADAL" clId="{24786DB4-CCDA-46C6-AD08-463A91279828}" dt="2021-03-25T17:31:04.177" v="5448" actId="26606"/>
          <ac:spMkLst>
            <pc:docMk/>
            <pc:sldMk cId="374068876" sldId="290"/>
            <ac:spMk id="38" creationId="{085F9950-F10E-4E64-962B-F70345789875}"/>
          </ac:spMkLst>
        </pc:spChg>
        <pc:grpChg chg="add">
          <ac:chgData name="Jeff Gallant" userId="25997235-6328-4fee-8f84-6a87050bf096" providerId="ADAL" clId="{24786DB4-CCDA-46C6-AD08-463A91279828}" dt="2021-03-25T17:31:04.177" v="5448" actId="26606"/>
          <ac:grpSpMkLst>
            <pc:docMk/>
            <pc:sldMk cId="374068876" sldId="290"/>
            <ac:grpSpMk id="17" creationId="{1E8369D0-2C3B-4E27-AC6C-A246AC28CDA1}"/>
          </ac:grpSpMkLst>
        </pc:grpChg>
        <pc:grpChg chg="add">
          <ac:chgData name="Jeff Gallant" userId="25997235-6328-4fee-8f84-6a87050bf096" providerId="ADAL" clId="{24786DB4-CCDA-46C6-AD08-463A91279828}" dt="2021-03-25T17:31:04.177" v="5448" actId="26606"/>
          <ac:grpSpMkLst>
            <pc:docMk/>
            <pc:sldMk cId="374068876" sldId="290"/>
            <ac:grpSpMk id="21" creationId="{C6F74901-2A71-43C3-837C-27CCD6B6D636}"/>
          </ac:grpSpMkLst>
        </pc:grpChg>
      </pc:sldChg>
      <pc:sldChg chg="addSp delSp modSp mod">
        <pc:chgData name="Jeff Gallant" userId="25997235-6328-4fee-8f84-6a87050bf096" providerId="ADAL" clId="{24786DB4-CCDA-46C6-AD08-463A91279828}" dt="2021-03-25T17:30:53.181" v="5447" actId="1076"/>
        <pc:sldMkLst>
          <pc:docMk/>
          <pc:sldMk cId="3583847693" sldId="291"/>
        </pc:sldMkLst>
        <pc:spChg chg="mod">
          <ac:chgData name="Jeff Gallant" userId="25997235-6328-4fee-8f84-6a87050bf096" providerId="ADAL" clId="{24786DB4-CCDA-46C6-AD08-463A91279828}" dt="2021-03-25T17:30:22.360" v="5432" actId="26606"/>
          <ac:spMkLst>
            <pc:docMk/>
            <pc:sldMk cId="3583847693" sldId="291"/>
            <ac:spMk id="2" creationId="{9F69F1EC-75EF-46E1-BB27-AC792B53E314}"/>
          </ac:spMkLst>
        </pc:spChg>
        <pc:spChg chg="mod">
          <ac:chgData name="Jeff Gallant" userId="25997235-6328-4fee-8f84-6a87050bf096" providerId="ADAL" clId="{24786DB4-CCDA-46C6-AD08-463A91279828}" dt="2021-03-25T17:30:53.181" v="5447" actId="1076"/>
          <ac:spMkLst>
            <pc:docMk/>
            <pc:sldMk cId="3583847693" sldId="291"/>
            <ac:spMk id="3" creationId="{48DF0F5E-1510-4FE0-90A6-C82ADB16ECFE}"/>
          </ac:spMkLst>
        </pc:spChg>
        <pc:spChg chg="del">
          <ac:chgData name="Jeff Gallant" userId="25997235-6328-4fee-8f84-6a87050bf096" providerId="ADAL" clId="{24786DB4-CCDA-46C6-AD08-463A91279828}" dt="2021-03-25T17:30:22.360" v="5432" actId="26606"/>
          <ac:spMkLst>
            <pc:docMk/>
            <pc:sldMk cId="3583847693" sldId="291"/>
            <ac:spMk id="8" creationId="{1C799903-48D5-4A31-A1A2-541072D9771E}"/>
          </ac:spMkLst>
        </pc:spChg>
        <pc:spChg chg="del">
          <ac:chgData name="Jeff Gallant" userId="25997235-6328-4fee-8f84-6a87050bf096" providerId="ADAL" clId="{24786DB4-CCDA-46C6-AD08-463A91279828}" dt="2021-03-25T17:30:22.360" v="5432" actId="26606"/>
          <ac:spMkLst>
            <pc:docMk/>
            <pc:sldMk cId="3583847693" sldId="291"/>
            <ac:spMk id="10" creationId="{8EFFF109-FC58-4FD3-BE05-9775A1310F55}"/>
          </ac:spMkLst>
        </pc:spChg>
        <pc:spChg chg="del">
          <ac:chgData name="Jeff Gallant" userId="25997235-6328-4fee-8f84-6a87050bf096" providerId="ADAL" clId="{24786DB4-CCDA-46C6-AD08-463A91279828}" dt="2021-03-25T17:30:22.360" v="5432" actId="26606"/>
          <ac:spMkLst>
            <pc:docMk/>
            <pc:sldMk cId="3583847693" sldId="291"/>
            <ac:spMk id="12" creationId="{E1B96AD6-92A9-4273-A62B-96A1C3E0BA95}"/>
          </ac:spMkLst>
        </pc:spChg>
        <pc:spChg chg="del">
          <ac:chgData name="Jeff Gallant" userId="25997235-6328-4fee-8f84-6a87050bf096" providerId="ADAL" clId="{24786DB4-CCDA-46C6-AD08-463A91279828}" dt="2021-03-25T17:30:22.360" v="5432" actId="26606"/>
          <ac:spMkLst>
            <pc:docMk/>
            <pc:sldMk cId="3583847693" sldId="291"/>
            <ac:spMk id="14" creationId="{463EEC44-1BA3-44ED-81FC-A644B04B2A44}"/>
          </ac:spMkLst>
        </pc:spChg>
        <pc:spChg chg="add">
          <ac:chgData name="Jeff Gallant" userId="25997235-6328-4fee-8f84-6a87050bf096" providerId="ADAL" clId="{24786DB4-CCDA-46C6-AD08-463A91279828}" dt="2021-03-25T17:30:22.360" v="5432" actId="26606"/>
          <ac:spMkLst>
            <pc:docMk/>
            <pc:sldMk cId="3583847693" sldId="291"/>
            <ac:spMk id="19" creationId="{5A0118C5-4F8D-4CF4-BADD-53FEACC6C42A}"/>
          </ac:spMkLst>
        </pc:spChg>
        <pc:spChg chg="add">
          <ac:chgData name="Jeff Gallant" userId="25997235-6328-4fee-8f84-6a87050bf096" providerId="ADAL" clId="{24786DB4-CCDA-46C6-AD08-463A91279828}" dt="2021-03-25T17:30:22.360" v="5432" actId="26606"/>
          <ac:spMkLst>
            <pc:docMk/>
            <pc:sldMk cId="3583847693" sldId="291"/>
            <ac:spMk id="40" creationId="{EC11F68A-CC71-4196-BBF3-20CDCD75D4E6}"/>
          </ac:spMkLst>
        </pc:spChg>
        <pc:spChg chg="add">
          <ac:chgData name="Jeff Gallant" userId="25997235-6328-4fee-8f84-6a87050bf096" providerId="ADAL" clId="{24786DB4-CCDA-46C6-AD08-463A91279828}" dt="2021-03-25T17:30:22.360" v="5432" actId="26606"/>
          <ac:spMkLst>
            <pc:docMk/>
            <pc:sldMk cId="3583847693" sldId="291"/>
            <ac:spMk id="42" creationId="{085F9950-F10E-4E64-962B-F70345789875}"/>
          </ac:spMkLst>
        </pc:spChg>
        <pc:grpChg chg="add">
          <ac:chgData name="Jeff Gallant" userId="25997235-6328-4fee-8f84-6a87050bf096" providerId="ADAL" clId="{24786DB4-CCDA-46C6-AD08-463A91279828}" dt="2021-03-25T17:30:22.360" v="5432" actId="26606"/>
          <ac:grpSpMkLst>
            <pc:docMk/>
            <pc:sldMk cId="3583847693" sldId="291"/>
            <ac:grpSpMk id="21" creationId="{1E8369D0-2C3B-4E27-AC6C-A246AC28CDA1}"/>
          </ac:grpSpMkLst>
        </pc:grpChg>
        <pc:grpChg chg="add">
          <ac:chgData name="Jeff Gallant" userId="25997235-6328-4fee-8f84-6a87050bf096" providerId="ADAL" clId="{24786DB4-CCDA-46C6-AD08-463A91279828}" dt="2021-03-25T17:30:22.360" v="5432" actId="26606"/>
          <ac:grpSpMkLst>
            <pc:docMk/>
            <pc:sldMk cId="3583847693" sldId="291"/>
            <ac:grpSpMk id="25" creationId="{C6F74901-2A71-43C3-837C-27CCD6B6D636}"/>
          </ac:grpSpMkLst>
        </pc:grpChg>
      </pc:sldChg>
      <pc:sldChg chg="addSp delSp modSp mod">
        <pc:chgData name="Jeff Gallant" userId="25997235-6328-4fee-8f84-6a87050bf096" providerId="ADAL" clId="{24786DB4-CCDA-46C6-AD08-463A91279828}" dt="2021-03-25T17:18:14.477" v="5061" actId="26606"/>
        <pc:sldMkLst>
          <pc:docMk/>
          <pc:sldMk cId="2609797498" sldId="292"/>
        </pc:sldMkLst>
        <pc:spChg chg="mod">
          <ac:chgData name="Jeff Gallant" userId="25997235-6328-4fee-8f84-6a87050bf096" providerId="ADAL" clId="{24786DB4-CCDA-46C6-AD08-463A91279828}" dt="2021-03-25T17:18:14.477" v="5061" actId="26606"/>
          <ac:spMkLst>
            <pc:docMk/>
            <pc:sldMk cId="2609797498" sldId="292"/>
            <ac:spMk id="2" creationId="{8092D654-CA54-4623-8A30-6C9DA9E5B486}"/>
          </ac:spMkLst>
        </pc:spChg>
        <pc:spChg chg="mod">
          <ac:chgData name="Jeff Gallant" userId="25997235-6328-4fee-8f84-6a87050bf096" providerId="ADAL" clId="{24786DB4-CCDA-46C6-AD08-463A91279828}" dt="2021-03-25T17:18:14.477" v="5061" actId="26606"/>
          <ac:spMkLst>
            <pc:docMk/>
            <pc:sldMk cId="2609797498" sldId="292"/>
            <ac:spMk id="3" creationId="{39419DC0-9638-49BE-8C08-00638A62ED54}"/>
          </ac:spMkLst>
        </pc:spChg>
        <pc:spChg chg="add del mod">
          <ac:chgData name="Jeff Gallant" userId="25997235-6328-4fee-8f84-6a87050bf096" providerId="ADAL" clId="{24786DB4-CCDA-46C6-AD08-463A91279828}" dt="2021-03-25T12:47:23.595" v="359" actId="478"/>
          <ac:spMkLst>
            <pc:docMk/>
            <pc:sldMk cId="2609797498" sldId="292"/>
            <ac:spMk id="6" creationId="{34DAB0A9-2210-482F-86EA-4D97C4CE20D6}"/>
          </ac:spMkLst>
        </pc:spChg>
        <pc:spChg chg="add del">
          <ac:chgData name="Jeff Gallant" userId="25997235-6328-4fee-8f84-6a87050bf096" providerId="ADAL" clId="{24786DB4-CCDA-46C6-AD08-463A91279828}" dt="2021-03-25T12:49:44.193" v="376" actId="26606"/>
          <ac:spMkLst>
            <pc:docMk/>
            <pc:sldMk cId="2609797498" sldId="292"/>
            <ac:spMk id="17" creationId="{F94AA2BD-2E3F-4B1D-8127-5744B8115311}"/>
          </ac:spMkLst>
        </pc:spChg>
        <pc:spChg chg="add del">
          <ac:chgData name="Jeff Gallant" userId="25997235-6328-4fee-8f84-6a87050bf096" providerId="ADAL" clId="{24786DB4-CCDA-46C6-AD08-463A91279828}" dt="2021-03-25T12:49:44.193" v="376" actId="26606"/>
          <ac:spMkLst>
            <pc:docMk/>
            <pc:sldMk cId="2609797498" sldId="292"/>
            <ac:spMk id="19" creationId="{4BD02261-2DC8-4AA8-9E16-7751AE892445}"/>
          </ac:spMkLst>
        </pc:spChg>
        <pc:spChg chg="add del">
          <ac:chgData name="Jeff Gallant" userId="25997235-6328-4fee-8f84-6a87050bf096" providerId="ADAL" clId="{24786DB4-CCDA-46C6-AD08-463A91279828}" dt="2021-03-25T12:49:44.193" v="376" actId="26606"/>
          <ac:spMkLst>
            <pc:docMk/>
            <pc:sldMk cId="2609797498" sldId="292"/>
            <ac:spMk id="21" creationId="{3D752CF2-2291-40B5-B462-C17B174C10BC}"/>
          </ac:spMkLst>
        </pc:spChg>
        <pc:spChg chg="add del">
          <ac:chgData name="Jeff Gallant" userId="25997235-6328-4fee-8f84-6a87050bf096" providerId="ADAL" clId="{24786DB4-CCDA-46C6-AD08-463A91279828}" dt="2021-03-25T17:18:14.477" v="5061" actId="26606"/>
          <ac:spMkLst>
            <pc:docMk/>
            <pc:sldMk cId="2609797498" sldId="292"/>
            <ac:spMk id="23" creationId="{09588DA8-065E-4F6F-8EFD-43104AB2E0CF}"/>
          </ac:spMkLst>
        </pc:spChg>
        <pc:spChg chg="add del">
          <ac:chgData name="Jeff Gallant" userId="25997235-6328-4fee-8f84-6a87050bf096" providerId="ADAL" clId="{24786DB4-CCDA-46C6-AD08-463A91279828}" dt="2021-03-25T17:18:14.477" v="5061" actId="26606"/>
          <ac:spMkLst>
            <pc:docMk/>
            <pc:sldMk cId="2609797498" sldId="292"/>
            <ac:spMk id="24" creationId="{C4285719-470E-454C-AF62-8323075F1F5B}"/>
          </ac:spMkLst>
        </pc:spChg>
        <pc:spChg chg="add del">
          <ac:chgData name="Jeff Gallant" userId="25997235-6328-4fee-8f84-6a87050bf096" providerId="ADAL" clId="{24786DB4-CCDA-46C6-AD08-463A91279828}" dt="2021-03-25T17:18:14.477" v="5061" actId="26606"/>
          <ac:spMkLst>
            <pc:docMk/>
            <pc:sldMk cId="2609797498" sldId="292"/>
            <ac:spMk id="25" creationId="{CD9FE4EF-C4D8-49A0-B2FF-81D8DB7D8A24}"/>
          </ac:spMkLst>
        </pc:spChg>
        <pc:spChg chg="add del">
          <ac:chgData name="Jeff Gallant" userId="25997235-6328-4fee-8f84-6a87050bf096" providerId="ADAL" clId="{24786DB4-CCDA-46C6-AD08-463A91279828}" dt="2021-03-25T12:49:23.165" v="373" actId="26606"/>
          <ac:spMkLst>
            <pc:docMk/>
            <pc:sldMk cId="2609797498" sldId="292"/>
            <ac:spMk id="26" creationId="{09588DA8-065E-4F6F-8EFD-43104AB2E0CF}"/>
          </ac:spMkLst>
        </pc:spChg>
        <pc:spChg chg="add del">
          <ac:chgData name="Jeff Gallant" userId="25997235-6328-4fee-8f84-6a87050bf096" providerId="ADAL" clId="{24786DB4-CCDA-46C6-AD08-463A91279828}" dt="2021-03-25T17:18:14.477" v="5061" actId="26606"/>
          <ac:spMkLst>
            <pc:docMk/>
            <pc:sldMk cId="2609797498" sldId="292"/>
            <ac:spMk id="27" creationId="{4300840D-0A0B-4512-BACA-B439D5B9C57C}"/>
          </ac:spMkLst>
        </pc:spChg>
        <pc:spChg chg="add del">
          <ac:chgData name="Jeff Gallant" userId="25997235-6328-4fee-8f84-6a87050bf096" providerId="ADAL" clId="{24786DB4-CCDA-46C6-AD08-463A91279828}" dt="2021-03-25T12:49:23.165" v="373" actId="26606"/>
          <ac:spMkLst>
            <pc:docMk/>
            <pc:sldMk cId="2609797498" sldId="292"/>
            <ac:spMk id="28" creationId="{C4285719-470E-454C-AF62-8323075F1F5B}"/>
          </ac:spMkLst>
        </pc:spChg>
        <pc:spChg chg="add del">
          <ac:chgData name="Jeff Gallant" userId="25997235-6328-4fee-8f84-6a87050bf096" providerId="ADAL" clId="{24786DB4-CCDA-46C6-AD08-463A91279828}" dt="2021-03-25T17:18:14.477" v="5061" actId="26606"/>
          <ac:spMkLst>
            <pc:docMk/>
            <pc:sldMk cId="2609797498" sldId="292"/>
            <ac:spMk id="29" creationId="{D2B78728-A580-49A7-84F9-6EF6F583ADE0}"/>
          </ac:spMkLst>
        </pc:spChg>
        <pc:spChg chg="add del">
          <ac:chgData name="Jeff Gallant" userId="25997235-6328-4fee-8f84-6a87050bf096" providerId="ADAL" clId="{24786DB4-CCDA-46C6-AD08-463A91279828}" dt="2021-03-25T12:49:23.165" v="373" actId="26606"/>
          <ac:spMkLst>
            <pc:docMk/>
            <pc:sldMk cId="2609797498" sldId="292"/>
            <ac:spMk id="30" creationId="{CD9FE4EF-C4D8-49A0-B2FF-81D8DB7D8A24}"/>
          </ac:spMkLst>
        </pc:spChg>
        <pc:spChg chg="add del">
          <ac:chgData name="Jeff Gallant" userId="25997235-6328-4fee-8f84-6a87050bf096" providerId="ADAL" clId="{24786DB4-CCDA-46C6-AD08-463A91279828}" dt="2021-03-25T17:18:14.477" v="5061" actId="26606"/>
          <ac:spMkLst>
            <pc:docMk/>
            <pc:sldMk cId="2609797498" sldId="292"/>
            <ac:spMk id="31" creationId="{38FAA1A1-D861-433F-88FA-1E9D6FD31D11}"/>
          </ac:spMkLst>
        </pc:spChg>
        <pc:spChg chg="add del">
          <ac:chgData name="Jeff Gallant" userId="25997235-6328-4fee-8f84-6a87050bf096" providerId="ADAL" clId="{24786DB4-CCDA-46C6-AD08-463A91279828}" dt="2021-03-25T12:49:23.165" v="373" actId="26606"/>
          <ac:spMkLst>
            <pc:docMk/>
            <pc:sldMk cId="2609797498" sldId="292"/>
            <ac:spMk id="32" creationId="{4300840D-0A0B-4512-BACA-B439D5B9C57C}"/>
          </ac:spMkLst>
        </pc:spChg>
        <pc:spChg chg="add del">
          <ac:chgData name="Jeff Gallant" userId="25997235-6328-4fee-8f84-6a87050bf096" providerId="ADAL" clId="{24786DB4-CCDA-46C6-AD08-463A91279828}" dt="2021-03-25T17:18:14.477" v="5061" actId="26606"/>
          <ac:spMkLst>
            <pc:docMk/>
            <pc:sldMk cId="2609797498" sldId="292"/>
            <ac:spMk id="33" creationId="{8D71EDA1-87BF-4D5D-AB79-F346FD19278A}"/>
          </ac:spMkLst>
        </pc:spChg>
        <pc:spChg chg="add del">
          <ac:chgData name="Jeff Gallant" userId="25997235-6328-4fee-8f84-6a87050bf096" providerId="ADAL" clId="{24786DB4-CCDA-46C6-AD08-463A91279828}" dt="2021-03-25T12:49:23.165" v="373" actId="26606"/>
          <ac:spMkLst>
            <pc:docMk/>
            <pc:sldMk cId="2609797498" sldId="292"/>
            <ac:spMk id="34" creationId="{D2B78728-A580-49A7-84F9-6EF6F583ADE0}"/>
          </ac:spMkLst>
        </pc:spChg>
        <pc:spChg chg="add">
          <ac:chgData name="Jeff Gallant" userId="25997235-6328-4fee-8f84-6a87050bf096" providerId="ADAL" clId="{24786DB4-CCDA-46C6-AD08-463A91279828}" dt="2021-03-25T17:18:14.477" v="5061" actId="26606"/>
          <ac:spMkLst>
            <pc:docMk/>
            <pc:sldMk cId="2609797498" sldId="292"/>
            <ac:spMk id="35" creationId="{5A0118C5-4F8D-4CF4-BADD-53FEACC6C42A}"/>
          </ac:spMkLst>
        </pc:spChg>
        <pc:spChg chg="add del">
          <ac:chgData name="Jeff Gallant" userId="25997235-6328-4fee-8f84-6a87050bf096" providerId="ADAL" clId="{24786DB4-CCDA-46C6-AD08-463A91279828}" dt="2021-03-25T12:49:23.165" v="373" actId="26606"/>
          <ac:spMkLst>
            <pc:docMk/>
            <pc:sldMk cId="2609797498" sldId="292"/>
            <ac:spMk id="36" creationId="{38FAA1A1-D861-433F-88FA-1E9D6FD31D11}"/>
          </ac:spMkLst>
        </pc:spChg>
        <pc:spChg chg="add del">
          <ac:chgData name="Jeff Gallant" userId="25997235-6328-4fee-8f84-6a87050bf096" providerId="ADAL" clId="{24786DB4-CCDA-46C6-AD08-463A91279828}" dt="2021-03-25T12:49:23.165" v="373" actId="26606"/>
          <ac:spMkLst>
            <pc:docMk/>
            <pc:sldMk cId="2609797498" sldId="292"/>
            <ac:spMk id="38" creationId="{8D71EDA1-87BF-4D5D-AB79-F346FD19278A}"/>
          </ac:spMkLst>
        </pc:spChg>
        <pc:spChg chg="add">
          <ac:chgData name="Jeff Gallant" userId="25997235-6328-4fee-8f84-6a87050bf096" providerId="ADAL" clId="{24786DB4-CCDA-46C6-AD08-463A91279828}" dt="2021-03-25T17:18:14.477" v="5061" actId="26606"/>
          <ac:spMkLst>
            <pc:docMk/>
            <pc:sldMk cId="2609797498" sldId="292"/>
            <ac:spMk id="40" creationId="{4E0A5C5C-2A95-428E-9F6A-0D29EBD57C9F}"/>
          </ac:spMkLst>
        </pc:spChg>
        <pc:spChg chg="add">
          <ac:chgData name="Jeff Gallant" userId="25997235-6328-4fee-8f84-6a87050bf096" providerId="ADAL" clId="{24786DB4-CCDA-46C6-AD08-463A91279828}" dt="2021-03-25T17:18:14.477" v="5061" actId="26606"/>
          <ac:spMkLst>
            <pc:docMk/>
            <pc:sldMk cId="2609797498" sldId="292"/>
            <ac:spMk id="42" creationId="{1056F38F-7C4E-461D-8709-7D0024AE1F79}"/>
          </ac:spMkLst>
        </pc:spChg>
        <pc:spChg chg="add">
          <ac:chgData name="Jeff Gallant" userId="25997235-6328-4fee-8f84-6a87050bf096" providerId="ADAL" clId="{24786DB4-CCDA-46C6-AD08-463A91279828}" dt="2021-03-25T17:18:14.477" v="5061" actId="26606"/>
          <ac:spMkLst>
            <pc:docMk/>
            <pc:sldMk cId="2609797498" sldId="292"/>
            <ac:spMk id="44" creationId="{C7278469-3C3C-49CE-AEEE-E176A4900B78}"/>
          </ac:spMkLst>
        </pc:spChg>
        <pc:spChg chg="add">
          <ac:chgData name="Jeff Gallant" userId="25997235-6328-4fee-8f84-6a87050bf096" providerId="ADAL" clId="{24786DB4-CCDA-46C6-AD08-463A91279828}" dt="2021-03-25T17:18:14.477" v="5061" actId="26606"/>
          <ac:spMkLst>
            <pc:docMk/>
            <pc:sldMk cId="2609797498" sldId="292"/>
            <ac:spMk id="50" creationId="{4C6598AB-1C17-4D54-951C-A082D94ACB7A}"/>
          </ac:spMkLst>
        </pc:spChg>
        <pc:spChg chg="add">
          <ac:chgData name="Jeff Gallant" userId="25997235-6328-4fee-8f84-6a87050bf096" providerId="ADAL" clId="{24786DB4-CCDA-46C6-AD08-463A91279828}" dt="2021-03-25T17:18:14.477" v="5061" actId="26606"/>
          <ac:spMkLst>
            <pc:docMk/>
            <pc:sldMk cId="2609797498" sldId="292"/>
            <ac:spMk id="52" creationId="{C83B66D7-137D-4AC1-B172-53D60F08BEB5}"/>
          </ac:spMkLst>
        </pc:spChg>
        <pc:spChg chg="add">
          <ac:chgData name="Jeff Gallant" userId="25997235-6328-4fee-8f84-6a87050bf096" providerId="ADAL" clId="{24786DB4-CCDA-46C6-AD08-463A91279828}" dt="2021-03-25T17:18:14.477" v="5061" actId="26606"/>
          <ac:spMkLst>
            <pc:docMk/>
            <pc:sldMk cId="2609797498" sldId="292"/>
            <ac:spMk id="54" creationId="{F6B92503-6984-4D15-8B98-8718709B785D}"/>
          </ac:spMkLst>
        </pc:spChg>
        <pc:spChg chg="add">
          <ac:chgData name="Jeff Gallant" userId="25997235-6328-4fee-8f84-6a87050bf096" providerId="ADAL" clId="{24786DB4-CCDA-46C6-AD08-463A91279828}" dt="2021-03-25T17:18:14.477" v="5061" actId="26606"/>
          <ac:spMkLst>
            <pc:docMk/>
            <pc:sldMk cId="2609797498" sldId="292"/>
            <ac:spMk id="56" creationId="{08DDF938-524E-4C18-A47D-C00627832366}"/>
          </ac:spMkLst>
        </pc:spChg>
        <pc:grpChg chg="add">
          <ac:chgData name="Jeff Gallant" userId="25997235-6328-4fee-8f84-6a87050bf096" providerId="ADAL" clId="{24786DB4-CCDA-46C6-AD08-463A91279828}" dt="2021-03-25T17:18:14.477" v="5061" actId="26606"/>
          <ac:grpSpMkLst>
            <pc:docMk/>
            <pc:sldMk cId="2609797498" sldId="292"/>
            <ac:grpSpMk id="46" creationId="{93DC754C-7E09-422D-A8BB-AF632E90DFA2}"/>
          </ac:grpSpMkLst>
        </pc:grpChg>
        <pc:grpChg chg="add">
          <ac:chgData name="Jeff Gallant" userId="25997235-6328-4fee-8f84-6a87050bf096" providerId="ADAL" clId="{24786DB4-CCDA-46C6-AD08-463A91279828}" dt="2021-03-25T17:18:14.477" v="5061" actId="26606"/>
          <ac:grpSpMkLst>
            <pc:docMk/>
            <pc:sldMk cId="2609797498" sldId="292"/>
            <ac:grpSpMk id="58" creationId="{3773FAF5-C452-4455-9411-D6AF5EBD4CA9}"/>
          </ac:grpSpMkLst>
        </pc:grpChg>
        <pc:picChg chg="del">
          <ac:chgData name="Jeff Gallant" userId="25997235-6328-4fee-8f84-6a87050bf096" providerId="ADAL" clId="{24786DB4-CCDA-46C6-AD08-463A91279828}" dt="2021-03-25T12:41:28.321" v="0" actId="478"/>
          <ac:picMkLst>
            <pc:docMk/>
            <pc:sldMk cId="2609797498" sldId="292"/>
            <ac:picMk id="5" creationId="{691D45D4-8541-4991-BC9A-6FE9E9FBDE00}"/>
          </ac:picMkLst>
        </pc:picChg>
      </pc:sldChg>
      <pc:sldChg chg="addSp delSp modSp mod">
        <pc:chgData name="Jeff Gallant" userId="25997235-6328-4fee-8f84-6a87050bf096" providerId="ADAL" clId="{24786DB4-CCDA-46C6-AD08-463A91279828}" dt="2021-03-25T17:26:13.878" v="5307" actId="14100"/>
        <pc:sldMkLst>
          <pc:docMk/>
          <pc:sldMk cId="4186640083" sldId="293"/>
        </pc:sldMkLst>
        <pc:spChg chg="mod">
          <ac:chgData name="Jeff Gallant" userId="25997235-6328-4fee-8f84-6a87050bf096" providerId="ADAL" clId="{24786DB4-CCDA-46C6-AD08-463A91279828}" dt="2021-03-25T17:25:38.687" v="5297" actId="26606"/>
          <ac:spMkLst>
            <pc:docMk/>
            <pc:sldMk cId="4186640083" sldId="293"/>
            <ac:spMk id="2" creationId="{48CA0DEF-735D-447F-88FC-CA5C2E589F90}"/>
          </ac:spMkLst>
        </pc:spChg>
        <pc:spChg chg="mod">
          <ac:chgData name="Jeff Gallant" userId="25997235-6328-4fee-8f84-6a87050bf096" providerId="ADAL" clId="{24786DB4-CCDA-46C6-AD08-463A91279828}" dt="2021-03-25T17:26:13.878" v="5307" actId="14100"/>
          <ac:spMkLst>
            <pc:docMk/>
            <pc:sldMk cId="4186640083" sldId="293"/>
            <ac:spMk id="3" creationId="{61CC0C15-16B1-4C7B-918E-BE922E9A75C8}"/>
          </ac:spMkLst>
        </pc:spChg>
        <pc:spChg chg="del">
          <ac:chgData name="Jeff Gallant" userId="25997235-6328-4fee-8f84-6a87050bf096" providerId="ADAL" clId="{24786DB4-CCDA-46C6-AD08-463A91279828}" dt="2021-03-25T17:25:38.687" v="5297" actId="26606"/>
          <ac:spMkLst>
            <pc:docMk/>
            <pc:sldMk cId="4186640083" sldId="293"/>
            <ac:spMk id="8" creationId="{A52B99F1-B2DC-437E-A8A1-A57F2F29F8D1}"/>
          </ac:spMkLst>
        </pc:spChg>
        <pc:spChg chg="del">
          <ac:chgData name="Jeff Gallant" userId="25997235-6328-4fee-8f84-6a87050bf096" providerId="ADAL" clId="{24786DB4-CCDA-46C6-AD08-463A91279828}" dt="2021-03-25T17:25:38.687" v="5297" actId="26606"/>
          <ac:spMkLst>
            <pc:docMk/>
            <pc:sldMk cId="4186640083" sldId="293"/>
            <ac:spMk id="10" creationId="{55F8BA08-3E38-4B70-B93A-74F08E092206}"/>
          </ac:spMkLst>
        </pc:spChg>
        <pc:spChg chg="del">
          <ac:chgData name="Jeff Gallant" userId="25997235-6328-4fee-8f84-6a87050bf096" providerId="ADAL" clId="{24786DB4-CCDA-46C6-AD08-463A91279828}" dt="2021-03-25T17:25:38.687" v="5297" actId="26606"/>
          <ac:spMkLst>
            <pc:docMk/>
            <pc:sldMk cId="4186640083" sldId="293"/>
            <ac:spMk id="12" creationId="{357F1B33-79AB-4A71-8CEC-4546D709B8C8}"/>
          </ac:spMkLst>
        </pc:spChg>
        <pc:spChg chg="add">
          <ac:chgData name="Jeff Gallant" userId="25997235-6328-4fee-8f84-6a87050bf096" providerId="ADAL" clId="{24786DB4-CCDA-46C6-AD08-463A91279828}" dt="2021-03-25T17:25:38.687" v="5297" actId="26606"/>
          <ac:spMkLst>
            <pc:docMk/>
            <pc:sldMk cId="4186640083" sldId="293"/>
            <ac:spMk id="17" creationId="{5A0118C5-4F8D-4CF4-BADD-53FEACC6C42A}"/>
          </ac:spMkLst>
        </pc:spChg>
        <pc:spChg chg="add">
          <ac:chgData name="Jeff Gallant" userId="25997235-6328-4fee-8f84-6a87050bf096" providerId="ADAL" clId="{24786DB4-CCDA-46C6-AD08-463A91279828}" dt="2021-03-25T17:25:38.687" v="5297" actId="26606"/>
          <ac:spMkLst>
            <pc:docMk/>
            <pc:sldMk cId="4186640083" sldId="293"/>
            <ac:spMk id="19" creationId="{D0A98BBA-D3EA-45DC-B8A1-9C61397D4C21}"/>
          </ac:spMkLst>
        </pc:spChg>
        <pc:spChg chg="add">
          <ac:chgData name="Jeff Gallant" userId="25997235-6328-4fee-8f84-6a87050bf096" providerId="ADAL" clId="{24786DB4-CCDA-46C6-AD08-463A91279828}" dt="2021-03-25T17:25:38.687" v="5297" actId="26606"/>
          <ac:spMkLst>
            <pc:docMk/>
            <pc:sldMk cId="4186640083" sldId="293"/>
            <ac:spMk id="21" creationId="{2E4C95AB-2BD7-4E38-BDD5-1E41F3A9BCF3}"/>
          </ac:spMkLst>
        </pc:spChg>
        <pc:grpChg chg="add">
          <ac:chgData name="Jeff Gallant" userId="25997235-6328-4fee-8f84-6a87050bf096" providerId="ADAL" clId="{24786DB4-CCDA-46C6-AD08-463A91279828}" dt="2021-03-25T17:25:38.687" v="5297" actId="26606"/>
          <ac:grpSpMkLst>
            <pc:docMk/>
            <pc:sldMk cId="4186640083" sldId="293"/>
            <ac:grpSpMk id="23" creationId="{85836128-58DE-4E5A-B27E-DFE747CA0B2B}"/>
          </ac:grpSpMkLst>
        </pc:grpChg>
      </pc:sldChg>
      <pc:sldChg chg="addSp delSp modSp mod setBg setClrOvrMap">
        <pc:chgData name="Jeff Gallant" userId="25997235-6328-4fee-8f84-6a87050bf096" providerId="ADAL" clId="{24786DB4-CCDA-46C6-AD08-463A91279828}" dt="2021-03-25T17:28:11.395" v="5372" actId="20577"/>
        <pc:sldMkLst>
          <pc:docMk/>
          <pc:sldMk cId="2594734651" sldId="294"/>
        </pc:sldMkLst>
        <pc:spChg chg="mod">
          <ac:chgData name="Jeff Gallant" userId="25997235-6328-4fee-8f84-6a87050bf096" providerId="ADAL" clId="{24786DB4-CCDA-46C6-AD08-463A91279828}" dt="2021-03-25T17:27:16.009" v="5344" actId="26606"/>
          <ac:spMkLst>
            <pc:docMk/>
            <pc:sldMk cId="2594734651" sldId="294"/>
            <ac:spMk id="2" creationId="{67EBD111-D197-421E-9412-7CB0629002C3}"/>
          </ac:spMkLst>
        </pc:spChg>
        <pc:spChg chg="add del">
          <ac:chgData name="Jeff Gallant" userId="25997235-6328-4fee-8f84-6a87050bf096" providerId="ADAL" clId="{24786DB4-CCDA-46C6-AD08-463A91279828}" dt="2021-03-25T17:07:40.225" v="4386" actId="26606"/>
          <ac:spMkLst>
            <pc:docMk/>
            <pc:sldMk cId="2594734651" sldId="294"/>
            <ac:spMk id="3" creationId="{FF61F51A-3484-4DB9-B373-CEF713BCD76A}"/>
          </ac:spMkLst>
        </pc:spChg>
        <pc:spChg chg="add del">
          <ac:chgData name="Jeff Gallant" userId="25997235-6328-4fee-8f84-6a87050bf096" providerId="ADAL" clId="{24786DB4-CCDA-46C6-AD08-463A91279828}" dt="2021-03-25T17:07:40.225" v="4386" actId="26606"/>
          <ac:spMkLst>
            <pc:docMk/>
            <pc:sldMk cId="2594734651" sldId="294"/>
            <ac:spMk id="8" creationId="{E8A8EAB8-D2FF-444D-B34B-7D32F106AD0E}"/>
          </ac:spMkLst>
        </pc:spChg>
        <pc:spChg chg="add del">
          <ac:chgData name="Jeff Gallant" userId="25997235-6328-4fee-8f84-6a87050bf096" providerId="ADAL" clId="{24786DB4-CCDA-46C6-AD08-463A91279828}" dt="2021-03-25T17:27:16.009" v="5344" actId="26606"/>
          <ac:spMkLst>
            <pc:docMk/>
            <pc:sldMk cId="2594734651" sldId="294"/>
            <ac:spMk id="15" creationId="{08E89D5E-1885-4160-AC77-CC471DD1D0DB}"/>
          </ac:spMkLst>
        </pc:spChg>
        <pc:spChg chg="add del">
          <ac:chgData name="Jeff Gallant" userId="25997235-6328-4fee-8f84-6a87050bf096" providerId="ADAL" clId="{24786DB4-CCDA-46C6-AD08-463A91279828}" dt="2021-03-25T17:07:29.022" v="4383" actId="26606"/>
          <ac:spMkLst>
            <pc:docMk/>
            <pc:sldMk cId="2594734651" sldId="294"/>
            <ac:spMk id="18" creationId="{08E89D5E-1885-4160-AC77-CC471DD1D0DB}"/>
          </ac:spMkLst>
        </pc:spChg>
        <pc:graphicFrameChg chg="add del mod">
          <ac:chgData name="Jeff Gallant" userId="25997235-6328-4fee-8f84-6a87050bf096" providerId="ADAL" clId="{24786DB4-CCDA-46C6-AD08-463A91279828}" dt="2021-03-25T17:07:29.022" v="4383" actId="26606"/>
          <ac:graphicFrameMkLst>
            <pc:docMk/>
            <pc:sldMk cId="2594734651" sldId="294"/>
            <ac:graphicFrameMk id="14" creationId="{7D761CD9-7EF7-413A-8C81-66DC261A69D9}"/>
          </ac:graphicFrameMkLst>
        </pc:graphicFrameChg>
        <pc:graphicFrameChg chg="add mod modGraphic">
          <ac:chgData name="Jeff Gallant" userId="25997235-6328-4fee-8f84-6a87050bf096" providerId="ADAL" clId="{24786DB4-CCDA-46C6-AD08-463A91279828}" dt="2021-03-25T17:28:11.395" v="5372" actId="20577"/>
          <ac:graphicFrameMkLst>
            <pc:docMk/>
            <pc:sldMk cId="2594734651" sldId="294"/>
            <ac:graphicFrameMk id="17" creationId="{09CF4E4D-F885-4CE3-9EE9-90D000FDDA2D}"/>
          </ac:graphicFrameMkLst>
        </pc:graphicFrameChg>
        <pc:picChg chg="add">
          <ac:chgData name="Jeff Gallant" userId="25997235-6328-4fee-8f84-6a87050bf096" providerId="ADAL" clId="{24786DB4-CCDA-46C6-AD08-463A91279828}" dt="2021-03-25T17:27:16.009" v="5344" actId="26606"/>
          <ac:picMkLst>
            <pc:docMk/>
            <pc:sldMk cId="2594734651" sldId="294"/>
            <ac:picMk id="19" creationId="{10724ED7-2899-488B-9945-54AB4FB43AD3}"/>
          </ac:picMkLst>
        </pc:picChg>
        <pc:cxnChg chg="add del">
          <ac:chgData name="Jeff Gallant" userId="25997235-6328-4fee-8f84-6a87050bf096" providerId="ADAL" clId="{24786DB4-CCDA-46C6-AD08-463A91279828}" dt="2021-03-25T17:07:40.225" v="4386" actId="26606"/>
          <ac:cxnSpMkLst>
            <pc:docMk/>
            <pc:sldMk cId="2594734651" sldId="294"/>
            <ac:cxnSpMk id="10" creationId="{067633D1-6EE6-4118-B9F0-B363477BEE7A}"/>
          </ac:cxnSpMkLst>
        </pc:cxnChg>
        <pc:cxnChg chg="add del">
          <ac:chgData name="Jeff Gallant" userId="25997235-6328-4fee-8f84-6a87050bf096" providerId="ADAL" clId="{24786DB4-CCDA-46C6-AD08-463A91279828}" dt="2021-03-25T17:07:40.225" v="4386" actId="26606"/>
          <ac:cxnSpMkLst>
            <pc:docMk/>
            <pc:sldMk cId="2594734651" sldId="294"/>
            <ac:cxnSpMk id="12" creationId="{4AD7FFC6-42A9-49CB-B5E9-B3F6B038331B}"/>
          </ac:cxnSpMkLst>
        </pc:cxnChg>
        <pc:cxnChg chg="add del">
          <ac:chgData name="Jeff Gallant" userId="25997235-6328-4fee-8f84-6a87050bf096" providerId="ADAL" clId="{24786DB4-CCDA-46C6-AD08-463A91279828}" dt="2021-03-25T17:27:16.009" v="5344" actId="26606"/>
          <ac:cxnSpMkLst>
            <pc:docMk/>
            <pc:sldMk cId="2594734651" sldId="294"/>
            <ac:cxnSpMk id="16" creationId="{EC15C128-8E68-44BD-BF94-FBA9CA4B0309}"/>
          </ac:cxnSpMkLst>
        </pc:cxnChg>
        <pc:cxnChg chg="add del">
          <ac:chgData name="Jeff Gallant" userId="25997235-6328-4fee-8f84-6a87050bf096" providerId="ADAL" clId="{24786DB4-CCDA-46C6-AD08-463A91279828}" dt="2021-03-25T17:07:29.022" v="4383" actId="26606"/>
          <ac:cxnSpMkLst>
            <pc:docMk/>
            <pc:sldMk cId="2594734651" sldId="294"/>
            <ac:cxnSpMk id="20" creationId="{EC15C128-8E68-44BD-BF94-FBA9CA4B0309}"/>
          </ac:cxnSpMkLst>
        </pc:cxnChg>
      </pc:sldChg>
      <pc:sldChg chg="addSp delSp modSp mod setBg modClrScheme setClrOvrMap delDesignElem chgLayout">
        <pc:chgData name="Jeff Gallant" userId="25997235-6328-4fee-8f84-6a87050bf096" providerId="ADAL" clId="{24786DB4-CCDA-46C6-AD08-463A91279828}" dt="2021-03-25T17:04:20.924" v="4355" actId="1076"/>
        <pc:sldMkLst>
          <pc:docMk/>
          <pc:sldMk cId="1212868979" sldId="295"/>
        </pc:sldMkLst>
        <pc:spChg chg="mod ord">
          <ac:chgData name="Jeff Gallant" userId="25997235-6328-4fee-8f84-6a87050bf096" providerId="ADAL" clId="{24786DB4-CCDA-46C6-AD08-463A91279828}" dt="2021-03-25T17:03:01.310" v="4326" actId="26606"/>
          <ac:spMkLst>
            <pc:docMk/>
            <pc:sldMk cId="1212868979" sldId="295"/>
            <ac:spMk id="2" creationId="{942C65D7-2903-45BC-B779-C5758D007247}"/>
          </ac:spMkLst>
        </pc:spChg>
        <pc:spChg chg="add del mod">
          <ac:chgData name="Jeff Gallant" userId="25997235-6328-4fee-8f84-6a87050bf096" providerId="ADAL" clId="{24786DB4-CCDA-46C6-AD08-463A91279828}" dt="2021-03-25T16:57:58.235" v="3746" actId="478"/>
          <ac:spMkLst>
            <pc:docMk/>
            <pc:sldMk cId="1212868979" sldId="295"/>
            <ac:spMk id="8" creationId="{042406AA-600A-4A67-A4B5-87E8F8DE22A1}"/>
          </ac:spMkLst>
        </pc:spChg>
        <pc:spChg chg="add del mod ord">
          <ac:chgData name="Jeff Gallant" userId="25997235-6328-4fee-8f84-6a87050bf096" providerId="ADAL" clId="{24786DB4-CCDA-46C6-AD08-463A91279828}" dt="2021-03-25T16:55:28.600" v="3705" actId="700"/>
          <ac:spMkLst>
            <pc:docMk/>
            <pc:sldMk cId="1212868979" sldId="295"/>
            <ac:spMk id="11" creationId="{D1AD9BD9-94F1-4B7A-B03A-E1F6FEF5079F}"/>
          </ac:spMkLst>
        </pc:spChg>
        <pc:spChg chg="add del mod ord">
          <ac:chgData name="Jeff Gallant" userId="25997235-6328-4fee-8f84-6a87050bf096" providerId="ADAL" clId="{24786DB4-CCDA-46C6-AD08-463A91279828}" dt="2021-03-25T16:55:28.600" v="3705" actId="700"/>
          <ac:spMkLst>
            <pc:docMk/>
            <pc:sldMk cId="1212868979" sldId="295"/>
            <ac:spMk id="12" creationId="{D94AFC75-C687-40E6-8D4C-C9E96EE6C6D7}"/>
          </ac:spMkLst>
        </pc:spChg>
        <pc:spChg chg="add del mod ord">
          <ac:chgData name="Jeff Gallant" userId="25997235-6328-4fee-8f84-6a87050bf096" providerId="ADAL" clId="{24786DB4-CCDA-46C6-AD08-463A91279828}" dt="2021-03-25T16:57:03.689" v="3735" actId="700"/>
          <ac:spMkLst>
            <pc:docMk/>
            <pc:sldMk cId="1212868979" sldId="295"/>
            <ac:spMk id="13" creationId="{23B23527-6D24-4CA4-9140-4ABA84086B8A}"/>
          </ac:spMkLst>
        </pc:spChg>
        <pc:spChg chg="add del mod ord">
          <ac:chgData name="Jeff Gallant" userId="25997235-6328-4fee-8f84-6a87050bf096" providerId="ADAL" clId="{24786DB4-CCDA-46C6-AD08-463A91279828}" dt="2021-03-25T16:57:03.689" v="3735" actId="700"/>
          <ac:spMkLst>
            <pc:docMk/>
            <pc:sldMk cId="1212868979" sldId="295"/>
            <ac:spMk id="14" creationId="{443272F9-F317-409C-8C0A-4AB7A9958E60}"/>
          </ac:spMkLst>
        </pc:spChg>
        <pc:spChg chg="add del mod ord">
          <ac:chgData name="Jeff Gallant" userId="25997235-6328-4fee-8f84-6a87050bf096" providerId="ADAL" clId="{24786DB4-CCDA-46C6-AD08-463A91279828}" dt="2021-03-25T17:00:05.088" v="3798" actId="700"/>
          <ac:spMkLst>
            <pc:docMk/>
            <pc:sldMk cId="1212868979" sldId="295"/>
            <ac:spMk id="19" creationId="{F383F32A-7D20-4CCC-8C3D-27BA63BEE971}"/>
          </ac:spMkLst>
        </pc:spChg>
        <pc:spChg chg="add mod ord">
          <ac:chgData name="Jeff Gallant" userId="25997235-6328-4fee-8f84-6a87050bf096" providerId="ADAL" clId="{24786DB4-CCDA-46C6-AD08-463A91279828}" dt="2021-03-25T17:04:20.924" v="4355" actId="1076"/>
          <ac:spMkLst>
            <pc:docMk/>
            <pc:sldMk cId="1212868979" sldId="295"/>
            <ac:spMk id="20" creationId="{97EDBB36-42E7-44A8-A0AC-B46CE60E873C}"/>
          </ac:spMkLst>
        </pc:spChg>
        <pc:spChg chg="add mod ord">
          <ac:chgData name="Jeff Gallant" userId="25997235-6328-4fee-8f84-6a87050bf096" providerId="ADAL" clId="{24786DB4-CCDA-46C6-AD08-463A91279828}" dt="2021-03-25T17:03:50.997" v="4348" actId="27636"/>
          <ac:spMkLst>
            <pc:docMk/>
            <pc:sldMk cId="1212868979" sldId="295"/>
            <ac:spMk id="21" creationId="{2A851AD3-3DDB-4D7D-8A6F-08965A8D481D}"/>
          </ac:spMkLst>
        </pc:spChg>
        <pc:spChg chg="add del">
          <ac:chgData name="Jeff Gallant" userId="25997235-6328-4fee-8f84-6a87050bf096" providerId="ADAL" clId="{24786DB4-CCDA-46C6-AD08-463A91279828}" dt="2021-03-25T16:56:51.024" v="3719" actId="26606"/>
          <ac:spMkLst>
            <pc:docMk/>
            <pc:sldMk cId="1212868979" sldId="295"/>
            <ac:spMk id="22" creationId="{D0BA2B56-D24E-4F68-B1EC-25293E35F3F3}"/>
          </ac:spMkLst>
        </pc:spChg>
        <pc:spChg chg="add del">
          <ac:chgData name="Jeff Gallant" userId="25997235-6328-4fee-8f84-6a87050bf096" providerId="ADAL" clId="{24786DB4-CCDA-46C6-AD08-463A91279828}" dt="2021-03-25T16:56:48.118" v="3717" actId="26606"/>
          <ac:spMkLst>
            <pc:docMk/>
            <pc:sldMk cId="1212868979" sldId="295"/>
            <ac:spMk id="23" creationId="{2151139A-886F-4B97-8815-729AD3831BBD}"/>
          </ac:spMkLst>
        </pc:spChg>
        <pc:spChg chg="add del">
          <ac:chgData name="Jeff Gallant" userId="25997235-6328-4fee-8f84-6a87050bf096" providerId="ADAL" clId="{24786DB4-CCDA-46C6-AD08-463A91279828}" dt="2021-03-25T16:56:48.118" v="3717" actId="26606"/>
          <ac:spMkLst>
            <pc:docMk/>
            <pc:sldMk cId="1212868979" sldId="295"/>
            <ac:spMk id="25" creationId="{5428AC11-BFDF-42EF-80FF-717BBF909067}"/>
          </ac:spMkLst>
        </pc:spChg>
        <pc:spChg chg="add">
          <ac:chgData name="Jeff Gallant" userId="25997235-6328-4fee-8f84-6a87050bf096" providerId="ADAL" clId="{24786DB4-CCDA-46C6-AD08-463A91279828}" dt="2021-03-25T17:03:01.310" v="4326" actId="26606"/>
          <ac:spMkLst>
            <pc:docMk/>
            <pc:sldMk cId="1212868979" sldId="295"/>
            <ac:spMk id="26" creationId="{1E214AA7-F028-4A0D-8698-61AEC754D1BC}"/>
          </ac:spMkLst>
        </pc:spChg>
        <pc:spChg chg="add del">
          <ac:chgData name="Jeff Gallant" userId="25997235-6328-4fee-8f84-6a87050bf096" providerId="ADAL" clId="{24786DB4-CCDA-46C6-AD08-463A91279828}" dt="2021-03-25T16:56:48.118" v="3717" actId="26606"/>
          <ac:spMkLst>
            <pc:docMk/>
            <pc:sldMk cId="1212868979" sldId="295"/>
            <ac:spMk id="27" creationId="{2CC56AF6-38E4-490B-8E2B-1A1037B4EDD4}"/>
          </ac:spMkLst>
        </pc:spChg>
        <pc:spChg chg="add del">
          <ac:chgData name="Jeff Gallant" userId="25997235-6328-4fee-8f84-6a87050bf096" providerId="ADAL" clId="{24786DB4-CCDA-46C6-AD08-463A91279828}" dt="2021-03-25T16:56:48.118" v="3717" actId="26606"/>
          <ac:spMkLst>
            <pc:docMk/>
            <pc:sldMk cId="1212868979" sldId="295"/>
            <ac:spMk id="29" creationId="{2339A6F5-AD6A-4D80-8AD9-6290D13AC49F}"/>
          </ac:spMkLst>
        </pc:spChg>
        <pc:spChg chg="add del">
          <ac:chgData name="Jeff Gallant" userId="25997235-6328-4fee-8f84-6a87050bf096" providerId="ADAL" clId="{24786DB4-CCDA-46C6-AD08-463A91279828}" dt="2021-03-25T16:56:51.024" v="3719" actId="26606"/>
          <ac:spMkLst>
            <pc:docMk/>
            <pc:sldMk cId="1212868979" sldId="295"/>
            <ac:spMk id="31" creationId="{BD2BFF02-DF78-4F07-B176-52514E13127D}"/>
          </ac:spMkLst>
        </pc:spChg>
        <pc:spChg chg="add del">
          <ac:chgData name="Jeff Gallant" userId="25997235-6328-4fee-8f84-6a87050bf096" providerId="ADAL" clId="{24786DB4-CCDA-46C6-AD08-463A91279828}" dt="2021-03-25T16:56:51.024" v="3719" actId="26606"/>
          <ac:spMkLst>
            <pc:docMk/>
            <pc:sldMk cId="1212868979" sldId="295"/>
            <ac:spMk id="32" creationId="{C4E4288A-DFC8-40A2-90E5-70E851A933AD}"/>
          </ac:spMkLst>
        </pc:spChg>
        <pc:spChg chg="add del">
          <ac:chgData name="Jeff Gallant" userId="25997235-6328-4fee-8f84-6a87050bf096" providerId="ADAL" clId="{24786DB4-CCDA-46C6-AD08-463A91279828}" dt="2021-03-25T16:56:51.024" v="3719" actId="26606"/>
          <ac:spMkLst>
            <pc:docMk/>
            <pc:sldMk cId="1212868979" sldId="295"/>
            <ac:spMk id="33" creationId="{0DB06EAB-7D8C-403A-86C5-B5FD79A13650}"/>
          </ac:spMkLst>
        </pc:spChg>
        <pc:spChg chg="add del">
          <ac:chgData name="Jeff Gallant" userId="25997235-6328-4fee-8f84-6a87050bf096" providerId="ADAL" clId="{24786DB4-CCDA-46C6-AD08-463A91279828}" dt="2021-03-25T16:57:17.431" v="3738" actId="26606"/>
          <ac:spMkLst>
            <pc:docMk/>
            <pc:sldMk cId="1212868979" sldId="295"/>
            <ac:spMk id="47" creationId="{42285737-90EE-47DC-AC80-8AE156B11969}"/>
          </ac:spMkLst>
        </pc:spChg>
        <pc:spChg chg="add del">
          <ac:chgData name="Jeff Gallant" userId="25997235-6328-4fee-8f84-6a87050bf096" providerId="ADAL" clId="{24786DB4-CCDA-46C6-AD08-463A91279828}" dt="2021-03-25T16:56:59.947" v="3727" actId="26606"/>
          <ac:spMkLst>
            <pc:docMk/>
            <pc:sldMk cId="1212868979" sldId="295"/>
            <ac:spMk id="56" creationId="{9D3A9E89-033E-4C4A-8C41-416DABFFD307}"/>
          </ac:spMkLst>
        </pc:spChg>
        <pc:spChg chg="add del">
          <ac:chgData name="Jeff Gallant" userId="25997235-6328-4fee-8f84-6a87050bf096" providerId="ADAL" clId="{24786DB4-CCDA-46C6-AD08-463A91279828}" dt="2021-03-25T16:56:59.947" v="3727" actId="26606"/>
          <ac:spMkLst>
            <pc:docMk/>
            <pc:sldMk cId="1212868979" sldId="295"/>
            <ac:spMk id="57" creationId="{86293361-111E-427D-8E5B-256944AC8395}"/>
          </ac:spMkLst>
        </pc:spChg>
        <pc:spChg chg="add del">
          <ac:chgData name="Jeff Gallant" userId="25997235-6328-4fee-8f84-6a87050bf096" providerId="ADAL" clId="{24786DB4-CCDA-46C6-AD08-463A91279828}" dt="2021-03-25T16:58:01.058" v="3747" actId="26606"/>
          <ac:spMkLst>
            <pc:docMk/>
            <pc:sldMk cId="1212868979" sldId="295"/>
            <ac:spMk id="59" creationId="{9D3A9E89-033E-4C4A-8C41-416DABFFD307}"/>
          </ac:spMkLst>
        </pc:spChg>
        <pc:spChg chg="add del">
          <ac:chgData name="Jeff Gallant" userId="25997235-6328-4fee-8f84-6a87050bf096" providerId="ADAL" clId="{24786DB4-CCDA-46C6-AD08-463A91279828}" dt="2021-03-25T16:54:29.709" v="3684" actId="26606"/>
          <ac:spMkLst>
            <pc:docMk/>
            <pc:sldMk cId="1212868979" sldId="295"/>
            <ac:spMk id="60" creationId="{9D3A9E89-033E-4C4A-8C41-416DABFFD307}"/>
          </ac:spMkLst>
        </pc:spChg>
        <pc:spChg chg="add del">
          <ac:chgData name="Jeff Gallant" userId="25997235-6328-4fee-8f84-6a87050bf096" providerId="ADAL" clId="{24786DB4-CCDA-46C6-AD08-463A91279828}" dt="2021-03-25T16:58:01.058" v="3747" actId="26606"/>
          <ac:spMkLst>
            <pc:docMk/>
            <pc:sldMk cId="1212868979" sldId="295"/>
            <ac:spMk id="61" creationId="{86293361-111E-427D-8E5B-256944AC8395}"/>
          </ac:spMkLst>
        </pc:spChg>
        <pc:spChg chg="add del">
          <ac:chgData name="Jeff Gallant" userId="25997235-6328-4fee-8f84-6a87050bf096" providerId="ADAL" clId="{24786DB4-CCDA-46C6-AD08-463A91279828}" dt="2021-03-25T16:54:29.709" v="3684" actId="26606"/>
          <ac:spMkLst>
            <pc:docMk/>
            <pc:sldMk cId="1212868979" sldId="295"/>
            <ac:spMk id="62" creationId="{86293361-111E-427D-8E5B-256944AC8395}"/>
          </ac:spMkLst>
        </pc:spChg>
        <pc:spChg chg="add del">
          <ac:chgData name="Jeff Gallant" userId="25997235-6328-4fee-8f84-6a87050bf096" providerId="ADAL" clId="{24786DB4-CCDA-46C6-AD08-463A91279828}" dt="2021-03-25T16:56:59.947" v="3727" actId="26606"/>
          <ac:spMkLst>
            <pc:docMk/>
            <pc:sldMk cId="1212868979" sldId="295"/>
            <ac:spMk id="69" creationId="{70221856-26B0-4B3C-A7F5-B40FA51D8B17}"/>
          </ac:spMkLst>
        </pc:spChg>
        <pc:spChg chg="add del">
          <ac:chgData name="Jeff Gallant" userId="25997235-6328-4fee-8f84-6a87050bf096" providerId="ADAL" clId="{24786DB4-CCDA-46C6-AD08-463A91279828}" dt="2021-03-25T16:56:59.947" v="3727" actId="26606"/>
          <ac:spMkLst>
            <pc:docMk/>
            <pc:sldMk cId="1212868979" sldId="295"/>
            <ac:spMk id="70" creationId="{78907291-9D6D-4740-81DB-441477BCA279}"/>
          </ac:spMkLst>
        </pc:spChg>
        <pc:spChg chg="add del">
          <ac:chgData name="Jeff Gallant" userId="25997235-6328-4fee-8f84-6a87050bf096" providerId="ADAL" clId="{24786DB4-CCDA-46C6-AD08-463A91279828}" dt="2021-03-25T16:54:29.709" v="3684" actId="26606"/>
          <ac:spMkLst>
            <pc:docMk/>
            <pc:sldMk cId="1212868979" sldId="295"/>
            <ac:spMk id="86" creationId="{78907291-9D6D-4740-81DB-441477BCA279}"/>
          </ac:spMkLst>
        </pc:spChg>
        <pc:spChg chg="add del">
          <ac:chgData name="Jeff Gallant" userId="25997235-6328-4fee-8f84-6a87050bf096" providerId="ADAL" clId="{24786DB4-CCDA-46C6-AD08-463A91279828}" dt="2021-03-25T16:54:35.869" v="3686" actId="26606"/>
          <ac:spMkLst>
            <pc:docMk/>
            <pc:sldMk cId="1212868979" sldId="295"/>
            <ac:spMk id="88" creationId="{C232B152-3720-4D3B-97ED-45CE5483F16F}"/>
          </ac:spMkLst>
        </pc:spChg>
        <pc:spChg chg="add del">
          <ac:chgData name="Jeff Gallant" userId="25997235-6328-4fee-8f84-6a87050bf096" providerId="ADAL" clId="{24786DB4-CCDA-46C6-AD08-463A91279828}" dt="2021-03-25T16:54:35.869" v="3686" actId="26606"/>
          <ac:spMkLst>
            <pc:docMk/>
            <pc:sldMk cId="1212868979" sldId="295"/>
            <ac:spMk id="89" creationId="{11BAB570-FF10-4E96-8A3F-FA9804702B89}"/>
          </ac:spMkLst>
        </pc:spChg>
        <pc:spChg chg="add del">
          <ac:chgData name="Jeff Gallant" userId="25997235-6328-4fee-8f84-6a87050bf096" providerId="ADAL" clId="{24786DB4-CCDA-46C6-AD08-463A91279828}" dt="2021-03-25T16:54:35.869" v="3686" actId="26606"/>
          <ac:spMkLst>
            <pc:docMk/>
            <pc:sldMk cId="1212868979" sldId="295"/>
            <ac:spMk id="90" creationId="{4B9FAFB2-BEB5-4848-8018-BCAD99E2E1AA}"/>
          </ac:spMkLst>
        </pc:spChg>
        <pc:spChg chg="add del">
          <ac:chgData name="Jeff Gallant" userId="25997235-6328-4fee-8f84-6a87050bf096" providerId="ADAL" clId="{24786DB4-CCDA-46C6-AD08-463A91279828}" dt="2021-03-25T16:58:01.058" v="3747" actId="26606"/>
          <ac:spMkLst>
            <pc:docMk/>
            <pc:sldMk cId="1212868979" sldId="295"/>
            <ac:spMk id="91" creationId="{78907291-9D6D-4740-81DB-441477BCA279}"/>
          </ac:spMkLst>
        </pc:spChg>
        <pc:spChg chg="add del">
          <ac:chgData name="Jeff Gallant" userId="25997235-6328-4fee-8f84-6a87050bf096" providerId="ADAL" clId="{24786DB4-CCDA-46C6-AD08-463A91279828}" dt="2021-03-25T16:59:51.326" v="3781" actId="700"/>
          <ac:spMkLst>
            <pc:docMk/>
            <pc:sldMk cId="1212868979" sldId="295"/>
            <ac:spMk id="96" creationId="{D12DDE76-C203-4047-9998-63900085B5E8}"/>
          </ac:spMkLst>
        </pc:spChg>
        <pc:grpChg chg="add del">
          <ac:chgData name="Jeff Gallant" userId="25997235-6328-4fee-8f84-6a87050bf096" providerId="ADAL" clId="{24786DB4-CCDA-46C6-AD08-463A91279828}" dt="2021-03-25T16:56:51.024" v="3719" actId="26606"/>
          <ac:grpSpMkLst>
            <pc:docMk/>
            <pc:sldMk cId="1212868979" sldId="295"/>
            <ac:grpSpMk id="34" creationId="{B63C2D82-D4FA-4A37-BB01-1E7B21E4FF20}"/>
          </ac:grpSpMkLst>
        </pc:grpChg>
        <pc:grpChg chg="add del">
          <ac:chgData name="Jeff Gallant" userId="25997235-6328-4fee-8f84-6a87050bf096" providerId="ADAL" clId="{24786DB4-CCDA-46C6-AD08-463A91279828}" dt="2021-03-25T16:57:17.431" v="3738" actId="26606"/>
          <ac:grpSpMkLst>
            <pc:docMk/>
            <pc:sldMk cId="1212868979" sldId="295"/>
            <ac:grpSpMk id="49" creationId="{B57BDC17-F1B3-455F-BBF1-680AA1F25C06}"/>
          </ac:grpSpMkLst>
        </pc:grpChg>
        <pc:grpChg chg="add del">
          <ac:chgData name="Jeff Gallant" userId="25997235-6328-4fee-8f84-6a87050bf096" providerId="ADAL" clId="{24786DB4-CCDA-46C6-AD08-463A91279828}" dt="2021-03-25T16:56:59.947" v="3727" actId="26606"/>
          <ac:grpSpMkLst>
            <pc:docMk/>
            <pc:sldMk cId="1212868979" sldId="295"/>
            <ac:grpSpMk id="58" creationId="{A41D73DD-160B-4885-A9CF-94EADD70D421}"/>
          </ac:grpSpMkLst>
        </pc:grpChg>
        <pc:grpChg chg="add del">
          <ac:chgData name="Jeff Gallant" userId="25997235-6328-4fee-8f84-6a87050bf096" providerId="ADAL" clId="{24786DB4-CCDA-46C6-AD08-463A91279828}" dt="2021-03-25T16:58:01.058" v="3747" actId="26606"/>
          <ac:grpSpMkLst>
            <pc:docMk/>
            <pc:sldMk cId="1212868979" sldId="295"/>
            <ac:grpSpMk id="63" creationId="{A41D73DD-160B-4885-A9CF-94EADD70D421}"/>
          </ac:grpSpMkLst>
        </pc:grpChg>
        <pc:grpChg chg="add del">
          <ac:chgData name="Jeff Gallant" userId="25997235-6328-4fee-8f84-6a87050bf096" providerId="ADAL" clId="{24786DB4-CCDA-46C6-AD08-463A91279828}" dt="2021-03-25T16:54:29.709" v="3684" actId="26606"/>
          <ac:grpSpMkLst>
            <pc:docMk/>
            <pc:sldMk cId="1212868979" sldId="295"/>
            <ac:grpSpMk id="64" creationId="{A41D73DD-160B-4885-A9CF-94EADD70D421}"/>
          </ac:grpSpMkLst>
        </pc:grpChg>
        <pc:picChg chg="add del mod ord modCrop">
          <ac:chgData name="Jeff Gallant" userId="25997235-6328-4fee-8f84-6a87050bf096" providerId="ADAL" clId="{24786DB4-CCDA-46C6-AD08-463A91279828}" dt="2021-03-25T16:59:45.086" v="3778" actId="478"/>
          <ac:picMkLst>
            <pc:docMk/>
            <pc:sldMk cId="1212868979" sldId="295"/>
            <ac:picMk id="4" creationId="{E570AE50-16FD-4231-A130-7429B12ACF7B}"/>
          </ac:picMkLst>
        </pc:picChg>
        <pc:picChg chg="del">
          <ac:chgData name="Jeff Gallant" userId="25997235-6328-4fee-8f84-6a87050bf096" providerId="ADAL" clId="{24786DB4-CCDA-46C6-AD08-463A91279828}" dt="2021-03-25T16:53:39.798" v="3676" actId="478"/>
          <ac:picMkLst>
            <pc:docMk/>
            <pc:sldMk cId="1212868979" sldId="295"/>
            <ac:picMk id="5" creationId="{2041C9E5-5BCB-4544-9956-BC3C3FE0D1F4}"/>
          </ac:picMkLst>
        </pc:picChg>
        <pc:picChg chg="del">
          <ac:chgData name="Jeff Gallant" userId="25997235-6328-4fee-8f84-6a87050bf096" providerId="ADAL" clId="{24786DB4-CCDA-46C6-AD08-463A91279828}" dt="2021-03-25T16:53:42.107" v="3678" actId="478"/>
          <ac:picMkLst>
            <pc:docMk/>
            <pc:sldMk cId="1212868979" sldId="295"/>
            <ac:picMk id="6" creationId="{4B3A77F9-8821-4E2E-A27A-98EBFFEC724A}"/>
          </ac:picMkLst>
        </pc:picChg>
        <pc:picChg chg="add del mod">
          <ac:chgData name="Jeff Gallant" userId="25997235-6328-4fee-8f84-6a87050bf096" providerId="ADAL" clId="{24786DB4-CCDA-46C6-AD08-463A91279828}" dt="2021-03-25T16:59:45.688" v="3779" actId="478"/>
          <ac:picMkLst>
            <pc:docMk/>
            <pc:sldMk cId="1212868979" sldId="295"/>
            <ac:picMk id="10" creationId="{83E0C06F-6C4F-49DF-8583-D0F5A36F8933}"/>
          </ac:picMkLst>
        </pc:picChg>
        <pc:picChg chg="add del mod ord">
          <ac:chgData name="Jeff Gallant" userId="25997235-6328-4fee-8f84-6a87050bf096" providerId="ADAL" clId="{24786DB4-CCDA-46C6-AD08-463A91279828}" dt="2021-03-25T16:57:01.617" v="3731" actId="931"/>
          <ac:picMkLst>
            <pc:docMk/>
            <pc:sldMk cId="1212868979" sldId="295"/>
            <ac:picMk id="16" creationId="{B972D1FA-2F64-4C42-952B-BCF91A5A0B43}"/>
          </ac:picMkLst>
        </pc:picChg>
        <pc:picChg chg="add del mod">
          <ac:chgData name="Jeff Gallant" userId="25997235-6328-4fee-8f84-6a87050bf096" providerId="ADAL" clId="{24786DB4-CCDA-46C6-AD08-463A91279828}" dt="2021-03-25T16:57:01" v="3729" actId="931"/>
          <ac:picMkLst>
            <pc:docMk/>
            <pc:sldMk cId="1212868979" sldId="295"/>
            <ac:picMk id="18" creationId="{33833005-6771-4476-9B27-38BCD5C0A7C4}"/>
          </ac:picMkLst>
        </pc:picChg>
        <pc:cxnChg chg="add">
          <ac:chgData name="Jeff Gallant" userId="25997235-6328-4fee-8f84-6a87050bf096" providerId="ADAL" clId="{24786DB4-CCDA-46C6-AD08-463A91279828}" dt="2021-03-25T17:03:01.310" v="4326" actId="26606"/>
          <ac:cxnSpMkLst>
            <pc:docMk/>
            <pc:sldMk cId="1212868979" sldId="295"/>
            <ac:cxnSpMk id="28" creationId="{D6206FDC-2777-4D7F-AF9C-73413DA664C9}"/>
          </ac:cxnSpMkLst>
        </pc:cxnChg>
      </pc:sldChg>
      <pc:sldChg chg="del">
        <pc:chgData name="Jeff Gallant" userId="25997235-6328-4fee-8f84-6a87050bf096" providerId="ADAL" clId="{24786DB4-CCDA-46C6-AD08-463A91279828}" dt="2021-03-25T17:02:46.588" v="4324" actId="47"/>
        <pc:sldMkLst>
          <pc:docMk/>
          <pc:sldMk cId="1506367226" sldId="296"/>
        </pc:sldMkLst>
      </pc:sldChg>
      <pc:sldChg chg="del">
        <pc:chgData name="Jeff Gallant" userId="25997235-6328-4fee-8f84-6a87050bf096" providerId="ADAL" clId="{24786DB4-CCDA-46C6-AD08-463A91279828}" dt="2021-03-25T17:02:47.697" v="4325" actId="47"/>
        <pc:sldMkLst>
          <pc:docMk/>
          <pc:sldMk cId="2400584393" sldId="297"/>
        </pc:sldMkLst>
      </pc:sldChg>
      <pc:sldChg chg="addSp delSp modSp mod setBg setClrOvrMap delDesignElem chgLayout">
        <pc:chgData name="Jeff Gallant" userId="25997235-6328-4fee-8f84-6a87050bf096" providerId="ADAL" clId="{24786DB4-CCDA-46C6-AD08-463A91279828}" dt="2021-03-25T17:12:52.622" v="4482" actId="208"/>
        <pc:sldMkLst>
          <pc:docMk/>
          <pc:sldMk cId="3143246673" sldId="298"/>
        </pc:sldMkLst>
        <pc:spChg chg="mod ord">
          <ac:chgData name="Jeff Gallant" userId="25997235-6328-4fee-8f84-6a87050bf096" providerId="ADAL" clId="{24786DB4-CCDA-46C6-AD08-463A91279828}" dt="2021-03-25T17:04:42.239" v="4359" actId="26606"/>
          <ac:spMkLst>
            <pc:docMk/>
            <pc:sldMk cId="3143246673" sldId="298"/>
            <ac:spMk id="2" creationId="{BF69C68A-8FB4-4679-B606-5A177F1D199B}"/>
          </ac:spMkLst>
        </pc:spChg>
        <pc:spChg chg="del mod ord">
          <ac:chgData name="Jeff Gallant" userId="25997235-6328-4fee-8f84-6a87050bf096" providerId="ADAL" clId="{24786DB4-CCDA-46C6-AD08-463A91279828}" dt="2021-03-25T17:04:42.239" v="4359" actId="26606"/>
          <ac:spMkLst>
            <pc:docMk/>
            <pc:sldMk cId="3143246673" sldId="298"/>
            <ac:spMk id="4" creationId="{4612E0B2-344B-4090-845D-3A6F2E0A77CC}"/>
          </ac:spMkLst>
        </pc:spChg>
        <pc:spChg chg="add del mod">
          <ac:chgData name="Jeff Gallant" userId="25997235-6328-4fee-8f84-6a87050bf096" providerId="ADAL" clId="{24786DB4-CCDA-46C6-AD08-463A91279828}" dt="2021-03-25T17:04:38.471" v="4358" actId="700"/>
          <ac:spMkLst>
            <pc:docMk/>
            <pc:sldMk cId="3143246673" sldId="298"/>
            <ac:spMk id="5" creationId="{2E960053-0D22-4EEA-AEB5-6E13631DD6DE}"/>
          </ac:spMkLst>
        </pc:spChg>
        <pc:spChg chg="add">
          <ac:chgData name="Jeff Gallant" userId="25997235-6328-4fee-8f84-6a87050bf096" providerId="ADAL" clId="{24786DB4-CCDA-46C6-AD08-463A91279828}" dt="2021-03-25T17:04:42.239" v="4359" actId="26606"/>
          <ac:spMkLst>
            <pc:docMk/>
            <pc:sldMk cId="3143246673" sldId="298"/>
            <ac:spMk id="10" creationId="{08E89D5E-1885-4160-AC77-CC471DD1D0DB}"/>
          </ac:spMkLst>
        </pc:spChg>
        <pc:spChg chg="del">
          <ac:chgData name="Jeff Gallant" userId="25997235-6328-4fee-8f84-6a87050bf096" providerId="ADAL" clId="{24786DB4-CCDA-46C6-AD08-463A91279828}" dt="2021-03-25T17:04:33.522" v="4357" actId="26606"/>
          <ac:spMkLst>
            <pc:docMk/>
            <pc:sldMk cId="3143246673" sldId="298"/>
            <ac:spMk id="21" creationId="{7FEAE179-C525-48F3-AD47-0E9E2B6F2E2E}"/>
          </ac:spMkLst>
        </pc:spChg>
        <pc:spChg chg="del">
          <ac:chgData name="Jeff Gallant" userId="25997235-6328-4fee-8f84-6a87050bf096" providerId="ADAL" clId="{24786DB4-CCDA-46C6-AD08-463A91279828}" dt="2021-03-25T17:04:33.522" v="4357" actId="26606"/>
          <ac:spMkLst>
            <pc:docMk/>
            <pc:sldMk cId="3143246673" sldId="298"/>
            <ac:spMk id="23" creationId="{95C8260E-968F-44E8-A823-ABB431311926}"/>
          </ac:spMkLst>
        </pc:spChg>
        <pc:spChg chg="del">
          <ac:chgData name="Jeff Gallant" userId="25997235-6328-4fee-8f84-6a87050bf096" providerId="ADAL" clId="{24786DB4-CCDA-46C6-AD08-463A91279828}" dt="2021-03-25T17:04:33.522" v="4357" actId="26606"/>
          <ac:spMkLst>
            <pc:docMk/>
            <pc:sldMk cId="3143246673" sldId="298"/>
            <ac:spMk id="25" creationId="{2C1BBA94-3F40-40AA-8BB9-E69E25E537C1}"/>
          </ac:spMkLst>
        </pc:spChg>
        <pc:spChg chg="del">
          <ac:chgData name="Jeff Gallant" userId="25997235-6328-4fee-8f84-6a87050bf096" providerId="ADAL" clId="{24786DB4-CCDA-46C6-AD08-463A91279828}" dt="2021-03-25T17:04:33.522" v="4357" actId="26606"/>
          <ac:spMkLst>
            <pc:docMk/>
            <pc:sldMk cId="3143246673" sldId="298"/>
            <ac:spMk id="27" creationId="{FE43805F-24A6-46A4-B19B-54F28347355C}"/>
          </ac:spMkLst>
        </pc:spChg>
        <pc:spChg chg="add del">
          <ac:chgData name="Jeff Gallant" userId="25997235-6328-4fee-8f84-6a87050bf096" providerId="ADAL" clId="{24786DB4-CCDA-46C6-AD08-463A91279828}" dt="2021-03-25T17:04:38.471" v="4358" actId="700"/>
          <ac:spMkLst>
            <pc:docMk/>
            <pc:sldMk cId="3143246673" sldId="298"/>
            <ac:spMk id="32" creationId="{1E214AA7-F028-4A0D-8698-61AEC754D1BC}"/>
          </ac:spMkLst>
        </pc:spChg>
        <pc:graphicFrameChg chg="add mod modGraphic">
          <ac:chgData name="Jeff Gallant" userId="25997235-6328-4fee-8f84-6a87050bf096" providerId="ADAL" clId="{24786DB4-CCDA-46C6-AD08-463A91279828}" dt="2021-03-25T17:12:52.622" v="4482" actId="208"/>
          <ac:graphicFrameMkLst>
            <pc:docMk/>
            <pc:sldMk cId="3143246673" sldId="298"/>
            <ac:graphicFrameMk id="7" creationId="{43E8CD51-EEAB-4EA8-8853-2D34ABC142D0}"/>
          </ac:graphicFrameMkLst>
        </pc:graphicFrameChg>
        <pc:picChg chg="del">
          <ac:chgData name="Jeff Gallant" userId="25997235-6328-4fee-8f84-6a87050bf096" providerId="ADAL" clId="{24786DB4-CCDA-46C6-AD08-463A91279828}" dt="2021-03-25T17:04:28.927" v="4356" actId="478"/>
          <ac:picMkLst>
            <pc:docMk/>
            <pc:sldMk cId="3143246673" sldId="298"/>
            <ac:picMk id="6" creationId="{19E9951D-2A6E-4373-B79C-F9AE14D72D8E}"/>
          </ac:picMkLst>
        </pc:picChg>
        <pc:cxnChg chg="add">
          <ac:chgData name="Jeff Gallant" userId="25997235-6328-4fee-8f84-6a87050bf096" providerId="ADAL" clId="{24786DB4-CCDA-46C6-AD08-463A91279828}" dt="2021-03-25T17:04:42.239" v="4359" actId="26606"/>
          <ac:cxnSpMkLst>
            <pc:docMk/>
            <pc:sldMk cId="3143246673" sldId="298"/>
            <ac:cxnSpMk id="12" creationId="{EC15C128-8E68-44BD-BF94-FBA9CA4B0309}"/>
          </ac:cxnSpMkLst>
        </pc:cxnChg>
        <pc:cxnChg chg="add del">
          <ac:chgData name="Jeff Gallant" userId="25997235-6328-4fee-8f84-6a87050bf096" providerId="ADAL" clId="{24786DB4-CCDA-46C6-AD08-463A91279828}" dt="2021-03-25T17:04:38.471" v="4358" actId="700"/>
          <ac:cxnSpMkLst>
            <pc:docMk/>
            <pc:sldMk cId="3143246673" sldId="298"/>
            <ac:cxnSpMk id="34" creationId="{D6206FDC-2777-4D7F-AF9C-73413DA664C9}"/>
          </ac:cxnSpMkLst>
        </pc:cxnChg>
      </pc:sldChg>
      <pc:sldChg chg="modSp mod">
        <pc:chgData name="Jeff Gallant" userId="25997235-6328-4fee-8f84-6a87050bf096" providerId="ADAL" clId="{24786DB4-CCDA-46C6-AD08-463A91279828}" dt="2021-03-25T17:08:26.351" v="4416" actId="20577"/>
        <pc:sldMkLst>
          <pc:docMk/>
          <pc:sldMk cId="1098987600" sldId="299"/>
        </pc:sldMkLst>
        <pc:spChg chg="mod">
          <ac:chgData name="Jeff Gallant" userId="25997235-6328-4fee-8f84-6a87050bf096" providerId="ADAL" clId="{24786DB4-CCDA-46C6-AD08-463A91279828}" dt="2021-03-25T17:08:26.351" v="4416" actId="20577"/>
          <ac:spMkLst>
            <pc:docMk/>
            <pc:sldMk cId="1098987600" sldId="299"/>
            <ac:spMk id="2" creationId="{3803E116-F708-46D3-9DC0-25F4590FCBE9}"/>
          </ac:spMkLst>
        </pc:spChg>
      </pc:sldChg>
      <pc:sldChg chg="addSp delSp modSp mod setBg setClrOvrMap">
        <pc:chgData name="Jeff Gallant" userId="25997235-6328-4fee-8f84-6a87050bf096" providerId="ADAL" clId="{24786DB4-CCDA-46C6-AD08-463A91279828}" dt="2021-03-25T17:24:24.291" v="5286" actId="14100"/>
        <pc:sldMkLst>
          <pc:docMk/>
          <pc:sldMk cId="3206850324" sldId="300"/>
        </pc:sldMkLst>
        <pc:spChg chg="mod">
          <ac:chgData name="Jeff Gallant" userId="25997235-6328-4fee-8f84-6a87050bf096" providerId="ADAL" clId="{24786DB4-CCDA-46C6-AD08-463A91279828}" dt="2021-03-25T17:24:09.591" v="5280" actId="26606"/>
          <ac:spMkLst>
            <pc:docMk/>
            <pc:sldMk cId="3206850324" sldId="300"/>
            <ac:spMk id="3" creationId="{4B6998EA-3EAC-4675-91B4-463D7C51340F}"/>
          </ac:spMkLst>
        </pc:spChg>
        <pc:spChg chg="mod">
          <ac:chgData name="Jeff Gallant" userId="25997235-6328-4fee-8f84-6a87050bf096" providerId="ADAL" clId="{24786DB4-CCDA-46C6-AD08-463A91279828}" dt="2021-03-25T17:24:24.291" v="5286" actId="14100"/>
          <ac:spMkLst>
            <pc:docMk/>
            <pc:sldMk cId="3206850324" sldId="300"/>
            <ac:spMk id="4" creationId="{356EE685-A42C-41CC-B76C-322570851461}"/>
          </ac:spMkLst>
        </pc:spChg>
        <pc:spChg chg="del">
          <ac:chgData name="Jeff Gallant" userId="25997235-6328-4fee-8f84-6a87050bf096" providerId="ADAL" clId="{24786DB4-CCDA-46C6-AD08-463A91279828}" dt="2021-03-25T17:24:09.591" v="5280" actId="26606"/>
          <ac:spMkLst>
            <pc:docMk/>
            <pc:sldMk cId="3206850324" sldId="300"/>
            <ac:spMk id="9" creationId="{7CB4857B-ED7C-444D-9F04-2F885114A1C2}"/>
          </ac:spMkLst>
        </pc:spChg>
        <pc:spChg chg="del">
          <ac:chgData name="Jeff Gallant" userId="25997235-6328-4fee-8f84-6a87050bf096" providerId="ADAL" clId="{24786DB4-CCDA-46C6-AD08-463A91279828}" dt="2021-03-25T17:24:09.591" v="5280" actId="26606"/>
          <ac:spMkLst>
            <pc:docMk/>
            <pc:sldMk cId="3206850324" sldId="300"/>
            <ac:spMk id="11" creationId="{D18046FB-44EA-4FD8-A585-EA09A319B2D0}"/>
          </ac:spMkLst>
        </pc:spChg>
        <pc:spChg chg="del">
          <ac:chgData name="Jeff Gallant" userId="25997235-6328-4fee-8f84-6a87050bf096" providerId="ADAL" clId="{24786DB4-CCDA-46C6-AD08-463A91279828}" dt="2021-03-25T17:24:09.591" v="5280" actId="26606"/>
          <ac:spMkLst>
            <pc:docMk/>
            <pc:sldMk cId="3206850324" sldId="300"/>
            <ac:spMk id="13" creationId="{479F5F2B-8B58-4140-AE6A-51F6C67B18D9}"/>
          </ac:spMkLst>
        </pc:spChg>
        <pc:spChg chg="add">
          <ac:chgData name="Jeff Gallant" userId="25997235-6328-4fee-8f84-6a87050bf096" providerId="ADAL" clId="{24786DB4-CCDA-46C6-AD08-463A91279828}" dt="2021-03-25T17:24:09.591" v="5280" actId="26606"/>
          <ac:spMkLst>
            <pc:docMk/>
            <pc:sldMk cId="3206850324" sldId="300"/>
            <ac:spMk id="18" creationId="{AD72D4D1-076F-49D3-9889-EFC4F6D7CA66}"/>
          </ac:spMkLst>
        </pc:spChg>
        <pc:cxnChg chg="add">
          <ac:chgData name="Jeff Gallant" userId="25997235-6328-4fee-8f84-6a87050bf096" providerId="ADAL" clId="{24786DB4-CCDA-46C6-AD08-463A91279828}" dt="2021-03-25T17:24:09.591" v="5280" actId="26606"/>
          <ac:cxnSpMkLst>
            <pc:docMk/>
            <pc:sldMk cId="3206850324" sldId="300"/>
            <ac:cxnSpMk id="20" creationId="{2D72A2C9-F3CA-4216-8BAD-FA4C970C3C4E}"/>
          </ac:cxnSpMkLst>
        </pc:cxnChg>
      </pc:sldChg>
      <pc:sldChg chg="addSp delSp modSp mod">
        <pc:chgData name="Jeff Gallant" userId="25997235-6328-4fee-8f84-6a87050bf096" providerId="ADAL" clId="{24786DB4-CCDA-46C6-AD08-463A91279828}" dt="2021-03-25T17:29:45.207" v="5427" actId="20577"/>
        <pc:sldMkLst>
          <pc:docMk/>
          <pc:sldMk cId="3335069941" sldId="302"/>
        </pc:sldMkLst>
        <pc:spChg chg="mod">
          <ac:chgData name="Jeff Gallant" userId="25997235-6328-4fee-8f84-6a87050bf096" providerId="ADAL" clId="{24786DB4-CCDA-46C6-AD08-463A91279828}" dt="2021-03-25T17:28:40.356" v="5373" actId="26606"/>
          <ac:spMkLst>
            <pc:docMk/>
            <pc:sldMk cId="3335069941" sldId="302"/>
            <ac:spMk id="2" creationId="{D1E41C74-3BDD-48C9-A78E-7117F4FF7EBB}"/>
          </ac:spMkLst>
        </pc:spChg>
        <pc:spChg chg="mod">
          <ac:chgData name="Jeff Gallant" userId="25997235-6328-4fee-8f84-6a87050bf096" providerId="ADAL" clId="{24786DB4-CCDA-46C6-AD08-463A91279828}" dt="2021-03-25T17:29:45.207" v="5427" actId="20577"/>
          <ac:spMkLst>
            <pc:docMk/>
            <pc:sldMk cId="3335069941" sldId="302"/>
            <ac:spMk id="3" creationId="{9448D7B4-0A9F-46F5-93C2-444FF5AD34D2}"/>
          </ac:spMkLst>
        </pc:spChg>
        <pc:spChg chg="del">
          <ac:chgData name="Jeff Gallant" userId="25997235-6328-4fee-8f84-6a87050bf096" providerId="ADAL" clId="{24786DB4-CCDA-46C6-AD08-463A91279828}" dt="2021-03-25T17:28:40.356" v="5373" actId="26606"/>
          <ac:spMkLst>
            <pc:docMk/>
            <pc:sldMk cId="3335069941" sldId="302"/>
            <ac:spMk id="10" creationId="{28D31E1B-0407-4223-9642-0B642CBF57D9}"/>
          </ac:spMkLst>
        </pc:spChg>
        <pc:spChg chg="del">
          <ac:chgData name="Jeff Gallant" userId="25997235-6328-4fee-8f84-6a87050bf096" providerId="ADAL" clId="{24786DB4-CCDA-46C6-AD08-463A91279828}" dt="2021-03-25T17:28:40.356" v="5373" actId="26606"/>
          <ac:spMkLst>
            <pc:docMk/>
            <pc:sldMk cId="3335069941" sldId="302"/>
            <ac:spMk id="17" creationId="{D5B0017B-2ECA-49AF-B397-DC140825DF8D}"/>
          </ac:spMkLst>
        </pc:spChg>
        <pc:spChg chg="del">
          <ac:chgData name="Jeff Gallant" userId="25997235-6328-4fee-8f84-6a87050bf096" providerId="ADAL" clId="{24786DB4-CCDA-46C6-AD08-463A91279828}" dt="2021-03-25T17:28:40.356" v="5373" actId="26606"/>
          <ac:spMkLst>
            <pc:docMk/>
            <pc:sldMk cId="3335069941" sldId="302"/>
            <ac:spMk id="19" creationId="{70E96339-907C-46C3-99AC-31179B6F0EBD}"/>
          </ac:spMkLst>
        </pc:spChg>
        <pc:spChg chg="add">
          <ac:chgData name="Jeff Gallant" userId="25997235-6328-4fee-8f84-6a87050bf096" providerId="ADAL" clId="{24786DB4-CCDA-46C6-AD08-463A91279828}" dt="2021-03-25T17:28:40.356" v="5373" actId="26606"/>
          <ac:spMkLst>
            <pc:docMk/>
            <pc:sldMk cId="3335069941" sldId="302"/>
            <ac:spMk id="26" creationId="{5A0118C5-4F8D-4CF4-BADD-53FEACC6C42A}"/>
          </ac:spMkLst>
        </pc:spChg>
        <pc:spChg chg="add">
          <ac:chgData name="Jeff Gallant" userId="25997235-6328-4fee-8f84-6a87050bf096" providerId="ADAL" clId="{24786DB4-CCDA-46C6-AD08-463A91279828}" dt="2021-03-25T17:28:40.356" v="5373" actId="26606"/>
          <ac:spMkLst>
            <pc:docMk/>
            <pc:sldMk cId="3335069941" sldId="302"/>
            <ac:spMk id="28" creationId="{EAED1919-54A1-41C9-B30B-A3FF3F58E38B}"/>
          </ac:spMkLst>
        </pc:spChg>
        <pc:spChg chg="add">
          <ac:chgData name="Jeff Gallant" userId="25997235-6328-4fee-8f84-6a87050bf096" providerId="ADAL" clId="{24786DB4-CCDA-46C6-AD08-463A91279828}" dt="2021-03-25T17:28:40.356" v="5373" actId="26606"/>
          <ac:spMkLst>
            <pc:docMk/>
            <pc:sldMk cId="3335069941" sldId="302"/>
            <ac:spMk id="34" creationId="{FFFEB18F-F81F-4CED-BE64-EB888A77C3B8}"/>
          </ac:spMkLst>
        </pc:spChg>
        <pc:grpChg chg="del">
          <ac:chgData name="Jeff Gallant" userId="25997235-6328-4fee-8f84-6a87050bf096" providerId="ADAL" clId="{24786DB4-CCDA-46C6-AD08-463A91279828}" dt="2021-03-25T17:28:40.356" v="5373" actId="26606"/>
          <ac:grpSpMkLst>
            <pc:docMk/>
            <pc:sldMk cId="3335069941" sldId="302"/>
            <ac:grpSpMk id="12" creationId="{AE1C45F0-260A-458C-96ED-C1F6D2151219}"/>
          </ac:grpSpMkLst>
        </pc:grpChg>
        <pc:grpChg chg="add">
          <ac:chgData name="Jeff Gallant" userId="25997235-6328-4fee-8f84-6a87050bf096" providerId="ADAL" clId="{24786DB4-CCDA-46C6-AD08-463A91279828}" dt="2021-03-25T17:28:40.356" v="5373" actId="26606"/>
          <ac:grpSpMkLst>
            <pc:docMk/>
            <pc:sldMk cId="3335069941" sldId="302"/>
            <ac:grpSpMk id="30" creationId="{C4751043-2EE3-4222-9979-8E61D93DA8DC}"/>
          </ac:grpSpMkLst>
        </pc:grpChg>
        <pc:grpChg chg="add">
          <ac:chgData name="Jeff Gallant" userId="25997235-6328-4fee-8f84-6a87050bf096" providerId="ADAL" clId="{24786DB4-CCDA-46C6-AD08-463A91279828}" dt="2021-03-25T17:28:40.356" v="5373" actId="26606"/>
          <ac:grpSpMkLst>
            <pc:docMk/>
            <pc:sldMk cId="3335069941" sldId="302"/>
            <ac:grpSpMk id="36" creationId="{00E015F5-1A99-4E40-BC3D-7707802996B5}"/>
          </ac:grpSpMkLst>
        </pc:grpChg>
        <pc:grpChg chg="add">
          <ac:chgData name="Jeff Gallant" userId="25997235-6328-4fee-8f84-6a87050bf096" providerId="ADAL" clId="{24786DB4-CCDA-46C6-AD08-463A91279828}" dt="2021-03-25T17:28:40.356" v="5373" actId="26606"/>
          <ac:grpSpMkLst>
            <pc:docMk/>
            <pc:sldMk cId="3335069941" sldId="302"/>
            <ac:grpSpMk id="40" creationId="{5468B3A9-705E-43C3-A742-0619B0D8F2EE}"/>
          </ac:grpSpMkLst>
        </pc:grpChg>
        <pc:picChg chg="mod ord">
          <ac:chgData name="Jeff Gallant" userId="25997235-6328-4fee-8f84-6a87050bf096" providerId="ADAL" clId="{24786DB4-CCDA-46C6-AD08-463A91279828}" dt="2021-03-25T17:28:49.591" v="5374" actId="27349"/>
          <ac:picMkLst>
            <pc:docMk/>
            <pc:sldMk cId="3335069941" sldId="302"/>
            <ac:picMk id="7" creationId="{0F8AAFFA-C2FF-4228-9626-6F67FE232E43}"/>
          </ac:picMkLst>
        </pc:picChg>
        <pc:cxnChg chg="del">
          <ac:chgData name="Jeff Gallant" userId="25997235-6328-4fee-8f84-6a87050bf096" providerId="ADAL" clId="{24786DB4-CCDA-46C6-AD08-463A91279828}" dt="2021-03-25T17:28:40.356" v="5373" actId="26606"/>
          <ac:cxnSpMkLst>
            <pc:docMk/>
            <pc:sldMk cId="3335069941" sldId="302"/>
            <ac:cxnSpMk id="21" creationId="{6CF1BAF6-AD41-4082-B212-8A1F9A2E8779}"/>
          </ac:cxnSpMkLst>
        </pc:cxnChg>
      </pc:sldChg>
      <pc:sldChg chg="modSp mod">
        <pc:chgData name="Jeff Gallant" userId="25997235-6328-4fee-8f84-6a87050bf096" providerId="ADAL" clId="{24786DB4-CCDA-46C6-AD08-463A91279828}" dt="2021-03-25T17:16:22.253" v="4904" actId="20577"/>
        <pc:sldMkLst>
          <pc:docMk/>
          <pc:sldMk cId="174088732" sldId="338"/>
        </pc:sldMkLst>
        <pc:spChg chg="mod">
          <ac:chgData name="Jeff Gallant" userId="25997235-6328-4fee-8f84-6a87050bf096" providerId="ADAL" clId="{24786DB4-CCDA-46C6-AD08-463A91279828}" dt="2021-03-25T17:16:22.253" v="4904" actId="20577"/>
          <ac:spMkLst>
            <pc:docMk/>
            <pc:sldMk cId="174088732" sldId="338"/>
            <ac:spMk id="3" creationId="{62E21C6A-A6D9-4D68-8A2C-3483EAD4A4F5}"/>
          </ac:spMkLst>
        </pc:spChg>
      </pc:sldChg>
      <pc:sldChg chg="addSp delSp modSp mod">
        <pc:chgData name="Jeff Gallant" userId="25997235-6328-4fee-8f84-6a87050bf096" providerId="ADAL" clId="{24786DB4-CCDA-46C6-AD08-463A91279828}" dt="2021-03-25T17:26:07.116" v="5306" actId="1076"/>
        <pc:sldMkLst>
          <pc:docMk/>
          <pc:sldMk cId="2195846885" sldId="341"/>
        </pc:sldMkLst>
        <pc:spChg chg="mod">
          <ac:chgData name="Jeff Gallant" userId="25997235-6328-4fee-8f84-6a87050bf096" providerId="ADAL" clId="{24786DB4-CCDA-46C6-AD08-463A91279828}" dt="2021-03-25T17:25:42.375" v="5298" actId="26606"/>
          <ac:spMkLst>
            <pc:docMk/>
            <pc:sldMk cId="2195846885" sldId="341"/>
            <ac:spMk id="2" creationId="{48CA0DEF-735D-447F-88FC-CA5C2E589F90}"/>
          </ac:spMkLst>
        </pc:spChg>
        <pc:spChg chg="mod">
          <ac:chgData name="Jeff Gallant" userId="25997235-6328-4fee-8f84-6a87050bf096" providerId="ADAL" clId="{24786DB4-CCDA-46C6-AD08-463A91279828}" dt="2021-03-25T17:26:07.116" v="5306" actId="1076"/>
          <ac:spMkLst>
            <pc:docMk/>
            <pc:sldMk cId="2195846885" sldId="341"/>
            <ac:spMk id="3" creationId="{61CC0C15-16B1-4C7B-918E-BE922E9A75C8}"/>
          </ac:spMkLst>
        </pc:spChg>
        <pc:spChg chg="del">
          <ac:chgData name="Jeff Gallant" userId="25997235-6328-4fee-8f84-6a87050bf096" providerId="ADAL" clId="{24786DB4-CCDA-46C6-AD08-463A91279828}" dt="2021-03-25T17:25:42.375" v="5298" actId="26606"/>
          <ac:spMkLst>
            <pc:docMk/>
            <pc:sldMk cId="2195846885" sldId="341"/>
            <ac:spMk id="8" creationId="{A52B99F1-B2DC-437E-A8A1-A57F2F29F8D1}"/>
          </ac:spMkLst>
        </pc:spChg>
        <pc:spChg chg="del">
          <ac:chgData name="Jeff Gallant" userId="25997235-6328-4fee-8f84-6a87050bf096" providerId="ADAL" clId="{24786DB4-CCDA-46C6-AD08-463A91279828}" dt="2021-03-25T17:25:42.375" v="5298" actId="26606"/>
          <ac:spMkLst>
            <pc:docMk/>
            <pc:sldMk cId="2195846885" sldId="341"/>
            <ac:spMk id="10" creationId="{55F8BA08-3E38-4B70-B93A-74F08E092206}"/>
          </ac:spMkLst>
        </pc:spChg>
        <pc:spChg chg="del">
          <ac:chgData name="Jeff Gallant" userId="25997235-6328-4fee-8f84-6a87050bf096" providerId="ADAL" clId="{24786DB4-CCDA-46C6-AD08-463A91279828}" dt="2021-03-25T17:25:42.375" v="5298" actId="26606"/>
          <ac:spMkLst>
            <pc:docMk/>
            <pc:sldMk cId="2195846885" sldId="341"/>
            <ac:spMk id="12" creationId="{357F1B33-79AB-4A71-8CEC-4546D709B8C8}"/>
          </ac:spMkLst>
        </pc:spChg>
        <pc:spChg chg="add">
          <ac:chgData name="Jeff Gallant" userId="25997235-6328-4fee-8f84-6a87050bf096" providerId="ADAL" clId="{24786DB4-CCDA-46C6-AD08-463A91279828}" dt="2021-03-25T17:25:42.375" v="5298" actId="26606"/>
          <ac:spMkLst>
            <pc:docMk/>
            <pc:sldMk cId="2195846885" sldId="341"/>
            <ac:spMk id="17" creationId="{5A0118C5-4F8D-4CF4-BADD-53FEACC6C42A}"/>
          </ac:spMkLst>
        </pc:spChg>
        <pc:spChg chg="add">
          <ac:chgData name="Jeff Gallant" userId="25997235-6328-4fee-8f84-6a87050bf096" providerId="ADAL" clId="{24786DB4-CCDA-46C6-AD08-463A91279828}" dt="2021-03-25T17:25:42.375" v="5298" actId="26606"/>
          <ac:spMkLst>
            <pc:docMk/>
            <pc:sldMk cId="2195846885" sldId="341"/>
            <ac:spMk id="38" creationId="{EC11F68A-CC71-4196-BBF3-20CDCD75D4E6}"/>
          </ac:spMkLst>
        </pc:spChg>
        <pc:spChg chg="add">
          <ac:chgData name="Jeff Gallant" userId="25997235-6328-4fee-8f84-6a87050bf096" providerId="ADAL" clId="{24786DB4-CCDA-46C6-AD08-463A91279828}" dt="2021-03-25T17:25:42.375" v="5298" actId="26606"/>
          <ac:spMkLst>
            <pc:docMk/>
            <pc:sldMk cId="2195846885" sldId="341"/>
            <ac:spMk id="40" creationId="{085F9950-F10E-4E64-962B-F70345789875}"/>
          </ac:spMkLst>
        </pc:spChg>
        <pc:grpChg chg="add">
          <ac:chgData name="Jeff Gallant" userId="25997235-6328-4fee-8f84-6a87050bf096" providerId="ADAL" clId="{24786DB4-CCDA-46C6-AD08-463A91279828}" dt="2021-03-25T17:25:42.375" v="5298" actId="26606"/>
          <ac:grpSpMkLst>
            <pc:docMk/>
            <pc:sldMk cId="2195846885" sldId="341"/>
            <ac:grpSpMk id="19" creationId="{1E8369D0-2C3B-4E27-AC6C-A246AC28CDA1}"/>
          </ac:grpSpMkLst>
        </pc:grpChg>
        <pc:grpChg chg="add">
          <ac:chgData name="Jeff Gallant" userId="25997235-6328-4fee-8f84-6a87050bf096" providerId="ADAL" clId="{24786DB4-CCDA-46C6-AD08-463A91279828}" dt="2021-03-25T17:25:42.375" v="5298" actId="26606"/>
          <ac:grpSpMkLst>
            <pc:docMk/>
            <pc:sldMk cId="2195846885" sldId="341"/>
            <ac:grpSpMk id="23" creationId="{C6F74901-2A71-43C3-837C-27CCD6B6D636}"/>
          </ac:grpSpMkLst>
        </pc:grpChg>
      </pc:sldChg>
      <pc:sldChg chg="addSp delSp modSp mod">
        <pc:chgData name="Jeff Gallant" userId="25997235-6328-4fee-8f84-6a87050bf096" providerId="ADAL" clId="{24786DB4-CCDA-46C6-AD08-463A91279828}" dt="2021-03-25T17:26:58.952" v="5343" actId="14100"/>
        <pc:sldMkLst>
          <pc:docMk/>
          <pc:sldMk cId="4084903770" sldId="342"/>
        </pc:sldMkLst>
        <pc:spChg chg="mod">
          <ac:chgData name="Jeff Gallant" userId="25997235-6328-4fee-8f84-6a87050bf096" providerId="ADAL" clId="{24786DB4-CCDA-46C6-AD08-463A91279828}" dt="2021-03-25T17:25:47.291" v="5299" actId="26606"/>
          <ac:spMkLst>
            <pc:docMk/>
            <pc:sldMk cId="4084903770" sldId="342"/>
            <ac:spMk id="2" creationId="{48CA0DEF-735D-447F-88FC-CA5C2E589F90}"/>
          </ac:spMkLst>
        </pc:spChg>
        <pc:spChg chg="mod">
          <ac:chgData name="Jeff Gallant" userId="25997235-6328-4fee-8f84-6a87050bf096" providerId="ADAL" clId="{24786DB4-CCDA-46C6-AD08-463A91279828}" dt="2021-03-25T17:26:58.952" v="5343" actId="14100"/>
          <ac:spMkLst>
            <pc:docMk/>
            <pc:sldMk cId="4084903770" sldId="342"/>
            <ac:spMk id="3" creationId="{61CC0C15-16B1-4C7B-918E-BE922E9A75C8}"/>
          </ac:spMkLst>
        </pc:spChg>
        <pc:spChg chg="del">
          <ac:chgData name="Jeff Gallant" userId="25997235-6328-4fee-8f84-6a87050bf096" providerId="ADAL" clId="{24786DB4-CCDA-46C6-AD08-463A91279828}" dt="2021-03-25T17:25:47.291" v="5299" actId="26606"/>
          <ac:spMkLst>
            <pc:docMk/>
            <pc:sldMk cId="4084903770" sldId="342"/>
            <ac:spMk id="8" creationId="{A52B99F1-B2DC-437E-A8A1-A57F2F29F8D1}"/>
          </ac:spMkLst>
        </pc:spChg>
        <pc:spChg chg="del">
          <ac:chgData name="Jeff Gallant" userId="25997235-6328-4fee-8f84-6a87050bf096" providerId="ADAL" clId="{24786DB4-CCDA-46C6-AD08-463A91279828}" dt="2021-03-25T17:25:47.291" v="5299" actId="26606"/>
          <ac:spMkLst>
            <pc:docMk/>
            <pc:sldMk cId="4084903770" sldId="342"/>
            <ac:spMk id="10" creationId="{55F8BA08-3E38-4B70-B93A-74F08E092206}"/>
          </ac:spMkLst>
        </pc:spChg>
        <pc:spChg chg="del">
          <ac:chgData name="Jeff Gallant" userId="25997235-6328-4fee-8f84-6a87050bf096" providerId="ADAL" clId="{24786DB4-CCDA-46C6-AD08-463A91279828}" dt="2021-03-25T17:25:47.291" v="5299" actId="26606"/>
          <ac:spMkLst>
            <pc:docMk/>
            <pc:sldMk cId="4084903770" sldId="342"/>
            <ac:spMk id="12" creationId="{357F1B33-79AB-4A71-8CEC-4546D709B8C8}"/>
          </ac:spMkLst>
        </pc:spChg>
        <pc:spChg chg="add">
          <ac:chgData name="Jeff Gallant" userId="25997235-6328-4fee-8f84-6a87050bf096" providerId="ADAL" clId="{24786DB4-CCDA-46C6-AD08-463A91279828}" dt="2021-03-25T17:25:47.291" v="5299" actId="26606"/>
          <ac:spMkLst>
            <pc:docMk/>
            <pc:sldMk cId="4084903770" sldId="342"/>
            <ac:spMk id="17" creationId="{5A0118C5-4F8D-4CF4-BADD-53FEACC6C42A}"/>
          </ac:spMkLst>
        </pc:spChg>
        <pc:spChg chg="add">
          <ac:chgData name="Jeff Gallant" userId="25997235-6328-4fee-8f84-6a87050bf096" providerId="ADAL" clId="{24786DB4-CCDA-46C6-AD08-463A91279828}" dt="2021-03-25T17:25:47.291" v="5299" actId="26606"/>
          <ac:spMkLst>
            <pc:docMk/>
            <pc:sldMk cId="4084903770" sldId="342"/>
            <ac:spMk id="19" creationId="{55C61911-45B2-48BF-AC7A-1EB579B42CBB}"/>
          </ac:spMkLst>
        </pc:spChg>
        <pc:spChg chg="add">
          <ac:chgData name="Jeff Gallant" userId="25997235-6328-4fee-8f84-6a87050bf096" providerId="ADAL" clId="{24786DB4-CCDA-46C6-AD08-463A91279828}" dt="2021-03-25T17:25:47.291" v="5299" actId="26606"/>
          <ac:spMkLst>
            <pc:docMk/>
            <pc:sldMk cId="4084903770" sldId="342"/>
            <ac:spMk id="21" creationId="{2DE4D4CE-6DAE-4A05-BE5B-6BCE3F4EC79B}"/>
          </ac:spMkLst>
        </pc:spChg>
        <pc:spChg chg="add">
          <ac:chgData name="Jeff Gallant" userId="25997235-6328-4fee-8f84-6a87050bf096" providerId="ADAL" clId="{24786DB4-CCDA-46C6-AD08-463A91279828}" dt="2021-03-25T17:25:47.291" v="5299" actId="26606"/>
          <ac:spMkLst>
            <pc:docMk/>
            <pc:sldMk cId="4084903770" sldId="342"/>
            <ac:spMk id="27" creationId="{10C23D31-5B0A-4956-A59F-A24F57D2A959}"/>
          </ac:spMkLst>
        </pc:spChg>
        <pc:spChg chg="add">
          <ac:chgData name="Jeff Gallant" userId="25997235-6328-4fee-8f84-6a87050bf096" providerId="ADAL" clId="{24786DB4-CCDA-46C6-AD08-463A91279828}" dt="2021-03-25T17:25:47.291" v="5299" actId="26606"/>
          <ac:spMkLst>
            <pc:docMk/>
            <pc:sldMk cId="4084903770" sldId="342"/>
            <ac:spMk id="29" creationId="{F4C6FC6E-4AAF-4628-B7E5-85DF9D323B6F}"/>
          </ac:spMkLst>
        </pc:spChg>
        <pc:grpChg chg="add">
          <ac:chgData name="Jeff Gallant" userId="25997235-6328-4fee-8f84-6a87050bf096" providerId="ADAL" clId="{24786DB4-CCDA-46C6-AD08-463A91279828}" dt="2021-03-25T17:25:47.291" v="5299" actId="26606"/>
          <ac:grpSpMkLst>
            <pc:docMk/>
            <pc:sldMk cId="4084903770" sldId="342"/>
            <ac:grpSpMk id="23" creationId="{B8CB1D39-68D4-4372-BF3B-2A33A7495E2B}"/>
          </ac:grpSpMkLst>
        </pc:grpChg>
        <pc:grpChg chg="add">
          <ac:chgData name="Jeff Gallant" userId="25997235-6328-4fee-8f84-6a87050bf096" providerId="ADAL" clId="{24786DB4-CCDA-46C6-AD08-463A91279828}" dt="2021-03-25T17:25:47.291" v="5299" actId="26606"/>
          <ac:grpSpMkLst>
            <pc:docMk/>
            <pc:sldMk cId="4084903770" sldId="342"/>
            <ac:grpSpMk id="31" creationId="{582A903B-6B78-4F0A-B7C9-3D80499020B8}"/>
          </ac:grpSpMkLst>
        </pc:grpChg>
      </pc:sldChg>
      <pc:sldChg chg="addSp delSp modSp mod setBg setClrOvrMap">
        <pc:chgData name="Jeff Gallant" userId="25997235-6328-4fee-8f84-6a87050bf096" providerId="ADAL" clId="{24786DB4-CCDA-46C6-AD08-463A91279828}" dt="2021-03-25T17:24:13.614" v="5281" actId="26606"/>
        <pc:sldMkLst>
          <pc:docMk/>
          <pc:sldMk cId="1425211662" sldId="343"/>
        </pc:sldMkLst>
        <pc:spChg chg="mod">
          <ac:chgData name="Jeff Gallant" userId="25997235-6328-4fee-8f84-6a87050bf096" providerId="ADAL" clId="{24786DB4-CCDA-46C6-AD08-463A91279828}" dt="2021-03-25T17:24:13.614" v="5281" actId="26606"/>
          <ac:spMkLst>
            <pc:docMk/>
            <pc:sldMk cId="1425211662" sldId="343"/>
            <ac:spMk id="3" creationId="{4B6998EA-3EAC-4675-91B4-463D7C51340F}"/>
          </ac:spMkLst>
        </pc:spChg>
        <pc:spChg chg="mod">
          <ac:chgData name="Jeff Gallant" userId="25997235-6328-4fee-8f84-6a87050bf096" providerId="ADAL" clId="{24786DB4-CCDA-46C6-AD08-463A91279828}" dt="2021-03-25T17:24:13.614" v="5281" actId="26606"/>
          <ac:spMkLst>
            <pc:docMk/>
            <pc:sldMk cId="1425211662" sldId="343"/>
            <ac:spMk id="4" creationId="{356EE685-A42C-41CC-B76C-322570851461}"/>
          </ac:spMkLst>
        </pc:spChg>
        <pc:spChg chg="del">
          <ac:chgData name="Jeff Gallant" userId="25997235-6328-4fee-8f84-6a87050bf096" providerId="ADAL" clId="{24786DB4-CCDA-46C6-AD08-463A91279828}" dt="2021-03-25T17:24:13.614" v="5281" actId="26606"/>
          <ac:spMkLst>
            <pc:docMk/>
            <pc:sldMk cId="1425211662" sldId="343"/>
            <ac:spMk id="9" creationId="{7CB4857B-ED7C-444D-9F04-2F885114A1C2}"/>
          </ac:spMkLst>
        </pc:spChg>
        <pc:spChg chg="del">
          <ac:chgData name="Jeff Gallant" userId="25997235-6328-4fee-8f84-6a87050bf096" providerId="ADAL" clId="{24786DB4-CCDA-46C6-AD08-463A91279828}" dt="2021-03-25T17:24:13.614" v="5281" actId="26606"/>
          <ac:spMkLst>
            <pc:docMk/>
            <pc:sldMk cId="1425211662" sldId="343"/>
            <ac:spMk id="11" creationId="{D18046FB-44EA-4FD8-A585-EA09A319B2D0}"/>
          </ac:spMkLst>
        </pc:spChg>
        <pc:spChg chg="del">
          <ac:chgData name="Jeff Gallant" userId="25997235-6328-4fee-8f84-6a87050bf096" providerId="ADAL" clId="{24786DB4-CCDA-46C6-AD08-463A91279828}" dt="2021-03-25T17:24:13.614" v="5281" actId="26606"/>
          <ac:spMkLst>
            <pc:docMk/>
            <pc:sldMk cId="1425211662" sldId="343"/>
            <ac:spMk id="13" creationId="{479F5F2B-8B58-4140-AE6A-51F6C67B18D9}"/>
          </ac:spMkLst>
        </pc:spChg>
        <pc:spChg chg="add">
          <ac:chgData name="Jeff Gallant" userId="25997235-6328-4fee-8f84-6a87050bf096" providerId="ADAL" clId="{24786DB4-CCDA-46C6-AD08-463A91279828}" dt="2021-03-25T17:24:13.614" v="5281" actId="26606"/>
          <ac:spMkLst>
            <pc:docMk/>
            <pc:sldMk cId="1425211662" sldId="343"/>
            <ac:spMk id="18" creationId="{AD72D4D1-076F-49D3-9889-EFC4F6D7CA66}"/>
          </ac:spMkLst>
        </pc:spChg>
        <pc:cxnChg chg="add">
          <ac:chgData name="Jeff Gallant" userId="25997235-6328-4fee-8f84-6a87050bf096" providerId="ADAL" clId="{24786DB4-CCDA-46C6-AD08-463A91279828}" dt="2021-03-25T17:24:13.614" v="5281" actId="26606"/>
          <ac:cxnSpMkLst>
            <pc:docMk/>
            <pc:sldMk cId="1425211662" sldId="343"/>
            <ac:cxnSpMk id="20" creationId="{2D72A2C9-F3CA-4216-8BAD-FA4C970C3C4E}"/>
          </ac:cxnSpMkLst>
        </pc:cxnChg>
      </pc:sldChg>
      <pc:sldChg chg="addSp delSp modSp add mod modClrScheme delDesignElem chgLayout">
        <pc:chgData name="Jeff Gallant" userId="25997235-6328-4fee-8f84-6a87050bf096" providerId="ADAL" clId="{24786DB4-CCDA-46C6-AD08-463A91279828}" dt="2021-03-25T17:19:43.229" v="5081" actId="113"/>
        <pc:sldMkLst>
          <pc:docMk/>
          <pc:sldMk cId="825754274" sldId="346"/>
        </pc:sldMkLst>
        <pc:spChg chg="mod ord">
          <ac:chgData name="Jeff Gallant" userId="25997235-6328-4fee-8f84-6a87050bf096" providerId="ADAL" clId="{24786DB4-CCDA-46C6-AD08-463A91279828}" dt="2021-03-25T17:18:21.580" v="5062" actId="26606"/>
          <ac:spMkLst>
            <pc:docMk/>
            <pc:sldMk cId="825754274" sldId="346"/>
            <ac:spMk id="2" creationId="{8092D654-CA54-4623-8A30-6C9DA9E5B486}"/>
          </ac:spMkLst>
        </pc:spChg>
        <pc:spChg chg="mod ord">
          <ac:chgData name="Jeff Gallant" userId="25997235-6328-4fee-8f84-6a87050bf096" providerId="ADAL" clId="{24786DB4-CCDA-46C6-AD08-463A91279828}" dt="2021-03-25T17:19:43.229" v="5081" actId="113"/>
          <ac:spMkLst>
            <pc:docMk/>
            <pc:sldMk cId="825754274" sldId="346"/>
            <ac:spMk id="3" creationId="{39419DC0-9638-49BE-8C08-00638A62ED54}"/>
          </ac:spMkLst>
        </pc:spChg>
        <pc:spChg chg="add del">
          <ac:chgData name="Jeff Gallant" userId="25997235-6328-4fee-8f84-6a87050bf096" providerId="ADAL" clId="{24786DB4-CCDA-46C6-AD08-463A91279828}" dt="2021-03-25T17:18:21.580" v="5062" actId="26606"/>
          <ac:spMkLst>
            <pc:docMk/>
            <pc:sldMk cId="825754274" sldId="346"/>
            <ac:spMk id="23" creationId="{09588DA8-065E-4F6F-8EFD-43104AB2E0CF}"/>
          </ac:spMkLst>
        </pc:spChg>
        <pc:spChg chg="add del">
          <ac:chgData name="Jeff Gallant" userId="25997235-6328-4fee-8f84-6a87050bf096" providerId="ADAL" clId="{24786DB4-CCDA-46C6-AD08-463A91279828}" dt="2021-03-25T17:18:21.580" v="5062" actId="26606"/>
          <ac:spMkLst>
            <pc:docMk/>
            <pc:sldMk cId="825754274" sldId="346"/>
            <ac:spMk id="24" creationId="{C4285719-470E-454C-AF62-8323075F1F5B}"/>
          </ac:spMkLst>
        </pc:spChg>
        <pc:spChg chg="add del">
          <ac:chgData name="Jeff Gallant" userId="25997235-6328-4fee-8f84-6a87050bf096" providerId="ADAL" clId="{24786DB4-CCDA-46C6-AD08-463A91279828}" dt="2021-03-25T17:18:21.580" v="5062" actId="26606"/>
          <ac:spMkLst>
            <pc:docMk/>
            <pc:sldMk cId="825754274" sldId="346"/>
            <ac:spMk id="25" creationId="{CD9FE4EF-C4D8-49A0-B2FF-81D8DB7D8A24}"/>
          </ac:spMkLst>
        </pc:spChg>
        <pc:spChg chg="add del">
          <ac:chgData name="Jeff Gallant" userId="25997235-6328-4fee-8f84-6a87050bf096" providerId="ADAL" clId="{24786DB4-CCDA-46C6-AD08-463A91279828}" dt="2021-03-25T17:18:21.580" v="5062" actId="26606"/>
          <ac:spMkLst>
            <pc:docMk/>
            <pc:sldMk cId="825754274" sldId="346"/>
            <ac:spMk id="27" creationId="{4300840D-0A0B-4512-BACA-B439D5B9C57C}"/>
          </ac:spMkLst>
        </pc:spChg>
        <pc:spChg chg="add del">
          <ac:chgData name="Jeff Gallant" userId="25997235-6328-4fee-8f84-6a87050bf096" providerId="ADAL" clId="{24786DB4-CCDA-46C6-AD08-463A91279828}" dt="2021-03-25T17:18:21.580" v="5062" actId="26606"/>
          <ac:spMkLst>
            <pc:docMk/>
            <pc:sldMk cId="825754274" sldId="346"/>
            <ac:spMk id="29" creationId="{D2B78728-A580-49A7-84F9-6EF6F583ADE0}"/>
          </ac:spMkLst>
        </pc:spChg>
        <pc:spChg chg="add del">
          <ac:chgData name="Jeff Gallant" userId="25997235-6328-4fee-8f84-6a87050bf096" providerId="ADAL" clId="{24786DB4-CCDA-46C6-AD08-463A91279828}" dt="2021-03-25T17:18:21.580" v="5062" actId="26606"/>
          <ac:spMkLst>
            <pc:docMk/>
            <pc:sldMk cId="825754274" sldId="346"/>
            <ac:spMk id="31" creationId="{38FAA1A1-D861-433F-88FA-1E9D6FD31D11}"/>
          </ac:spMkLst>
        </pc:spChg>
        <pc:spChg chg="add del">
          <ac:chgData name="Jeff Gallant" userId="25997235-6328-4fee-8f84-6a87050bf096" providerId="ADAL" clId="{24786DB4-CCDA-46C6-AD08-463A91279828}" dt="2021-03-25T17:18:21.580" v="5062" actId="26606"/>
          <ac:spMkLst>
            <pc:docMk/>
            <pc:sldMk cId="825754274" sldId="346"/>
            <ac:spMk id="33" creationId="{8D71EDA1-87BF-4D5D-AB79-F346FD19278A}"/>
          </ac:spMkLst>
        </pc:spChg>
        <pc:spChg chg="add">
          <ac:chgData name="Jeff Gallant" userId="25997235-6328-4fee-8f84-6a87050bf096" providerId="ADAL" clId="{24786DB4-CCDA-46C6-AD08-463A91279828}" dt="2021-03-25T17:18:21.580" v="5062" actId="26606"/>
          <ac:spMkLst>
            <pc:docMk/>
            <pc:sldMk cId="825754274" sldId="346"/>
            <ac:spMk id="38" creationId="{5A0118C5-4F8D-4CF4-BADD-53FEACC6C42A}"/>
          </ac:spMkLst>
        </pc:spChg>
        <pc:spChg chg="add">
          <ac:chgData name="Jeff Gallant" userId="25997235-6328-4fee-8f84-6a87050bf096" providerId="ADAL" clId="{24786DB4-CCDA-46C6-AD08-463A91279828}" dt="2021-03-25T17:18:21.580" v="5062" actId="26606"/>
          <ac:spMkLst>
            <pc:docMk/>
            <pc:sldMk cId="825754274" sldId="346"/>
            <ac:spMk id="40" creationId="{A99050EE-26AF-4253-BD50-F0FCD965A8F6}"/>
          </ac:spMkLst>
        </pc:spChg>
        <pc:spChg chg="add">
          <ac:chgData name="Jeff Gallant" userId="25997235-6328-4fee-8f84-6a87050bf096" providerId="ADAL" clId="{24786DB4-CCDA-46C6-AD08-463A91279828}" dt="2021-03-25T17:18:21.580" v="5062" actId="26606"/>
          <ac:spMkLst>
            <pc:docMk/>
            <pc:sldMk cId="825754274" sldId="346"/>
            <ac:spMk id="46" creationId="{D0C78466-EB6E-45A0-99A6-A00789ACD90A}"/>
          </ac:spMkLst>
        </pc:spChg>
        <pc:spChg chg="add">
          <ac:chgData name="Jeff Gallant" userId="25997235-6328-4fee-8f84-6a87050bf096" providerId="ADAL" clId="{24786DB4-CCDA-46C6-AD08-463A91279828}" dt="2021-03-25T17:18:21.580" v="5062" actId="26606"/>
          <ac:spMkLst>
            <pc:docMk/>
            <pc:sldMk cId="825754274" sldId="346"/>
            <ac:spMk id="48" creationId="{E99F76E4-5DFD-4DBE-B042-66FBCD1182C9}"/>
          </ac:spMkLst>
        </pc:spChg>
        <pc:grpChg chg="add">
          <ac:chgData name="Jeff Gallant" userId="25997235-6328-4fee-8f84-6a87050bf096" providerId="ADAL" clId="{24786DB4-CCDA-46C6-AD08-463A91279828}" dt="2021-03-25T17:18:21.580" v="5062" actId="26606"/>
          <ac:grpSpMkLst>
            <pc:docMk/>
            <pc:sldMk cId="825754274" sldId="346"/>
            <ac:grpSpMk id="42" creationId="{00E015F5-1A99-4E40-BC3D-7707802996B5}"/>
          </ac:grpSpMkLst>
        </pc:grpChg>
        <pc:grpChg chg="add">
          <ac:chgData name="Jeff Gallant" userId="25997235-6328-4fee-8f84-6a87050bf096" providerId="ADAL" clId="{24786DB4-CCDA-46C6-AD08-463A91279828}" dt="2021-03-25T17:18:21.580" v="5062" actId="26606"/>
          <ac:grpSpMkLst>
            <pc:docMk/>
            <pc:sldMk cId="825754274" sldId="346"/>
            <ac:grpSpMk id="50" creationId="{5468B3A9-705E-43C3-A742-0619B0D8F2EE}"/>
          </ac:grpSpMkLst>
        </pc:grpChg>
        <pc:grpChg chg="add">
          <ac:chgData name="Jeff Gallant" userId="25997235-6328-4fee-8f84-6a87050bf096" providerId="ADAL" clId="{24786DB4-CCDA-46C6-AD08-463A91279828}" dt="2021-03-25T17:18:21.580" v="5062" actId="26606"/>
          <ac:grpSpMkLst>
            <pc:docMk/>
            <pc:sldMk cId="825754274" sldId="346"/>
            <ac:grpSpMk id="221" creationId="{773717CC-ECEE-4ABF-BA61-C59F46801775}"/>
          </ac:grpSpMkLst>
        </pc:grpChg>
        <pc:graphicFrameChg chg="add del mod">
          <ac:chgData name="Jeff Gallant" userId="25997235-6328-4fee-8f84-6a87050bf096" providerId="ADAL" clId="{24786DB4-CCDA-46C6-AD08-463A91279828}" dt="2021-03-25T12:51:35.142" v="402"/>
          <ac:graphicFrameMkLst>
            <pc:docMk/>
            <pc:sldMk cId="825754274" sldId="346"/>
            <ac:graphicFrameMk id="4" creationId="{ECF37EA7-24BB-4BA4-8544-17954DCFD771}"/>
          </ac:graphicFrameMkLst>
        </pc:graphicFrameChg>
      </pc:sldChg>
      <pc:sldChg chg="addSp delSp modSp add mod">
        <pc:chgData name="Jeff Gallant" userId="25997235-6328-4fee-8f84-6a87050bf096" providerId="ADAL" clId="{24786DB4-CCDA-46C6-AD08-463A91279828}" dt="2021-03-25T17:19:55.387" v="5085" actId="5793"/>
        <pc:sldMkLst>
          <pc:docMk/>
          <pc:sldMk cId="3836724499" sldId="347"/>
        </pc:sldMkLst>
        <pc:spChg chg="mod">
          <ac:chgData name="Jeff Gallant" userId="25997235-6328-4fee-8f84-6a87050bf096" providerId="ADAL" clId="{24786DB4-CCDA-46C6-AD08-463A91279828}" dt="2021-03-25T17:18:25.254" v="5063" actId="26606"/>
          <ac:spMkLst>
            <pc:docMk/>
            <pc:sldMk cId="3836724499" sldId="347"/>
            <ac:spMk id="2" creationId="{8092D654-CA54-4623-8A30-6C9DA9E5B486}"/>
          </ac:spMkLst>
        </pc:spChg>
        <pc:spChg chg="mod">
          <ac:chgData name="Jeff Gallant" userId="25997235-6328-4fee-8f84-6a87050bf096" providerId="ADAL" clId="{24786DB4-CCDA-46C6-AD08-463A91279828}" dt="2021-03-25T17:19:55.387" v="5085" actId="5793"/>
          <ac:spMkLst>
            <pc:docMk/>
            <pc:sldMk cId="3836724499" sldId="347"/>
            <ac:spMk id="3" creationId="{39419DC0-9638-49BE-8C08-00638A62ED54}"/>
          </ac:spMkLst>
        </pc:spChg>
        <pc:spChg chg="del">
          <ac:chgData name="Jeff Gallant" userId="25997235-6328-4fee-8f84-6a87050bf096" providerId="ADAL" clId="{24786DB4-CCDA-46C6-AD08-463A91279828}" dt="2021-03-25T17:18:25.254" v="5063" actId="26606"/>
          <ac:spMkLst>
            <pc:docMk/>
            <pc:sldMk cId="3836724499" sldId="347"/>
            <ac:spMk id="23" creationId="{09588DA8-065E-4F6F-8EFD-43104AB2E0CF}"/>
          </ac:spMkLst>
        </pc:spChg>
        <pc:spChg chg="del">
          <ac:chgData name="Jeff Gallant" userId="25997235-6328-4fee-8f84-6a87050bf096" providerId="ADAL" clId="{24786DB4-CCDA-46C6-AD08-463A91279828}" dt="2021-03-25T17:18:25.254" v="5063" actId="26606"/>
          <ac:spMkLst>
            <pc:docMk/>
            <pc:sldMk cId="3836724499" sldId="347"/>
            <ac:spMk id="24" creationId="{C4285719-470E-454C-AF62-8323075F1F5B}"/>
          </ac:spMkLst>
        </pc:spChg>
        <pc:spChg chg="del">
          <ac:chgData name="Jeff Gallant" userId="25997235-6328-4fee-8f84-6a87050bf096" providerId="ADAL" clId="{24786DB4-CCDA-46C6-AD08-463A91279828}" dt="2021-03-25T17:18:25.254" v="5063" actId="26606"/>
          <ac:spMkLst>
            <pc:docMk/>
            <pc:sldMk cId="3836724499" sldId="347"/>
            <ac:spMk id="25" creationId="{CD9FE4EF-C4D8-49A0-B2FF-81D8DB7D8A24}"/>
          </ac:spMkLst>
        </pc:spChg>
        <pc:spChg chg="del">
          <ac:chgData name="Jeff Gallant" userId="25997235-6328-4fee-8f84-6a87050bf096" providerId="ADAL" clId="{24786DB4-CCDA-46C6-AD08-463A91279828}" dt="2021-03-25T17:18:25.254" v="5063" actId="26606"/>
          <ac:spMkLst>
            <pc:docMk/>
            <pc:sldMk cId="3836724499" sldId="347"/>
            <ac:spMk id="27" creationId="{4300840D-0A0B-4512-BACA-B439D5B9C57C}"/>
          </ac:spMkLst>
        </pc:spChg>
        <pc:spChg chg="del">
          <ac:chgData name="Jeff Gallant" userId="25997235-6328-4fee-8f84-6a87050bf096" providerId="ADAL" clId="{24786DB4-CCDA-46C6-AD08-463A91279828}" dt="2021-03-25T17:18:25.254" v="5063" actId="26606"/>
          <ac:spMkLst>
            <pc:docMk/>
            <pc:sldMk cId="3836724499" sldId="347"/>
            <ac:spMk id="29" creationId="{D2B78728-A580-49A7-84F9-6EF6F583ADE0}"/>
          </ac:spMkLst>
        </pc:spChg>
        <pc:spChg chg="del">
          <ac:chgData name="Jeff Gallant" userId="25997235-6328-4fee-8f84-6a87050bf096" providerId="ADAL" clId="{24786DB4-CCDA-46C6-AD08-463A91279828}" dt="2021-03-25T17:18:25.254" v="5063" actId="26606"/>
          <ac:spMkLst>
            <pc:docMk/>
            <pc:sldMk cId="3836724499" sldId="347"/>
            <ac:spMk id="31" creationId="{38FAA1A1-D861-433F-88FA-1E9D6FD31D11}"/>
          </ac:spMkLst>
        </pc:spChg>
        <pc:spChg chg="del">
          <ac:chgData name="Jeff Gallant" userId="25997235-6328-4fee-8f84-6a87050bf096" providerId="ADAL" clId="{24786DB4-CCDA-46C6-AD08-463A91279828}" dt="2021-03-25T17:18:25.254" v="5063" actId="26606"/>
          <ac:spMkLst>
            <pc:docMk/>
            <pc:sldMk cId="3836724499" sldId="347"/>
            <ac:spMk id="33" creationId="{8D71EDA1-87BF-4D5D-AB79-F346FD19278A}"/>
          </ac:spMkLst>
        </pc:spChg>
        <pc:spChg chg="add">
          <ac:chgData name="Jeff Gallant" userId="25997235-6328-4fee-8f84-6a87050bf096" providerId="ADAL" clId="{24786DB4-CCDA-46C6-AD08-463A91279828}" dt="2021-03-25T17:18:25.254" v="5063" actId="26606"/>
          <ac:spMkLst>
            <pc:docMk/>
            <pc:sldMk cId="3836724499" sldId="347"/>
            <ac:spMk id="38" creationId="{5A0118C5-4F8D-4CF4-BADD-53FEACC6C42A}"/>
          </ac:spMkLst>
        </pc:spChg>
        <pc:spChg chg="add">
          <ac:chgData name="Jeff Gallant" userId="25997235-6328-4fee-8f84-6a87050bf096" providerId="ADAL" clId="{24786DB4-CCDA-46C6-AD08-463A91279828}" dt="2021-03-25T17:18:25.254" v="5063" actId="26606"/>
          <ac:spMkLst>
            <pc:docMk/>
            <pc:sldMk cId="3836724499" sldId="347"/>
            <ac:spMk id="40" creationId="{A99050EE-26AF-4253-BD50-F0FCD965A8F6}"/>
          </ac:spMkLst>
        </pc:spChg>
        <pc:spChg chg="add">
          <ac:chgData name="Jeff Gallant" userId="25997235-6328-4fee-8f84-6a87050bf096" providerId="ADAL" clId="{24786DB4-CCDA-46C6-AD08-463A91279828}" dt="2021-03-25T17:18:25.254" v="5063" actId="26606"/>
          <ac:spMkLst>
            <pc:docMk/>
            <pc:sldMk cId="3836724499" sldId="347"/>
            <ac:spMk id="46" creationId="{D0C78466-EB6E-45A0-99A6-A00789ACD90A}"/>
          </ac:spMkLst>
        </pc:spChg>
        <pc:spChg chg="add">
          <ac:chgData name="Jeff Gallant" userId="25997235-6328-4fee-8f84-6a87050bf096" providerId="ADAL" clId="{24786DB4-CCDA-46C6-AD08-463A91279828}" dt="2021-03-25T17:18:25.254" v="5063" actId="26606"/>
          <ac:spMkLst>
            <pc:docMk/>
            <pc:sldMk cId="3836724499" sldId="347"/>
            <ac:spMk id="48" creationId="{E99F76E4-5DFD-4DBE-B042-66FBCD1182C9}"/>
          </ac:spMkLst>
        </pc:spChg>
        <pc:grpChg chg="add">
          <ac:chgData name="Jeff Gallant" userId="25997235-6328-4fee-8f84-6a87050bf096" providerId="ADAL" clId="{24786DB4-CCDA-46C6-AD08-463A91279828}" dt="2021-03-25T17:18:25.254" v="5063" actId="26606"/>
          <ac:grpSpMkLst>
            <pc:docMk/>
            <pc:sldMk cId="3836724499" sldId="347"/>
            <ac:grpSpMk id="42" creationId="{00E015F5-1A99-4E40-BC3D-7707802996B5}"/>
          </ac:grpSpMkLst>
        </pc:grpChg>
        <pc:grpChg chg="add">
          <ac:chgData name="Jeff Gallant" userId="25997235-6328-4fee-8f84-6a87050bf096" providerId="ADAL" clId="{24786DB4-CCDA-46C6-AD08-463A91279828}" dt="2021-03-25T17:18:25.254" v="5063" actId="26606"/>
          <ac:grpSpMkLst>
            <pc:docMk/>
            <pc:sldMk cId="3836724499" sldId="347"/>
            <ac:grpSpMk id="50" creationId="{5468B3A9-705E-43C3-A742-0619B0D8F2EE}"/>
          </ac:grpSpMkLst>
        </pc:grpChg>
        <pc:grpChg chg="add">
          <ac:chgData name="Jeff Gallant" userId="25997235-6328-4fee-8f84-6a87050bf096" providerId="ADAL" clId="{24786DB4-CCDA-46C6-AD08-463A91279828}" dt="2021-03-25T17:18:25.254" v="5063" actId="26606"/>
          <ac:grpSpMkLst>
            <pc:docMk/>
            <pc:sldMk cId="3836724499" sldId="347"/>
            <ac:grpSpMk id="221" creationId="{773717CC-ECEE-4ABF-BA61-C59F46801775}"/>
          </ac:grpSpMkLst>
        </pc:grpChg>
      </pc:sldChg>
      <pc:sldChg chg="addSp delSp modSp add mod">
        <pc:chgData name="Jeff Gallant" userId="25997235-6328-4fee-8f84-6a87050bf096" providerId="ADAL" clId="{24786DB4-CCDA-46C6-AD08-463A91279828}" dt="2021-03-25T17:20:12.823" v="5095" actId="20577"/>
        <pc:sldMkLst>
          <pc:docMk/>
          <pc:sldMk cId="194575620" sldId="348"/>
        </pc:sldMkLst>
        <pc:spChg chg="mod">
          <ac:chgData name="Jeff Gallant" userId="25997235-6328-4fee-8f84-6a87050bf096" providerId="ADAL" clId="{24786DB4-CCDA-46C6-AD08-463A91279828}" dt="2021-03-25T17:18:33.379" v="5064" actId="26606"/>
          <ac:spMkLst>
            <pc:docMk/>
            <pc:sldMk cId="194575620" sldId="348"/>
            <ac:spMk id="2" creationId="{8092D654-CA54-4623-8A30-6C9DA9E5B486}"/>
          </ac:spMkLst>
        </pc:spChg>
        <pc:spChg chg="mod">
          <ac:chgData name="Jeff Gallant" userId="25997235-6328-4fee-8f84-6a87050bf096" providerId="ADAL" clId="{24786DB4-CCDA-46C6-AD08-463A91279828}" dt="2021-03-25T17:20:12.823" v="5095" actId="20577"/>
          <ac:spMkLst>
            <pc:docMk/>
            <pc:sldMk cId="194575620" sldId="348"/>
            <ac:spMk id="3" creationId="{39419DC0-9638-49BE-8C08-00638A62ED54}"/>
          </ac:spMkLst>
        </pc:spChg>
        <pc:spChg chg="del">
          <ac:chgData name="Jeff Gallant" userId="25997235-6328-4fee-8f84-6a87050bf096" providerId="ADAL" clId="{24786DB4-CCDA-46C6-AD08-463A91279828}" dt="2021-03-25T17:18:33.379" v="5064" actId="26606"/>
          <ac:spMkLst>
            <pc:docMk/>
            <pc:sldMk cId="194575620" sldId="348"/>
            <ac:spMk id="23" creationId="{09588DA8-065E-4F6F-8EFD-43104AB2E0CF}"/>
          </ac:spMkLst>
        </pc:spChg>
        <pc:spChg chg="del">
          <ac:chgData name="Jeff Gallant" userId="25997235-6328-4fee-8f84-6a87050bf096" providerId="ADAL" clId="{24786DB4-CCDA-46C6-AD08-463A91279828}" dt="2021-03-25T17:18:33.379" v="5064" actId="26606"/>
          <ac:spMkLst>
            <pc:docMk/>
            <pc:sldMk cId="194575620" sldId="348"/>
            <ac:spMk id="24" creationId="{C4285719-470E-454C-AF62-8323075F1F5B}"/>
          </ac:spMkLst>
        </pc:spChg>
        <pc:spChg chg="del">
          <ac:chgData name="Jeff Gallant" userId="25997235-6328-4fee-8f84-6a87050bf096" providerId="ADAL" clId="{24786DB4-CCDA-46C6-AD08-463A91279828}" dt="2021-03-25T17:18:33.379" v="5064" actId="26606"/>
          <ac:spMkLst>
            <pc:docMk/>
            <pc:sldMk cId="194575620" sldId="348"/>
            <ac:spMk id="25" creationId="{CD9FE4EF-C4D8-49A0-B2FF-81D8DB7D8A24}"/>
          </ac:spMkLst>
        </pc:spChg>
        <pc:spChg chg="del">
          <ac:chgData name="Jeff Gallant" userId="25997235-6328-4fee-8f84-6a87050bf096" providerId="ADAL" clId="{24786DB4-CCDA-46C6-AD08-463A91279828}" dt="2021-03-25T17:18:33.379" v="5064" actId="26606"/>
          <ac:spMkLst>
            <pc:docMk/>
            <pc:sldMk cId="194575620" sldId="348"/>
            <ac:spMk id="27" creationId="{4300840D-0A0B-4512-BACA-B439D5B9C57C}"/>
          </ac:spMkLst>
        </pc:spChg>
        <pc:spChg chg="del">
          <ac:chgData name="Jeff Gallant" userId="25997235-6328-4fee-8f84-6a87050bf096" providerId="ADAL" clId="{24786DB4-CCDA-46C6-AD08-463A91279828}" dt="2021-03-25T17:18:33.379" v="5064" actId="26606"/>
          <ac:spMkLst>
            <pc:docMk/>
            <pc:sldMk cId="194575620" sldId="348"/>
            <ac:spMk id="29" creationId="{D2B78728-A580-49A7-84F9-6EF6F583ADE0}"/>
          </ac:spMkLst>
        </pc:spChg>
        <pc:spChg chg="del">
          <ac:chgData name="Jeff Gallant" userId="25997235-6328-4fee-8f84-6a87050bf096" providerId="ADAL" clId="{24786DB4-CCDA-46C6-AD08-463A91279828}" dt="2021-03-25T17:18:33.379" v="5064" actId="26606"/>
          <ac:spMkLst>
            <pc:docMk/>
            <pc:sldMk cId="194575620" sldId="348"/>
            <ac:spMk id="31" creationId="{38FAA1A1-D861-433F-88FA-1E9D6FD31D11}"/>
          </ac:spMkLst>
        </pc:spChg>
        <pc:spChg chg="del">
          <ac:chgData name="Jeff Gallant" userId="25997235-6328-4fee-8f84-6a87050bf096" providerId="ADAL" clId="{24786DB4-CCDA-46C6-AD08-463A91279828}" dt="2021-03-25T17:18:33.379" v="5064" actId="26606"/>
          <ac:spMkLst>
            <pc:docMk/>
            <pc:sldMk cId="194575620" sldId="348"/>
            <ac:spMk id="33" creationId="{8D71EDA1-87BF-4D5D-AB79-F346FD19278A}"/>
          </ac:spMkLst>
        </pc:spChg>
        <pc:spChg chg="add">
          <ac:chgData name="Jeff Gallant" userId="25997235-6328-4fee-8f84-6a87050bf096" providerId="ADAL" clId="{24786DB4-CCDA-46C6-AD08-463A91279828}" dt="2021-03-25T17:18:33.379" v="5064" actId="26606"/>
          <ac:spMkLst>
            <pc:docMk/>
            <pc:sldMk cId="194575620" sldId="348"/>
            <ac:spMk id="38" creationId="{5A0118C5-4F8D-4CF4-BADD-53FEACC6C42A}"/>
          </ac:spMkLst>
        </pc:spChg>
        <pc:spChg chg="add">
          <ac:chgData name="Jeff Gallant" userId="25997235-6328-4fee-8f84-6a87050bf096" providerId="ADAL" clId="{24786DB4-CCDA-46C6-AD08-463A91279828}" dt="2021-03-25T17:18:33.379" v="5064" actId="26606"/>
          <ac:spMkLst>
            <pc:docMk/>
            <pc:sldMk cId="194575620" sldId="348"/>
            <ac:spMk id="40" creationId="{CAEBFCD5-5356-4326-8D39-8235A46CD7B2}"/>
          </ac:spMkLst>
        </pc:spChg>
        <pc:spChg chg="add">
          <ac:chgData name="Jeff Gallant" userId="25997235-6328-4fee-8f84-6a87050bf096" providerId="ADAL" clId="{24786DB4-CCDA-46C6-AD08-463A91279828}" dt="2021-03-25T17:18:33.379" v="5064" actId="26606"/>
          <ac:spMkLst>
            <pc:docMk/>
            <pc:sldMk cId="194575620" sldId="348"/>
            <ac:spMk id="42" creationId="{F6814848-248A-47DD-88E0-95099D951EF8}"/>
          </ac:spMkLst>
        </pc:spChg>
        <pc:spChg chg="add">
          <ac:chgData name="Jeff Gallant" userId="25997235-6328-4fee-8f84-6a87050bf096" providerId="ADAL" clId="{24786DB4-CCDA-46C6-AD08-463A91279828}" dt="2021-03-25T17:18:33.379" v="5064" actId="26606"/>
          <ac:spMkLst>
            <pc:docMk/>
            <pc:sldMk cId="194575620" sldId="348"/>
            <ac:spMk id="44" creationId="{718BDA89-0D2C-4C4E-99F6-D7A220FE48D3}"/>
          </ac:spMkLst>
        </pc:spChg>
        <pc:spChg chg="add">
          <ac:chgData name="Jeff Gallant" userId="25997235-6328-4fee-8f84-6a87050bf096" providerId="ADAL" clId="{24786DB4-CCDA-46C6-AD08-463A91279828}" dt="2021-03-25T17:18:33.379" v="5064" actId="26606"/>
          <ac:spMkLst>
            <pc:docMk/>
            <pc:sldMk cId="194575620" sldId="348"/>
            <ac:spMk id="50" creationId="{7CE98B01-ED41-482F-AFA1-19C7FA7C04A7}"/>
          </ac:spMkLst>
        </pc:spChg>
        <pc:spChg chg="add">
          <ac:chgData name="Jeff Gallant" userId="25997235-6328-4fee-8f84-6a87050bf096" providerId="ADAL" clId="{24786DB4-CCDA-46C6-AD08-463A91279828}" dt="2021-03-25T17:18:33.379" v="5064" actId="26606"/>
          <ac:spMkLst>
            <pc:docMk/>
            <pc:sldMk cId="194575620" sldId="348"/>
            <ac:spMk id="52" creationId="{B9CABDD0-8DF6-4974-A224-9A2A81778003}"/>
          </ac:spMkLst>
        </pc:spChg>
        <pc:grpChg chg="add">
          <ac:chgData name="Jeff Gallant" userId="25997235-6328-4fee-8f84-6a87050bf096" providerId="ADAL" clId="{24786DB4-CCDA-46C6-AD08-463A91279828}" dt="2021-03-25T17:18:33.379" v="5064" actId="26606"/>
          <ac:grpSpMkLst>
            <pc:docMk/>
            <pc:sldMk cId="194575620" sldId="348"/>
            <ac:grpSpMk id="46" creationId="{6B67BE95-96EF-433C-9F29-B0732AA6B6AC}"/>
          </ac:grpSpMkLst>
        </pc:grpChg>
        <pc:grpChg chg="add">
          <ac:chgData name="Jeff Gallant" userId="25997235-6328-4fee-8f84-6a87050bf096" providerId="ADAL" clId="{24786DB4-CCDA-46C6-AD08-463A91279828}" dt="2021-03-25T17:18:33.379" v="5064" actId="26606"/>
          <ac:grpSpMkLst>
            <pc:docMk/>
            <pc:sldMk cId="194575620" sldId="348"/>
            <ac:grpSpMk id="54" creationId="{D6E8B984-55B9-4A62-A043-997D00F0AE09}"/>
          </ac:grpSpMkLst>
        </pc:grpChg>
      </pc:sldChg>
      <pc:sldChg chg="addSp delSp modSp add mod">
        <pc:chgData name="Jeff Gallant" userId="25997235-6328-4fee-8f84-6a87050bf096" providerId="ADAL" clId="{24786DB4-CCDA-46C6-AD08-463A91279828}" dt="2021-03-25T17:22:38.961" v="5217" actId="6549"/>
        <pc:sldMkLst>
          <pc:docMk/>
          <pc:sldMk cId="2137485239" sldId="349"/>
        </pc:sldMkLst>
        <pc:spChg chg="mod">
          <ac:chgData name="Jeff Gallant" userId="25997235-6328-4fee-8f84-6a87050bf096" providerId="ADAL" clId="{24786DB4-CCDA-46C6-AD08-463A91279828}" dt="2021-03-25T17:18:38.072" v="5065" actId="26606"/>
          <ac:spMkLst>
            <pc:docMk/>
            <pc:sldMk cId="2137485239" sldId="349"/>
            <ac:spMk id="2" creationId="{8092D654-CA54-4623-8A30-6C9DA9E5B486}"/>
          </ac:spMkLst>
        </pc:spChg>
        <pc:spChg chg="mod">
          <ac:chgData name="Jeff Gallant" userId="25997235-6328-4fee-8f84-6a87050bf096" providerId="ADAL" clId="{24786DB4-CCDA-46C6-AD08-463A91279828}" dt="2021-03-25T17:22:38.961" v="5217" actId="6549"/>
          <ac:spMkLst>
            <pc:docMk/>
            <pc:sldMk cId="2137485239" sldId="349"/>
            <ac:spMk id="3" creationId="{39419DC0-9638-49BE-8C08-00638A62ED54}"/>
          </ac:spMkLst>
        </pc:spChg>
        <pc:spChg chg="del">
          <ac:chgData name="Jeff Gallant" userId="25997235-6328-4fee-8f84-6a87050bf096" providerId="ADAL" clId="{24786DB4-CCDA-46C6-AD08-463A91279828}" dt="2021-03-25T17:18:38.072" v="5065" actId="26606"/>
          <ac:spMkLst>
            <pc:docMk/>
            <pc:sldMk cId="2137485239" sldId="349"/>
            <ac:spMk id="23" creationId="{09588DA8-065E-4F6F-8EFD-43104AB2E0CF}"/>
          </ac:spMkLst>
        </pc:spChg>
        <pc:spChg chg="del">
          <ac:chgData name="Jeff Gallant" userId="25997235-6328-4fee-8f84-6a87050bf096" providerId="ADAL" clId="{24786DB4-CCDA-46C6-AD08-463A91279828}" dt="2021-03-25T17:18:38.072" v="5065" actId="26606"/>
          <ac:spMkLst>
            <pc:docMk/>
            <pc:sldMk cId="2137485239" sldId="349"/>
            <ac:spMk id="24" creationId="{C4285719-470E-454C-AF62-8323075F1F5B}"/>
          </ac:spMkLst>
        </pc:spChg>
        <pc:spChg chg="del">
          <ac:chgData name="Jeff Gallant" userId="25997235-6328-4fee-8f84-6a87050bf096" providerId="ADAL" clId="{24786DB4-CCDA-46C6-AD08-463A91279828}" dt="2021-03-25T17:18:38.072" v="5065" actId="26606"/>
          <ac:spMkLst>
            <pc:docMk/>
            <pc:sldMk cId="2137485239" sldId="349"/>
            <ac:spMk id="25" creationId="{CD9FE4EF-C4D8-49A0-B2FF-81D8DB7D8A24}"/>
          </ac:spMkLst>
        </pc:spChg>
        <pc:spChg chg="del">
          <ac:chgData name="Jeff Gallant" userId="25997235-6328-4fee-8f84-6a87050bf096" providerId="ADAL" clId="{24786DB4-CCDA-46C6-AD08-463A91279828}" dt="2021-03-25T17:18:38.072" v="5065" actId="26606"/>
          <ac:spMkLst>
            <pc:docMk/>
            <pc:sldMk cId="2137485239" sldId="349"/>
            <ac:spMk id="27" creationId="{4300840D-0A0B-4512-BACA-B439D5B9C57C}"/>
          </ac:spMkLst>
        </pc:spChg>
        <pc:spChg chg="del">
          <ac:chgData name="Jeff Gallant" userId="25997235-6328-4fee-8f84-6a87050bf096" providerId="ADAL" clId="{24786DB4-CCDA-46C6-AD08-463A91279828}" dt="2021-03-25T17:18:38.072" v="5065" actId="26606"/>
          <ac:spMkLst>
            <pc:docMk/>
            <pc:sldMk cId="2137485239" sldId="349"/>
            <ac:spMk id="29" creationId="{D2B78728-A580-49A7-84F9-6EF6F583ADE0}"/>
          </ac:spMkLst>
        </pc:spChg>
        <pc:spChg chg="del">
          <ac:chgData name="Jeff Gallant" userId="25997235-6328-4fee-8f84-6a87050bf096" providerId="ADAL" clId="{24786DB4-CCDA-46C6-AD08-463A91279828}" dt="2021-03-25T17:18:38.072" v="5065" actId="26606"/>
          <ac:spMkLst>
            <pc:docMk/>
            <pc:sldMk cId="2137485239" sldId="349"/>
            <ac:spMk id="31" creationId="{38FAA1A1-D861-433F-88FA-1E9D6FD31D11}"/>
          </ac:spMkLst>
        </pc:spChg>
        <pc:spChg chg="del">
          <ac:chgData name="Jeff Gallant" userId="25997235-6328-4fee-8f84-6a87050bf096" providerId="ADAL" clId="{24786DB4-CCDA-46C6-AD08-463A91279828}" dt="2021-03-25T17:18:38.072" v="5065" actId="26606"/>
          <ac:spMkLst>
            <pc:docMk/>
            <pc:sldMk cId="2137485239" sldId="349"/>
            <ac:spMk id="33" creationId="{8D71EDA1-87BF-4D5D-AB79-F346FD19278A}"/>
          </ac:spMkLst>
        </pc:spChg>
        <pc:spChg chg="add">
          <ac:chgData name="Jeff Gallant" userId="25997235-6328-4fee-8f84-6a87050bf096" providerId="ADAL" clId="{24786DB4-CCDA-46C6-AD08-463A91279828}" dt="2021-03-25T17:18:38.072" v="5065" actId="26606"/>
          <ac:spMkLst>
            <pc:docMk/>
            <pc:sldMk cId="2137485239" sldId="349"/>
            <ac:spMk id="38" creationId="{5A0118C5-4F8D-4CF4-BADD-53FEACC6C42A}"/>
          </ac:spMkLst>
        </pc:spChg>
        <pc:spChg chg="add">
          <ac:chgData name="Jeff Gallant" userId="25997235-6328-4fee-8f84-6a87050bf096" providerId="ADAL" clId="{24786DB4-CCDA-46C6-AD08-463A91279828}" dt="2021-03-25T17:18:38.072" v="5065" actId="26606"/>
          <ac:spMkLst>
            <pc:docMk/>
            <pc:sldMk cId="2137485239" sldId="349"/>
            <ac:spMk id="40" creationId="{CAEBFCD5-5356-4326-8D39-8235A46CD7B2}"/>
          </ac:spMkLst>
        </pc:spChg>
        <pc:spChg chg="add">
          <ac:chgData name="Jeff Gallant" userId="25997235-6328-4fee-8f84-6a87050bf096" providerId="ADAL" clId="{24786DB4-CCDA-46C6-AD08-463A91279828}" dt="2021-03-25T17:18:38.072" v="5065" actId="26606"/>
          <ac:spMkLst>
            <pc:docMk/>
            <pc:sldMk cId="2137485239" sldId="349"/>
            <ac:spMk id="42" creationId="{F6814848-248A-47DD-88E0-95099D951EF8}"/>
          </ac:spMkLst>
        </pc:spChg>
        <pc:spChg chg="add">
          <ac:chgData name="Jeff Gallant" userId="25997235-6328-4fee-8f84-6a87050bf096" providerId="ADAL" clId="{24786DB4-CCDA-46C6-AD08-463A91279828}" dt="2021-03-25T17:18:38.072" v="5065" actId="26606"/>
          <ac:spMkLst>
            <pc:docMk/>
            <pc:sldMk cId="2137485239" sldId="349"/>
            <ac:spMk id="44" creationId="{718BDA89-0D2C-4C4E-99F6-D7A220FE48D3}"/>
          </ac:spMkLst>
        </pc:spChg>
        <pc:spChg chg="add">
          <ac:chgData name="Jeff Gallant" userId="25997235-6328-4fee-8f84-6a87050bf096" providerId="ADAL" clId="{24786DB4-CCDA-46C6-AD08-463A91279828}" dt="2021-03-25T17:18:38.072" v="5065" actId="26606"/>
          <ac:spMkLst>
            <pc:docMk/>
            <pc:sldMk cId="2137485239" sldId="349"/>
            <ac:spMk id="50" creationId="{7CE98B01-ED41-482F-AFA1-19C7FA7C04A7}"/>
          </ac:spMkLst>
        </pc:spChg>
        <pc:spChg chg="add">
          <ac:chgData name="Jeff Gallant" userId="25997235-6328-4fee-8f84-6a87050bf096" providerId="ADAL" clId="{24786DB4-CCDA-46C6-AD08-463A91279828}" dt="2021-03-25T17:18:38.072" v="5065" actId="26606"/>
          <ac:spMkLst>
            <pc:docMk/>
            <pc:sldMk cId="2137485239" sldId="349"/>
            <ac:spMk id="52" creationId="{B9CABDD0-8DF6-4974-A224-9A2A81778003}"/>
          </ac:spMkLst>
        </pc:spChg>
        <pc:grpChg chg="add">
          <ac:chgData name="Jeff Gallant" userId="25997235-6328-4fee-8f84-6a87050bf096" providerId="ADAL" clId="{24786DB4-CCDA-46C6-AD08-463A91279828}" dt="2021-03-25T17:18:38.072" v="5065" actId="26606"/>
          <ac:grpSpMkLst>
            <pc:docMk/>
            <pc:sldMk cId="2137485239" sldId="349"/>
            <ac:grpSpMk id="46" creationId="{6B67BE95-96EF-433C-9F29-B0732AA6B6AC}"/>
          </ac:grpSpMkLst>
        </pc:grpChg>
        <pc:grpChg chg="add">
          <ac:chgData name="Jeff Gallant" userId="25997235-6328-4fee-8f84-6a87050bf096" providerId="ADAL" clId="{24786DB4-CCDA-46C6-AD08-463A91279828}" dt="2021-03-25T17:18:38.072" v="5065" actId="26606"/>
          <ac:grpSpMkLst>
            <pc:docMk/>
            <pc:sldMk cId="2137485239" sldId="349"/>
            <ac:grpSpMk id="54" creationId="{D6E8B984-55B9-4A62-A043-997D00F0AE09}"/>
          </ac:grpSpMkLst>
        </pc:grpChg>
      </pc:sldChg>
      <pc:sldChg chg="addSp delSp modSp add mod ord">
        <pc:chgData name="Jeff Gallant" userId="25997235-6328-4fee-8f84-6a87050bf096" providerId="ADAL" clId="{24786DB4-CCDA-46C6-AD08-463A91279828}" dt="2021-03-25T17:23:07.065" v="5219" actId="113"/>
        <pc:sldMkLst>
          <pc:docMk/>
          <pc:sldMk cId="1059862656" sldId="350"/>
        </pc:sldMkLst>
        <pc:spChg chg="mod">
          <ac:chgData name="Jeff Gallant" userId="25997235-6328-4fee-8f84-6a87050bf096" providerId="ADAL" clId="{24786DB4-CCDA-46C6-AD08-463A91279828}" dt="2021-03-25T17:19:09.055" v="5073" actId="1076"/>
          <ac:spMkLst>
            <pc:docMk/>
            <pc:sldMk cId="1059862656" sldId="350"/>
            <ac:spMk id="2" creationId="{8092D654-CA54-4623-8A30-6C9DA9E5B486}"/>
          </ac:spMkLst>
        </pc:spChg>
        <pc:spChg chg="mod">
          <ac:chgData name="Jeff Gallant" userId="25997235-6328-4fee-8f84-6a87050bf096" providerId="ADAL" clId="{24786DB4-CCDA-46C6-AD08-463A91279828}" dt="2021-03-25T17:23:07.065" v="5219" actId="113"/>
          <ac:spMkLst>
            <pc:docMk/>
            <pc:sldMk cId="1059862656" sldId="350"/>
            <ac:spMk id="3" creationId="{39419DC0-9638-49BE-8C08-00638A62ED54}"/>
          </ac:spMkLst>
        </pc:spChg>
        <pc:spChg chg="add del">
          <ac:chgData name="Jeff Gallant" userId="25997235-6328-4fee-8f84-6a87050bf096" providerId="ADAL" clId="{24786DB4-CCDA-46C6-AD08-463A91279828}" dt="2021-03-25T17:18:42.862" v="5068" actId="26606"/>
          <ac:spMkLst>
            <pc:docMk/>
            <pc:sldMk cId="1059862656" sldId="350"/>
            <ac:spMk id="23" creationId="{09588DA8-065E-4F6F-8EFD-43104AB2E0CF}"/>
          </ac:spMkLst>
        </pc:spChg>
        <pc:spChg chg="add del">
          <ac:chgData name="Jeff Gallant" userId="25997235-6328-4fee-8f84-6a87050bf096" providerId="ADAL" clId="{24786DB4-CCDA-46C6-AD08-463A91279828}" dt="2021-03-25T17:18:42.862" v="5068" actId="26606"/>
          <ac:spMkLst>
            <pc:docMk/>
            <pc:sldMk cId="1059862656" sldId="350"/>
            <ac:spMk id="24" creationId="{C4285719-470E-454C-AF62-8323075F1F5B}"/>
          </ac:spMkLst>
        </pc:spChg>
        <pc:spChg chg="add del">
          <ac:chgData name="Jeff Gallant" userId="25997235-6328-4fee-8f84-6a87050bf096" providerId="ADAL" clId="{24786DB4-CCDA-46C6-AD08-463A91279828}" dt="2021-03-25T17:18:42.862" v="5068" actId="26606"/>
          <ac:spMkLst>
            <pc:docMk/>
            <pc:sldMk cId="1059862656" sldId="350"/>
            <ac:spMk id="25" creationId="{CD9FE4EF-C4D8-49A0-B2FF-81D8DB7D8A24}"/>
          </ac:spMkLst>
        </pc:spChg>
        <pc:spChg chg="add del">
          <ac:chgData name="Jeff Gallant" userId="25997235-6328-4fee-8f84-6a87050bf096" providerId="ADAL" clId="{24786DB4-CCDA-46C6-AD08-463A91279828}" dt="2021-03-25T17:18:42.862" v="5068" actId="26606"/>
          <ac:spMkLst>
            <pc:docMk/>
            <pc:sldMk cId="1059862656" sldId="350"/>
            <ac:spMk id="27" creationId="{4300840D-0A0B-4512-BACA-B439D5B9C57C}"/>
          </ac:spMkLst>
        </pc:spChg>
        <pc:spChg chg="add del">
          <ac:chgData name="Jeff Gallant" userId="25997235-6328-4fee-8f84-6a87050bf096" providerId="ADAL" clId="{24786DB4-CCDA-46C6-AD08-463A91279828}" dt="2021-03-25T17:18:42.862" v="5068" actId="26606"/>
          <ac:spMkLst>
            <pc:docMk/>
            <pc:sldMk cId="1059862656" sldId="350"/>
            <ac:spMk id="29" creationId="{D2B78728-A580-49A7-84F9-6EF6F583ADE0}"/>
          </ac:spMkLst>
        </pc:spChg>
        <pc:spChg chg="add del">
          <ac:chgData name="Jeff Gallant" userId="25997235-6328-4fee-8f84-6a87050bf096" providerId="ADAL" clId="{24786DB4-CCDA-46C6-AD08-463A91279828}" dt="2021-03-25T17:18:42.862" v="5068" actId="26606"/>
          <ac:spMkLst>
            <pc:docMk/>
            <pc:sldMk cId="1059862656" sldId="350"/>
            <ac:spMk id="31" creationId="{38FAA1A1-D861-433F-88FA-1E9D6FD31D11}"/>
          </ac:spMkLst>
        </pc:spChg>
        <pc:spChg chg="add del">
          <ac:chgData name="Jeff Gallant" userId="25997235-6328-4fee-8f84-6a87050bf096" providerId="ADAL" clId="{24786DB4-CCDA-46C6-AD08-463A91279828}" dt="2021-03-25T17:18:42.862" v="5068" actId="26606"/>
          <ac:spMkLst>
            <pc:docMk/>
            <pc:sldMk cId="1059862656" sldId="350"/>
            <ac:spMk id="33" creationId="{8D71EDA1-87BF-4D5D-AB79-F346FD19278A}"/>
          </ac:spMkLst>
        </pc:spChg>
        <pc:spChg chg="add del">
          <ac:chgData name="Jeff Gallant" userId="25997235-6328-4fee-8f84-6a87050bf096" providerId="ADAL" clId="{24786DB4-CCDA-46C6-AD08-463A91279828}" dt="2021-03-25T17:18:42.847" v="5067" actId="26606"/>
          <ac:spMkLst>
            <pc:docMk/>
            <pc:sldMk cId="1059862656" sldId="350"/>
            <ac:spMk id="38" creationId="{5A0118C5-4F8D-4CF4-BADD-53FEACC6C42A}"/>
          </ac:spMkLst>
        </pc:spChg>
        <pc:spChg chg="add del">
          <ac:chgData name="Jeff Gallant" userId="25997235-6328-4fee-8f84-6a87050bf096" providerId="ADAL" clId="{24786DB4-CCDA-46C6-AD08-463A91279828}" dt="2021-03-25T17:18:42.847" v="5067" actId="26606"/>
          <ac:spMkLst>
            <pc:docMk/>
            <pc:sldMk cId="1059862656" sldId="350"/>
            <ac:spMk id="40" creationId="{4E0A5C5C-2A95-428E-9F6A-0D29EBD57C9F}"/>
          </ac:spMkLst>
        </pc:spChg>
        <pc:spChg chg="add del">
          <ac:chgData name="Jeff Gallant" userId="25997235-6328-4fee-8f84-6a87050bf096" providerId="ADAL" clId="{24786DB4-CCDA-46C6-AD08-463A91279828}" dt="2021-03-25T17:18:42.847" v="5067" actId="26606"/>
          <ac:spMkLst>
            <pc:docMk/>
            <pc:sldMk cId="1059862656" sldId="350"/>
            <ac:spMk id="42" creationId="{1056F38F-7C4E-461D-8709-7D0024AE1F79}"/>
          </ac:spMkLst>
        </pc:spChg>
        <pc:spChg chg="add del">
          <ac:chgData name="Jeff Gallant" userId="25997235-6328-4fee-8f84-6a87050bf096" providerId="ADAL" clId="{24786DB4-CCDA-46C6-AD08-463A91279828}" dt="2021-03-25T17:18:42.847" v="5067" actId="26606"/>
          <ac:spMkLst>
            <pc:docMk/>
            <pc:sldMk cId="1059862656" sldId="350"/>
            <ac:spMk id="44" creationId="{C7278469-3C3C-49CE-AEEE-E176A4900B78}"/>
          </ac:spMkLst>
        </pc:spChg>
        <pc:spChg chg="add del">
          <ac:chgData name="Jeff Gallant" userId="25997235-6328-4fee-8f84-6a87050bf096" providerId="ADAL" clId="{24786DB4-CCDA-46C6-AD08-463A91279828}" dt="2021-03-25T17:18:42.847" v="5067" actId="26606"/>
          <ac:spMkLst>
            <pc:docMk/>
            <pc:sldMk cId="1059862656" sldId="350"/>
            <ac:spMk id="50" creationId="{4C6598AB-1C17-4D54-951C-A082D94ACB7A}"/>
          </ac:spMkLst>
        </pc:spChg>
        <pc:spChg chg="add del">
          <ac:chgData name="Jeff Gallant" userId="25997235-6328-4fee-8f84-6a87050bf096" providerId="ADAL" clId="{24786DB4-CCDA-46C6-AD08-463A91279828}" dt="2021-03-25T17:18:42.847" v="5067" actId="26606"/>
          <ac:spMkLst>
            <pc:docMk/>
            <pc:sldMk cId="1059862656" sldId="350"/>
            <ac:spMk id="52" creationId="{C83B66D7-137D-4AC1-B172-53D60F08BEB5}"/>
          </ac:spMkLst>
        </pc:spChg>
        <pc:spChg chg="add del">
          <ac:chgData name="Jeff Gallant" userId="25997235-6328-4fee-8f84-6a87050bf096" providerId="ADAL" clId="{24786DB4-CCDA-46C6-AD08-463A91279828}" dt="2021-03-25T17:18:42.847" v="5067" actId="26606"/>
          <ac:spMkLst>
            <pc:docMk/>
            <pc:sldMk cId="1059862656" sldId="350"/>
            <ac:spMk id="54" creationId="{F6B92503-6984-4D15-8B98-8718709B785D}"/>
          </ac:spMkLst>
        </pc:spChg>
        <pc:spChg chg="add del">
          <ac:chgData name="Jeff Gallant" userId="25997235-6328-4fee-8f84-6a87050bf096" providerId="ADAL" clId="{24786DB4-CCDA-46C6-AD08-463A91279828}" dt="2021-03-25T17:18:42.847" v="5067" actId="26606"/>
          <ac:spMkLst>
            <pc:docMk/>
            <pc:sldMk cId="1059862656" sldId="350"/>
            <ac:spMk id="56" creationId="{08DDF938-524E-4C18-A47D-C00627832366}"/>
          </ac:spMkLst>
        </pc:spChg>
        <pc:spChg chg="add">
          <ac:chgData name="Jeff Gallant" userId="25997235-6328-4fee-8f84-6a87050bf096" providerId="ADAL" clId="{24786DB4-CCDA-46C6-AD08-463A91279828}" dt="2021-03-25T17:18:42.862" v="5068" actId="26606"/>
          <ac:spMkLst>
            <pc:docMk/>
            <pc:sldMk cId="1059862656" sldId="350"/>
            <ac:spMk id="65" creationId="{5A0118C5-4F8D-4CF4-BADD-53FEACC6C42A}"/>
          </ac:spMkLst>
        </pc:spChg>
        <pc:spChg chg="add">
          <ac:chgData name="Jeff Gallant" userId="25997235-6328-4fee-8f84-6a87050bf096" providerId="ADAL" clId="{24786DB4-CCDA-46C6-AD08-463A91279828}" dt="2021-03-25T17:18:42.862" v="5068" actId="26606"/>
          <ac:spMkLst>
            <pc:docMk/>
            <pc:sldMk cId="1059862656" sldId="350"/>
            <ac:spMk id="66" creationId="{F98F79A4-A6C7-4101-B1E9-27E05CB7CFA0}"/>
          </ac:spMkLst>
        </pc:spChg>
        <pc:spChg chg="add">
          <ac:chgData name="Jeff Gallant" userId="25997235-6328-4fee-8f84-6a87050bf096" providerId="ADAL" clId="{24786DB4-CCDA-46C6-AD08-463A91279828}" dt="2021-03-25T17:18:42.862" v="5068" actId="26606"/>
          <ac:spMkLst>
            <pc:docMk/>
            <pc:sldMk cId="1059862656" sldId="350"/>
            <ac:spMk id="67" creationId="{31CE7A08-2184-4B99-ABC0-B40CD1D3F281}"/>
          </ac:spMkLst>
        </pc:spChg>
        <pc:spChg chg="add">
          <ac:chgData name="Jeff Gallant" userId="25997235-6328-4fee-8f84-6a87050bf096" providerId="ADAL" clId="{24786DB4-CCDA-46C6-AD08-463A91279828}" dt="2021-03-25T17:18:42.862" v="5068" actId="26606"/>
          <ac:spMkLst>
            <pc:docMk/>
            <pc:sldMk cId="1059862656" sldId="350"/>
            <ac:spMk id="68" creationId="{79AFCB35-9C04-4524-A0B1-57FF6865D013}"/>
          </ac:spMkLst>
        </pc:spChg>
        <pc:spChg chg="add">
          <ac:chgData name="Jeff Gallant" userId="25997235-6328-4fee-8f84-6a87050bf096" providerId="ADAL" clId="{24786DB4-CCDA-46C6-AD08-463A91279828}" dt="2021-03-25T17:18:42.862" v="5068" actId="26606"/>
          <ac:spMkLst>
            <pc:docMk/>
            <pc:sldMk cId="1059862656" sldId="350"/>
            <ac:spMk id="69" creationId="{D11AD2AD-0BA0-4DD3-8EEA-84686A0E718C}"/>
          </ac:spMkLst>
        </pc:spChg>
        <pc:spChg chg="add">
          <ac:chgData name="Jeff Gallant" userId="25997235-6328-4fee-8f84-6a87050bf096" providerId="ADAL" clId="{24786DB4-CCDA-46C6-AD08-463A91279828}" dt="2021-03-25T17:18:42.862" v="5068" actId="26606"/>
          <ac:spMkLst>
            <pc:docMk/>
            <pc:sldMk cId="1059862656" sldId="350"/>
            <ac:spMk id="70" creationId="{9E5C5460-229E-46C8-A712-CC317985420F}"/>
          </ac:spMkLst>
        </pc:spChg>
        <pc:spChg chg="add">
          <ac:chgData name="Jeff Gallant" userId="25997235-6328-4fee-8f84-6a87050bf096" providerId="ADAL" clId="{24786DB4-CCDA-46C6-AD08-463A91279828}" dt="2021-03-25T17:18:42.862" v="5068" actId="26606"/>
          <ac:spMkLst>
            <pc:docMk/>
            <pc:sldMk cId="1059862656" sldId="350"/>
            <ac:spMk id="71" creationId="{2552FC29-9118-466F-940E-80C84EFDF07B}"/>
          </ac:spMkLst>
        </pc:spChg>
        <pc:grpChg chg="add del">
          <ac:chgData name="Jeff Gallant" userId="25997235-6328-4fee-8f84-6a87050bf096" providerId="ADAL" clId="{24786DB4-CCDA-46C6-AD08-463A91279828}" dt="2021-03-25T17:18:42.847" v="5067" actId="26606"/>
          <ac:grpSpMkLst>
            <pc:docMk/>
            <pc:sldMk cId="1059862656" sldId="350"/>
            <ac:grpSpMk id="46" creationId="{93DC754C-7E09-422D-A8BB-AF632E90DFA2}"/>
          </ac:grpSpMkLst>
        </pc:grpChg>
        <pc:grpChg chg="add del">
          <ac:chgData name="Jeff Gallant" userId="25997235-6328-4fee-8f84-6a87050bf096" providerId="ADAL" clId="{24786DB4-CCDA-46C6-AD08-463A91279828}" dt="2021-03-25T17:18:42.847" v="5067" actId="26606"/>
          <ac:grpSpMkLst>
            <pc:docMk/>
            <pc:sldMk cId="1059862656" sldId="350"/>
            <ac:grpSpMk id="58" creationId="{3773FAF5-C452-4455-9411-D6AF5EBD4CA9}"/>
          </ac:grpSpMkLst>
        </pc:grpChg>
        <pc:grpChg chg="add">
          <ac:chgData name="Jeff Gallant" userId="25997235-6328-4fee-8f84-6a87050bf096" providerId="ADAL" clId="{24786DB4-CCDA-46C6-AD08-463A91279828}" dt="2021-03-25T17:18:42.862" v="5068" actId="26606"/>
          <ac:grpSpMkLst>
            <pc:docMk/>
            <pc:sldMk cId="1059862656" sldId="350"/>
            <ac:grpSpMk id="72" creationId="{0C156BF8-7FF7-440F-BE2B-417DFFE8BFA5}"/>
          </ac:grpSpMkLst>
        </pc:grpChg>
      </pc:sldChg>
      <pc:sldChg chg="addSp delSp add del setBg delDesignElem">
        <pc:chgData name="Jeff Gallant" userId="25997235-6328-4fee-8f84-6a87050bf096" providerId="ADAL" clId="{24786DB4-CCDA-46C6-AD08-463A91279828}" dt="2021-03-25T13:31:12.064" v="2409"/>
        <pc:sldMkLst>
          <pc:docMk/>
          <pc:sldMk cId="3579555724" sldId="350"/>
        </pc:sldMkLst>
        <pc:spChg chg="add del">
          <ac:chgData name="Jeff Gallant" userId="25997235-6328-4fee-8f84-6a87050bf096" providerId="ADAL" clId="{24786DB4-CCDA-46C6-AD08-463A91279828}" dt="2021-03-25T13:31:12.064" v="2409"/>
          <ac:spMkLst>
            <pc:docMk/>
            <pc:sldMk cId="3579555724" sldId="350"/>
            <ac:spMk id="23" creationId="{09588DA8-065E-4F6F-8EFD-43104AB2E0CF}"/>
          </ac:spMkLst>
        </pc:spChg>
        <pc:spChg chg="add del">
          <ac:chgData name="Jeff Gallant" userId="25997235-6328-4fee-8f84-6a87050bf096" providerId="ADAL" clId="{24786DB4-CCDA-46C6-AD08-463A91279828}" dt="2021-03-25T13:31:12.064" v="2409"/>
          <ac:spMkLst>
            <pc:docMk/>
            <pc:sldMk cId="3579555724" sldId="350"/>
            <ac:spMk id="24" creationId="{C4285719-470E-454C-AF62-8323075F1F5B}"/>
          </ac:spMkLst>
        </pc:spChg>
        <pc:spChg chg="add del">
          <ac:chgData name="Jeff Gallant" userId="25997235-6328-4fee-8f84-6a87050bf096" providerId="ADAL" clId="{24786DB4-CCDA-46C6-AD08-463A91279828}" dt="2021-03-25T13:31:12.064" v="2409"/>
          <ac:spMkLst>
            <pc:docMk/>
            <pc:sldMk cId="3579555724" sldId="350"/>
            <ac:spMk id="25" creationId="{CD9FE4EF-C4D8-49A0-B2FF-81D8DB7D8A24}"/>
          </ac:spMkLst>
        </pc:spChg>
        <pc:spChg chg="add del">
          <ac:chgData name="Jeff Gallant" userId="25997235-6328-4fee-8f84-6a87050bf096" providerId="ADAL" clId="{24786DB4-CCDA-46C6-AD08-463A91279828}" dt="2021-03-25T13:31:12.064" v="2409"/>
          <ac:spMkLst>
            <pc:docMk/>
            <pc:sldMk cId="3579555724" sldId="350"/>
            <ac:spMk id="27" creationId="{4300840D-0A0B-4512-BACA-B439D5B9C57C}"/>
          </ac:spMkLst>
        </pc:spChg>
        <pc:spChg chg="add del">
          <ac:chgData name="Jeff Gallant" userId="25997235-6328-4fee-8f84-6a87050bf096" providerId="ADAL" clId="{24786DB4-CCDA-46C6-AD08-463A91279828}" dt="2021-03-25T13:31:12.064" v="2409"/>
          <ac:spMkLst>
            <pc:docMk/>
            <pc:sldMk cId="3579555724" sldId="350"/>
            <ac:spMk id="29" creationId="{D2B78728-A580-49A7-84F9-6EF6F583ADE0}"/>
          </ac:spMkLst>
        </pc:spChg>
        <pc:spChg chg="add del">
          <ac:chgData name="Jeff Gallant" userId="25997235-6328-4fee-8f84-6a87050bf096" providerId="ADAL" clId="{24786DB4-CCDA-46C6-AD08-463A91279828}" dt="2021-03-25T13:31:12.064" v="2409"/>
          <ac:spMkLst>
            <pc:docMk/>
            <pc:sldMk cId="3579555724" sldId="350"/>
            <ac:spMk id="31" creationId="{38FAA1A1-D861-433F-88FA-1E9D6FD31D11}"/>
          </ac:spMkLst>
        </pc:spChg>
        <pc:spChg chg="add del">
          <ac:chgData name="Jeff Gallant" userId="25997235-6328-4fee-8f84-6a87050bf096" providerId="ADAL" clId="{24786DB4-CCDA-46C6-AD08-463A91279828}" dt="2021-03-25T13:31:12.064" v="2409"/>
          <ac:spMkLst>
            <pc:docMk/>
            <pc:sldMk cId="3579555724" sldId="350"/>
            <ac:spMk id="33" creationId="{8D71EDA1-87BF-4D5D-AB79-F346FD19278A}"/>
          </ac:spMkLst>
        </pc:spChg>
      </pc:sldChg>
      <pc:sldChg chg="addSp delSp modSp new mod setBg modClrScheme addAnim delAnim chgLayout">
        <pc:chgData name="Jeff Gallant" userId="25997235-6328-4fee-8f84-6a87050bf096" providerId="ADAL" clId="{24786DB4-CCDA-46C6-AD08-463A91279828}" dt="2021-03-25T17:30:13.496" v="5431" actId="1076"/>
        <pc:sldMkLst>
          <pc:docMk/>
          <pc:sldMk cId="1780088052" sldId="351"/>
        </pc:sldMkLst>
        <pc:spChg chg="mod ord">
          <ac:chgData name="Jeff Gallant" userId="25997235-6328-4fee-8f84-6a87050bf096" providerId="ADAL" clId="{24786DB4-CCDA-46C6-AD08-463A91279828}" dt="2021-03-25T17:30:13.496" v="5431" actId="1076"/>
          <ac:spMkLst>
            <pc:docMk/>
            <pc:sldMk cId="1780088052" sldId="351"/>
            <ac:spMk id="2" creationId="{CAFCD3D4-92AE-44DA-BE87-3566CE651D0F}"/>
          </ac:spMkLst>
        </pc:spChg>
        <pc:spChg chg="mod ord">
          <ac:chgData name="Jeff Gallant" userId="25997235-6328-4fee-8f84-6a87050bf096" providerId="ADAL" clId="{24786DB4-CCDA-46C6-AD08-463A91279828}" dt="2021-03-25T17:30:09.935" v="5430" actId="403"/>
          <ac:spMkLst>
            <pc:docMk/>
            <pc:sldMk cId="1780088052" sldId="351"/>
            <ac:spMk id="3" creationId="{8D99E9D0-1847-4611-BC0D-9B7DC69A62B4}"/>
          </ac:spMkLst>
        </pc:spChg>
        <pc:spChg chg="add del">
          <ac:chgData name="Jeff Gallant" userId="25997235-6328-4fee-8f84-6a87050bf096" providerId="ADAL" clId="{24786DB4-CCDA-46C6-AD08-463A91279828}" dt="2021-03-25T17:17:18.700" v="5045" actId="26606"/>
          <ac:spMkLst>
            <pc:docMk/>
            <pc:sldMk cId="1780088052" sldId="351"/>
            <ac:spMk id="8" creationId="{FB5B0058-AF13-4859-B429-4EDDE2A26F7F}"/>
          </ac:spMkLst>
        </pc:spChg>
        <pc:spChg chg="add del">
          <ac:chgData name="Jeff Gallant" userId="25997235-6328-4fee-8f84-6a87050bf096" providerId="ADAL" clId="{24786DB4-CCDA-46C6-AD08-463A91279828}" dt="2021-03-25T17:17:18.700" v="5045" actId="26606"/>
          <ac:spMkLst>
            <pc:docMk/>
            <pc:sldMk cId="1780088052" sldId="351"/>
            <ac:spMk id="10" creationId="{81BD432D-FAB3-4B5D-BF27-4DA7C75B3238}"/>
          </ac:spMkLst>
        </pc:spChg>
        <pc:spChg chg="add del">
          <ac:chgData name="Jeff Gallant" userId="25997235-6328-4fee-8f84-6a87050bf096" providerId="ADAL" clId="{24786DB4-CCDA-46C6-AD08-463A91279828}" dt="2021-03-25T17:24:59.616" v="5288" actId="26606"/>
          <ac:spMkLst>
            <pc:docMk/>
            <pc:sldMk cId="1780088052" sldId="351"/>
            <ac:spMk id="16" creationId="{FB5B0058-AF13-4859-B429-4EDDE2A26F7F}"/>
          </ac:spMkLst>
        </pc:spChg>
        <pc:spChg chg="add">
          <ac:chgData name="Jeff Gallant" userId="25997235-6328-4fee-8f84-6a87050bf096" providerId="ADAL" clId="{24786DB4-CCDA-46C6-AD08-463A91279828}" dt="2021-03-25T17:24:59.616" v="5288" actId="26606"/>
          <ac:spMkLst>
            <pc:docMk/>
            <pc:sldMk cId="1780088052" sldId="351"/>
            <ac:spMk id="23" creationId="{489B7BFD-8F45-4093-AD9C-91B15B0503D9}"/>
          </ac:spMkLst>
        </pc:spChg>
        <pc:spChg chg="add">
          <ac:chgData name="Jeff Gallant" userId="25997235-6328-4fee-8f84-6a87050bf096" providerId="ADAL" clId="{24786DB4-CCDA-46C6-AD08-463A91279828}" dt="2021-03-25T17:24:59.616" v="5288" actId="26606"/>
          <ac:spMkLst>
            <pc:docMk/>
            <pc:sldMk cId="1780088052" sldId="351"/>
            <ac:spMk id="29" creationId="{498F8FF6-43B4-494A-AF8F-123A4983EDF7}"/>
          </ac:spMkLst>
        </pc:spChg>
        <pc:spChg chg="add">
          <ac:chgData name="Jeff Gallant" userId="25997235-6328-4fee-8f84-6a87050bf096" providerId="ADAL" clId="{24786DB4-CCDA-46C6-AD08-463A91279828}" dt="2021-03-25T17:24:59.616" v="5288" actId="26606"/>
          <ac:spMkLst>
            <pc:docMk/>
            <pc:sldMk cId="1780088052" sldId="351"/>
            <ac:spMk id="31" creationId="{2B06059C-C357-4011-82B9-9C0106301384}"/>
          </ac:spMkLst>
        </pc:spChg>
        <pc:spChg chg="add">
          <ac:chgData name="Jeff Gallant" userId="25997235-6328-4fee-8f84-6a87050bf096" providerId="ADAL" clId="{24786DB4-CCDA-46C6-AD08-463A91279828}" dt="2021-03-25T17:24:59.616" v="5288" actId="26606"/>
          <ac:spMkLst>
            <pc:docMk/>
            <pc:sldMk cId="1780088052" sldId="351"/>
            <ac:spMk id="33" creationId="{5AFEC601-A132-47EE-B0C2-B38ACD9FCE6F}"/>
          </ac:spMkLst>
        </pc:spChg>
        <pc:spChg chg="add">
          <ac:chgData name="Jeff Gallant" userId="25997235-6328-4fee-8f84-6a87050bf096" providerId="ADAL" clId="{24786DB4-CCDA-46C6-AD08-463A91279828}" dt="2021-03-25T17:24:59.616" v="5288" actId="26606"/>
          <ac:spMkLst>
            <pc:docMk/>
            <pc:sldMk cId="1780088052" sldId="351"/>
            <ac:spMk id="35" creationId="{279CAF82-0ECF-42BE-8F37-F71941E5D410}"/>
          </ac:spMkLst>
        </pc:spChg>
        <pc:spChg chg="add">
          <ac:chgData name="Jeff Gallant" userId="25997235-6328-4fee-8f84-6a87050bf096" providerId="ADAL" clId="{24786DB4-CCDA-46C6-AD08-463A91279828}" dt="2021-03-25T17:24:59.616" v="5288" actId="26606"/>
          <ac:spMkLst>
            <pc:docMk/>
            <pc:sldMk cId="1780088052" sldId="351"/>
            <ac:spMk id="37" creationId="{218E095B-4870-4AD5-9C41-C16D59523501}"/>
          </ac:spMkLst>
        </pc:spChg>
        <pc:spChg chg="add">
          <ac:chgData name="Jeff Gallant" userId="25997235-6328-4fee-8f84-6a87050bf096" providerId="ADAL" clId="{24786DB4-CCDA-46C6-AD08-463A91279828}" dt="2021-03-25T17:24:59.616" v="5288" actId="26606"/>
          <ac:spMkLst>
            <pc:docMk/>
            <pc:sldMk cId="1780088052" sldId="351"/>
            <ac:spMk id="46" creationId="{033BC44A-0661-43B4-9C14-FD5963C226AE}"/>
          </ac:spMkLst>
        </pc:spChg>
        <pc:spChg chg="add">
          <ac:chgData name="Jeff Gallant" userId="25997235-6328-4fee-8f84-6a87050bf096" providerId="ADAL" clId="{24786DB4-CCDA-46C6-AD08-463A91279828}" dt="2021-03-25T17:24:59.616" v="5288" actId="26606"/>
          <ac:spMkLst>
            <pc:docMk/>
            <pc:sldMk cId="1780088052" sldId="351"/>
            <ac:spMk id="48" creationId="{BE8CB2F0-2F5A-4EBD-B214-E0309C31F578}"/>
          </ac:spMkLst>
        </pc:spChg>
        <pc:spChg chg="add">
          <ac:chgData name="Jeff Gallant" userId="25997235-6328-4fee-8f84-6a87050bf096" providerId="ADAL" clId="{24786DB4-CCDA-46C6-AD08-463A91279828}" dt="2021-03-25T17:24:59.616" v="5288" actId="26606"/>
          <ac:spMkLst>
            <pc:docMk/>
            <pc:sldMk cId="1780088052" sldId="351"/>
            <ac:spMk id="50" creationId="{FFD3887D-244B-4EC4-9208-E304984C5D0F}"/>
          </ac:spMkLst>
        </pc:spChg>
        <pc:spChg chg="add">
          <ac:chgData name="Jeff Gallant" userId="25997235-6328-4fee-8f84-6a87050bf096" providerId="ADAL" clId="{24786DB4-CCDA-46C6-AD08-463A91279828}" dt="2021-03-25T17:24:59.616" v="5288" actId="26606"/>
          <ac:spMkLst>
            <pc:docMk/>
            <pc:sldMk cId="1780088052" sldId="351"/>
            <ac:spMk id="52" creationId="{97224C31-855E-4593-8A58-5B2B0CC4F537}"/>
          </ac:spMkLst>
        </pc:spChg>
        <pc:grpChg chg="add">
          <ac:chgData name="Jeff Gallant" userId="25997235-6328-4fee-8f84-6a87050bf096" providerId="ADAL" clId="{24786DB4-CCDA-46C6-AD08-463A91279828}" dt="2021-03-25T17:24:59.616" v="5288" actId="26606"/>
          <ac:grpSpMkLst>
            <pc:docMk/>
            <pc:sldMk cId="1780088052" sldId="351"/>
            <ac:grpSpMk id="25" creationId="{042BC7E5-76DB-4826-8C07-4A49B6353F76}"/>
          </ac:grpSpMkLst>
        </pc:grpChg>
        <pc:grpChg chg="add">
          <ac:chgData name="Jeff Gallant" userId="25997235-6328-4fee-8f84-6a87050bf096" providerId="ADAL" clId="{24786DB4-CCDA-46C6-AD08-463A91279828}" dt="2021-03-25T17:24:59.616" v="5288" actId="26606"/>
          <ac:grpSpMkLst>
            <pc:docMk/>
            <pc:sldMk cId="1780088052" sldId="351"/>
            <ac:grpSpMk id="39" creationId="{FB9739EB-7F66-433D-841F-AB3CD18700B7}"/>
          </ac:grpSpMkLst>
        </pc:grpChg>
        <pc:cxnChg chg="add del">
          <ac:chgData name="Jeff Gallant" userId="25997235-6328-4fee-8f84-6a87050bf096" providerId="ADAL" clId="{24786DB4-CCDA-46C6-AD08-463A91279828}" dt="2021-03-25T17:17:18.700" v="5045" actId="26606"/>
          <ac:cxnSpMkLst>
            <pc:docMk/>
            <pc:sldMk cId="1780088052" sldId="351"/>
            <ac:cxnSpMk id="12" creationId="{E6D6B450-4278-45B8-88C7-C061710E3C7E}"/>
          </ac:cxnSpMkLst>
        </pc:cxnChg>
        <pc:cxnChg chg="add del">
          <ac:chgData name="Jeff Gallant" userId="25997235-6328-4fee-8f84-6a87050bf096" providerId="ADAL" clId="{24786DB4-CCDA-46C6-AD08-463A91279828}" dt="2021-03-25T17:17:18.700" v="5045" actId="26606"/>
          <ac:cxnSpMkLst>
            <pc:docMk/>
            <pc:sldMk cId="1780088052" sldId="351"/>
            <ac:cxnSpMk id="14" creationId="{74234A4C-A256-4139-A5F4-27078F0D6796}"/>
          </ac:cxnSpMkLst>
        </pc:cxnChg>
        <pc:cxnChg chg="add del">
          <ac:chgData name="Jeff Gallant" userId="25997235-6328-4fee-8f84-6a87050bf096" providerId="ADAL" clId="{24786DB4-CCDA-46C6-AD08-463A91279828}" dt="2021-03-25T17:24:59.616" v="5288" actId="26606"/>
          <ac:cxnSpMkLst>
            <pc:docMk/>
            <pc:sldMk cId="1780088052" sldId="351"/>
            <ac:cxnSpMk id="17" creationId="{EC4521DE-248E-440D-AAD6-FD9E7D34B3BF}"/>
          </ac:cxnSpMkLst>
        </pc:cxnChg>
        <pc:cxnChg chg="add del">
          <ac:chgData name="Jeff Gallant" userId="25997235-6328-4fee-8f84-6a87050bf096" providerId="ADAL" clId="{24786DB4-CCDA-46C6-AD08-463A91279828}" dt="2021-03-25T17:24:59.616" v="5288" actId="26606"/>
          <ac:cxnSpMkLst>
            <pc:docMk/>
            <pc:sldMk cId="1780088052" sldId="351"/>
            <ac:cxnSpMk id="18" creationId="{442C13FA-4C0F-42D0-9626-5BA6040D8C31}"/>
          </ac:cxnSpMkLst>
        </pc:cxnChg>
      </pc:sldChg>
      <pc:sldChg chg="addSp delSp modSp add del mod">
        <pc:chgData name="Jeff Gallant" userId="25997235-6328-4fee-8f84-6a87050bf096" providerId="ADAL" clId="{24786DB4-CCDA-46C6-AD08-463A91279828}" dt="2021-03-25T17:02:45.055" v="4323" actId="47"/>
        <pc:sldMkLst>
          <pc:docMk/>
          <pc:sldMk cId="4156314179" sldId="351"/>
        </pc:sldMkLst>
        <pc:spChg chg="mod">
          <ac:chgData name="Jeff Gallant" userId="25997235-6328-4fee-8f84-6a87050bf096" providerId="ADAL" clId="{24786DB4-CCDA-46C6-AD08-463A91279828}" dt="2021-03-25T16:58:35.490" v="3771" actId="20577"/>
          <ac:spMkLst>
            <pc:docMk/>
            <pc:sldMk cId="4156314179" sldId="351"/>
            <ac:spMk id="2" creationId="{942C65D7-2903-45BC-B779-C5758D007247}"/>
          </ac:spMkLst>
        </pc:spChg>
        <pc:picChg chg="add del">
          <ac:chgData name="Jeff Gallant" userId="25997235-6328-4fee-8f84-6a87050bf096" providerId="ADAL" clId="{24786DB4-CCDA-46C6-AD08-463A91279828}" dt="2021-03-25T16:59:32.139" v="3774" actId="478"/>
          <ac:picMkLst>
            <pc:docMk/>
            <pc:sldMk cId="4156314179" sldId="351"/>
            <ac:picMk id="4" creationId="{E570AE50-16FD-4231-A130-7429B12ACF7B}"/>
          </ac:picMkLst>
        </pc:picChg>
        <pc:picChg chg="add del mod">
          <ac:chgData name="Jeff Gallant" userId="25997235-6328-4fee-8f84-6a87050bf096" providerId="ADAL" clId="{24786DB4-CCDA-46C6-AD08-463A91279828}" dt="2021-03-25T16:59:47.493" v="3780" actId="478"/>
          <ac:picMkLst>
            <pc:docMk/>
            <pc:sldMk cId="4156314179" sldId="351"/>
            <ac:picMk id="5" creationId="{3BC4B478-5F9B-4E76-ADC1-1D630BEE8494}"/>
          </ac:picMkLst>
        </pc:picChg>
        <pc:picChg chg="del">
          <ac:chgData name="Jeff Gallant" userId="25997235-6328-4fee-8f84-6a87050bf096" providerId="ADAL" clId="{24786DB4-CCDA-46C6-AD08-463A91279828}" dt="2021-03-25T16:59:34.333" v="3775" actId="478"/>
          <ac:picMkLst>
            <pc:docMk/>
            <pc:sldMk cId="4156314179" sldId="351"/>
            <ac:picMk id="10" creationId="{83E0C06F-6C4F-49DF-8583-D0F5A36F8933}"/>
          </ac:picMkLst>
        </pc:picChg>
      </pc:sldChg>
    </pc:docChg>
  </pc:docChgLst>
  <pc:docChgLst>
    <pc:chgData name="Tiffani Tijerina" userId="b1c31aae-4e18-4b23-ad4d-8959d6e86178" providerId="ADAL" clId="{3B3E7AAD-600F-4898-97AA-C5C1E27D2923}"/>
    <pc:docChg chg="custSel modSld">
      <pc:chgData name="Tiffani Tijerina" userId="b1c31aae-4e18-4b23-ad4d-8959d6e86178" providerId="ADAL" clId="{3B3E7AAD-600F-4898-97AA-C5C1E27D2923}" dt="2021-11-18T16:47:47.643" v="127" actId="20577"/>
      <pc:docMkLst>
        <pc:docMk/>
      </pc:docMkLst>
      <pc:sldChg chg="modSp mod">
        <pc:chgData name="Tiffani Tijerina" userId="b1c31aae-4e18-4b23-ad4d-8959d6e86178" providerId="ADAL" clId="{3B3E7AAD-600F-4898-97AA-C5C1E27D2923}" dt="2021-11-18T16:47:14.433" v="89" actId="20577"/>
        <pc:sldMkLst>
          <pc:docMk/>
          <pc:sldMk cId="3335069941" sldId="302"/>
        </pc:sldMkLst>
        <pc:spChg chg="mod">
          <ac:chgData name="Tiffani Tijerina" userId="b1c31aae-4e18-4b23-ad4d-8959d6e86178" providerId="ADAL" clId="{3B3E7AAD-600F-4898-97AA-C5C1E27D2923}" dt="2021-11-18T16:47:14.433" v="89" actId="20577"/>
          <ac:spMkLst>
            <pc:docMk/>
            <pc:sldMk cId="3335069941" sldId="302"/>
            <ac:spMk id="3" creationId="{9448D7B4-0A9F-46F5-93C2-444FF5AD34D2}"/>
          </ac:spMkLst>
        </pc:spChg>
      </pc:sldChg>
      <pc:sldChg chg="modSp mod">
        <pc:chgData name="Tiffani Tijerina" userId="b1c31aae-4e18-4b23-ad4d-8959d6e86178" providerId="ADAL" clId="{3B3E7AAD-600F-4898-97AA-C5C1E27D2923}" dt="2021-11-18T16:45:21.164" v="15" actId="20577"/>
        <pc:sldMkLst>
          <pc:docMk/>
          <pc:sldMk cId="1242961121" sldId="317"/>
        </pc:sldMkLst>
        <pc:spChg chg="mod">
          <ac:chgData name="Tiffani Tijerina" userId="b1c31aae-4e18-4b23-ad4d-8959d6e86178" providerId="ADAL" clId="{3B3E7AAD-600F-4898-97AA-C5C1E27D2923}" dt="2021-11-18T16:45:21.164" v="15" actId="20577"/>
          <ac:spMkLst>
            <pc:docMk/>
            <pc:sldMk cId="1242961121" sldId="317"/>
            <ac:spMk id="2" creationId="{34CD28E6-1331-4D8F-B2D8-C4F8B6E5B071}"/>
          </ac:spMkLst>
        </pc:spChg>
      </pc:sldChg>
      <pc:sldChg chg="modSp mod">
        <pc:chgData name="Tiffani Tijerina" userId="b1c31aae-4e18-4b23-ad4d-8959d6e86178" providerId="ADAL" clId="{3B3E7AAD-600F-4898-97AA-C5C1E27D2923}" dt="2021-11-18T16:45:39.242" v="19" actId="20577"/>
        <pc:sldMkLst>
          <pc:docMk/>
          <pc:sldMk cId="2779907337" sldId="319"/>
        </pc:sldMkLst>
        <pc:spChg chg="mod">
          <ac:chgData name="Tiffani Tijerina" userId="b1c31aae-4e18-4b23-ad4d-8959d6e86178" providerId="ADAL" clId="{3B3E7AAD-600F-4898-97AA-C5C1E27D2923}" dt="2021-11-18T16:45:39.242" v="19" actId="20577"/>
          <ac:spMkLst>
            <pc:docMk/>
            <pc:sldMk cId="2779907337" sldId="319"/>
            <ac:spMk id="2" creationId="{15A65488-837B-4545-9BF3-C2D0E36CF753}"/>
          </ac:spMkLst>
        </pc:spChg>
      </pc:sldChg>
      <pc:sldChg chg="modSp mod">
        <pc:chgData name="Tiffani Tijerina" userId="b1c31aae-4e18-4b23-ad4d-8959d6e86178" providerId="ADAL" clId="{3B3E7AAD-600F-4898-97AA-C5C1E27D2923}" dt="2021-11-18T16:47:34.012" v="111" actId="20577"/>
        <pc:sldMkLst>
          <pc:docMk/>
          <pc:sldMk cId="174088732" sldId="338"/>
        </pc:sldMkLst>
        <pc:spChg chg="mod">
          <ac:chgData name="Tiffani Tijerina" userId="b1c31aae-4e18-4b23-ad4d-8959d6e86178" providerId="ADAL" clId="{3B3E7AAD-600F-4898-97AA-C5C1E27D2923}" dt="2021-11-18T16:47:34.012" v="111" actId="20577"/>
          <ac:spMkLst>
            <pc:docMk/>
            <pc:sldMk cId="174088732" sldId="338"/>
            <ac:spMk id="3" creationId="{62E21C6A-A6D9-4D68-8A2C-3483EAD4A4F5}"/>
          </ac:spMkLst>
        </pc:spChg>
      </pc:sldChg>
      <pc:sldChg chg="modSp mod">
        <pc:chgData name="Tiffani Tijerina" userId="b1c31aae-4e18-4b23-ad4d-8959d6e86178" providerId="ADAL" clId="{3B3E7AAD-600F-4898-97AA-C5C1E27D2923}" dt="2021-11-18T16:45:11.570" v="11" actId="20577"/>
        <pc:sldMkLst>
          <pc:docMk/>
          <pc:sldMk cId="1672047437" sldId="340"/>
        </pc:sldMkLst>
        <pc:spChg chg="mod">
          <ac:chgData name="Tiffani Tijerina" userId="b1c31aae-4e18-4b23-ad4d-8959d6e86178" providerId="ADAL" clId="{3B3E7AAD-600F-4898-97AA-C5C1E27D2923}" dt="2021-11-18T16:45:07.012" v="3" actId="20577"/>
          <ac:spMkLst>
            <pc:docMk/>
            <pc:sldMk cId="1672047437" sldId="340"/>
            <ac:spMk id="2" creationId="{2DD3D14D-C625-46A6-AF49-A179B7666F77}"/>
          </ac:spMkLst>
        </pc:spChg>
        <pc:spChg chg="mod">
          <ac:chgData name="Tiffani Tijerina" userId="b1c31aae-4e18-4b23-ad4d-8959d6e86178" providerId="ADAL" clId="{3B3E7AAD-600F-4898-97AA-C5C1E27D2923}" dt="2021-11-18T16:45:11.570" v="11" actId="20577"/>
          <ac:spMkLst>
            <pc:docMk/>
            <pc:sldMk cId="1672047437" sldId="340"/>
            <ac:spMk id="3" creationId="{5C9ED785-1FDD-429A-B993-578373A8BBEB}"/>
          </ac:spMkLst>
        </pc:spChg>
      </pc:sldChg>
      <pc:sldChg chg="modSp">
        <pc:chgData name="Tiffani Tijerina" userId="b1c31aae-4e18-4b23-ad4d-8959d6e86178" providerId="ADAL" clId="{3B3E7AAD-600F-4898-97AA-C5C1E27D2923}" dt="2021-11-18T16:47:47.643" v="127" actId="20577"/>
        <pc:sldMkLst>
          <pc:docMk/>
          <pc:sldMk cId="1780088052" sldId="351"/>
        </pc:sldMkLst>
        <pc:spChg chg="mod">
          <ac:chgData name="Tiffani Tijerina" userId="b1c31aae-4e18-4b23-ad4d-8959d6e86178" providerId="ADAL" clId="{3B3E7AAD-600F-4898-97AA-C5C1E27D2923}" dt="2021-11-18T16:47:47.643" v="127" actId="20577"/>
          <ac:spMkLst>
            <pc:docMk/>
            <pc:sldMk cId="1780088052" sldId="351"/>
            <ac:spMk id="3" creationId="{8D99E9D0-1847-4611-BC0D-9B7DC69A62B4}"/>
          </ac:spMkLst>
        </pc:spChg>
      </pc:sldChg>
    </pc:docChg>
  </pc:docChgLst>
  <pc:docChgLst>
    <pc:chgData name="Tiffani Reardon" userId="b1c31aae-4e18-4b23-ad4d-8959d6e86178" providerId="ADAL" clId="{0D0D70E9-E889-4D38-BDFD-B707A956DCCF}"/>
    <pc:docChg chg="undo custSel modSld">
      <pc:chgData name="Tiffani Reardon" userId="b1c31aae-4e18-4b23-ad4d-8959d6e86178" providerId="ADAL" clId="{0D0D70E9-E889-4D38-BDFD-B707A956DCCF}" dt="2021-03-08T19:06:53.397" v="143" actId="13926"/>
      <pc:docMkLst>
        <pc:docMk/>
      </pc:docMkLst>
      <pc:sldChg chg="modSp mod">
        <pc:chgData name="Tiffani Reardon" userId="b1c31aae-4e18-4b23-ad4d-8959d6e86178" providerId="ADAL" clId="{0D0D70E9-E889-4D38-BDFD-B707A956DCCF}" dt="2021-03-08T19:06:53.397" v="143" actId="13926"/>
        <pc:sldMkLst>
          <pc:docMk/>
          <pc:sldMk cId="2609797498" sldId="292"/>
        </pc:sldMkLst>
        <pc:spChg chg="mod">
          <ac:chgData name="Tiffani Reardon" userId="b1c31aae-4e18-4b23-ad4d-8959d6e86178" providerId="ADAL" clId="{0D0D70E9-E889-4D38-BDFD-B707A956DCCF}" dt="2021-03-08T19:06:53.397" v="143" actId="13926"/>
          <ac:spMkLst>
            <pc:docMk/>
            <pc:sldMk cId="2609797498" sldId="292"/>
            <ac:spMk id="3" creationId="{39419DC0-9638-49BE-8C08-00638A62ED54}"/>
          </ac:spMkLst>
        </pc:spChg>
      </pc:sldChg>
      <pc:sldChg chg="modSp mod">
        <pc:chgData name="Tiffani Reardon" userId="b1c31aae-4e18-4b23-ad4d-8959d6e86178" providerId="ADAL" clId="{0D0D70E9-E889-4D38-BDFD-B707A956DCCF}" dt="2021-03-08T17:15:44.546" v="21" actId="20577"/>
        <pc:sldMkLst>
          <pc:docMk/>
          <pc:sldMk cId="4186640083" sldId="293"/>
        </pc:sldMkLst>
        <pc:spChg chg="mod">
          <ac:chgData name="Tiffani Reardon" userId="b1c31aae-4e18-4b23-ad4d-8959d6e86178" providerId="ADAL" clId="{0D0D70E9-E889-4D38-BDFD-B707A956DCCF}" dt="2021-03-08T17:15:44.546" v="21" actId="20577"/>
          <ac:spMkLst>
            <pc:docMk/>
            <pc:sldMk cId="4186640083" sldId="293"/>
            <ac:spMk id="3" creationId="{61CC0C15-16B1-4C7B-918E-BE922E9A75C8}"/>
          </ac:spMkLst>
        </pc:spChg>
      </pc:sldChg>
      <pc:sldChg chg="modSp mod">
        <pc:chgData name="Tiffani Reardon" userId="b1c31aae-4e18-4b23-ad4d-8959d6e86178" providerId="ADAL" clId="{0D0D70E9-E889-4D38-BDFD-B707A956DCCF}" dt="2021-03-08T17:17:55.673" v="51" actId="207"/>
        <pc:sldMkLst>
          <pc:docMk/>
          <pc:sldMk cId="3143246673" sldId="298"/>
        </pc:sldMkLst>
        <pc:spChg chg="mod">
          <ac:chgData name="Tiffani Reardon" userId="b1c31aae-4e18-4b23-ad4d-8959d6e86178" providerId="ADAL" clId="{0D0D70E9-E889-4D38-BDFD-B707A956DCCF}" dt="2021-03-08T17:17:55.673" v="51" actId="207"/>
          <ac:spMkLst>
            <pc:docMk/>
            <pc:sldMk cId="3143246673" sldId="298"/>
            <ac:spMk id="4" creationId="{4612E0B2-344B-4090-845D-3A6F2E0A77CC}"/>
          </ac:spMkLst>
        </pc:spChg>
      </pc:sldChg>
      <pc:sldChg chg="modSp mod">
        <pc:chgData name="Tiffani Reardon" userId="b1c31aae-4e18-4b23-ad4d-8959d6e86178" providerId="ADAL" clId="{0D0D70E9-E889-4D38-BDFD-B707A956DCCF}" dt="2021-03-08T17:18:17.314" v="55" actId="207"/>
        <pc:sldMkLst>
          <pc:docMk/>
          <pc:sldMk cId="3206850324" sldId="300"/>
        </pc:sldMkLst>
        <pc:spChg chg="mod">
          <ac:chgData name="Tiffani Reardon" userId="b1c31aae-4e18-4b23-ad4d-8959d6e86178" providerId="ADAL" clId="{0D0D70E9-E889-4D38-BDFD-B707A956DCCF}" dt="2021-03-08T17:18:17.314" v="55" actId="207"/>
          <ac:spMkLst>
            <pc:docMk/>
            <pc:sldMk cId="3206850324" sldId="300"/>
            <ac:spMk id="4" creationId="{356EE685-A42C-41CC-B76C-322570851461}"/>
          </ac:spMkLst>
        </pc:spChg>
      </pc:sldChg>
      <pc:sldChg chg="modSp mod">
        <pc:chgData name="Tiffani Reardon" userId="b1c31aae-4e18-4b23-ad4d-8959d6e86178" providerId="ADAL" clId="{0D0D70E9-E889-4D38-BDFD-B707A956DCCF}" dt="2021-03-08T17:33:15.327" v="138" actId="20577"/>
        <pc:sldMkLst>
          <pc:docMk/>
          <pc:sldMk cId="3335069941" sldId="302"/>
        </pc:sldMkLst>
        <pc:spChg chg="mod">
          <ac:chgData name="Tiffani Reardon" userId="b1c31aae-4e18-4b23-ad4d-8959d6e86178" providerId="ADAL" clId="{0D0D70E9-E889-4D38-BDFD-B707A956DCCF}" dt="2021-03-08T17:33:15.327" v="138" actId="20577"/>
          <ac:spMkLst>
            <pc:docMk/>
            <pc:sldMk cId="3335069941" sldId="302"/>
            <ac:spMk id="3" creationId="{9448D7B4-0A9F-46F5-93C2-444FF5AD34D2}"/>
          </ac:spMkLst>
        </pc:spChg>
      </pc:sldChg>
      <pc:sldChg chg="modSp mod">
        <pc:chgData name="Tiffani Reardon" userId="b1c31aae-4e18-4b23-ad4d-8959d6e86178" providerId="ADAL" clId="{0D0D70E9-E889-4D38-BDFD-B707A956DCCF}" dt="2021-03-08T17:14:15.129" v="3" actId="20577"/>
        <pc:sldMkLst>
          <pc:docMk/>
          <pc:sldMk cId="1242961121" sldId="317"/>
        </pc:sldMkLst>
        <pc:spChg chg="mod">
          <ac:chgData name="Tiffani Reardon" userId="b1c31aae-4e18-4b23-ad4d-8959d6e86178" providerId="ADAL" clId="{0D0D70E9-E889-4D38-BDFD-B707A956DCCF}" dt="2021-03-08T17:14:15.129" v="3" actId="20577"/>
          <ac:spMkLst>
            <pc:docMk/>
            <pc:sldMk cId="1242961121" sldId="317"/>
            <ac:spMk id="2" creationId="{34CD28E6-1331-4D8F-B2D8-C4F8B6E5B071}"/>
          </ac:spMkLst>
        </pc:spChg>
      </pc:sldChg>
      <pc:sldChg chg="modSp mod">
        <pc:chgData name="Tiffani Reardon" userId="b1c31aae-4e18-4b23-ad4d-8959d6e86178" providerId="ADAL" clId="{0D0D70E9-E889-4D38-BDFD-B707A956DCCF}" dt="2021-03-08T17:14:30.624" v="5" actId="20577"/>
        <pc:sldMkLst>
          <pc:docMk/>
          <pc:sldMk cId="2779907337" sldId="319"/>
        </pc:sldMkLst>
        <pc:spChg chg="mod">
          <ac:chgData name="Tiffani Reardon" userId="b1c31aae-4e18-4b23-ad4d-8959d6e86178" providerId="ADAL" clId="{0D0D70E9-E889-4D38-BDFD-B707A956DCCF}" dt="2021-03-08T17:14:30.624" v="5" actId="20577"/>
          <ac:spMkLst>
            <pc:docMk/>
            <pc:sldMk cId="2779907337" sldId="319"/>
            <ac:spMk id="2" creationId="{15A65488-837B-4545-9BF3-C2D0E36CF753}"/>
          </ac:spMkLst>
        </pc:spChg>
      </pc:sldChg>
      <pc:sldChg chg="modSp mod">
        <pc:chgData name="Tiffani Reardon" userId="b1c31aae-4e18-4b23-ad4d-8959d6e86178" providerId="ADAL" clId="{0D0D70E9-E889-4D38-BDFD-B707A956DCCF}" dt="2021-03-08T17:18:47.741" v="63" actId="20577"/>
        <pc:sldMkLst>
          <pc:docMk/>
          <pc:sldMk cId="174088732" sldId="338"/>
        </pc:sldMkLst>
        <pc:spChg chg="mod">
          <ac:chgData name="Tiffani Reardon" userId="b1c31aae-4e18-4b23-ad4d-8959d6e86178" providerId="ADAL" clId="{0D0D70E9-E889-4D38-BDFD-B707A956DCCF}" dt="2021-03-08T17:18:47.741" v="63" actId="20577"/>
          <ac:spMkLst>
            <pc:docMk/>
            <pc:sldMk cId="174088732" sldId="338"/>
            <ac:spMk id="3" creationId="{62E21C6A-A6D9-4D68-8A2C-3483EAD4A4F5}"/>
          </ac:spMkLst>
        </pc:spChg>
      </pc:sldChg>
      <pc:sldChg chg="modSp mod">
        <pc:chgData name="Tiffani Reardon" userId="b1c31aae-4e18-4b23-ad4d-8959d6e86178" providerId="ADAL" clId="{0D0D70E9-E889-4D38-BDFD-B707A956DCCF}" dt="2021-03-08T17:14:04.325" v="1" actId="20577"/>
        <pc:sldMkLst>
          <pc:docMk/>
          <pc:sldMk cId="1672047437" sldId="340"/>
        </pc:sldMkLst>
        <pc:spChg chg="mod">
          <ac:chgData name="Tiffani Reardon" userId="b1c31aae-4e18-4b23-ad4d-8959d6e86178" providerId="ADAL" clId="{0D0D70E9-E889-4D38-BDFD-B707A956DCCF}" dt="2021-03-08T17:14:04.325" v="1" actId="20577"/>
          <ac:spMkLst>
            <pc:docMk/>
            <pc:sldMk cId="1672047437" sldId="340"/>
            <ac:spMk id="2" creationId="{2DD3D14D-C625-46A6-AF49-A179B7666F77}"/>
          </ac:spMkLst>
        </pc:spChg>
      </pc:sldChg>
      <pc:sldChg chg="modSp mod">
        <pc:chgData name="Tiffani Reardon" userId="b1c31aae-4e18-4b23-ad4d-8959d6e86178" providerId="ADAL" clId="{0D0D70E9-E889-4D38-BDFD-B707A956DCCF}" dt="2021-03-08T17:17:21.579" v="48" actId="12"/>
        <pc:sldMkLst>
          <pc:docMk/>
          <pc:sldMk cId="4084903770" sldId="342"/>
        </pc:sldMkLst>
        <pc:spChg chg="mod">
          <ac:chgData name="Tiffani Reardon" userId="b1c31aae-4e18-4b23-ad4d-8959d6e86178" providerId="ADAL" clId="{0D0D70E9-E889-4D38-BDFD-B707A956DCCF}" dt="2021-03-08T17:17:21.579" v="48" actId="12"/>
          <ac:spMkLst>
            <pc:docMk/>
            <pc:sldMk cId="4084903770" sldId="342"/>
            <ac:spMk id="3" creationId="{61CC0C15-16B1-4C7B-918E-BE922E9A75C8}"/>
          </ac:spMkLst>
        </pc:spChg>
      </pc:sldChg>
    </pc:docChg>
  </pc:docChgLst>
  <pc:docChgLst>
    <pc:chgData name="Jeff Gallant" userId="25997235-6328-4fee-8f84-6a87050bf096" providerId="ADAL" clId="{8E9BA1B1-F498-4231-864C-BF6591A461FE}"/>
    <pc:docChg chg="custSel modSld">
      <pc:chgData name="Jeff Gallant" userId="25997235-6328-4fee-8f84-6a87050bf096" providerId="ADAL" clId="{8E9BA1B1-F498-4231-864C-BF6591A461FE}" dt="2020-08-04T14:36:20.870" v="801" actId="20577"/>
      <pc:docMkLst>
        <pc:docMk/>
      </pc:docMkLst>
      <pc:sldChg chg="modSp mod">
        <pc:chgData name="Jeff Gallant" userId="25997235-6328-4fee-8f84-6a87050bf096" providerId="ADAL" clId="{8E9BA1B1-F498-4231-864C-BF6591A461FE}" dt="2020-08-04T14:01:02.900" v="3" actId="14100"/>
        <pc:sldMkLst>
          <pc:docMk/>
          <pc:sldMk cId="18124678" sldId="304"/>
        </pc:sldMkLst>
        <pc:spChg chg="mod">
          <ac:chgData name="Jeff Gallant" userId="25997235-6328-4fee-8f84-6a87050bf096" providerId="ADAL" clId="{8E9BA1B1-F498-4231-864C-BF6591A461FE}" dt="2020-08-04T14:01:02.900" v="3" actId="14100"/>
          <ac:spMkLst>
            <pc:docMk/>
            <pc:sldMk cId="18124678" sldId="304"/>
            <ac:spMk id="3" creationId="{4D9816DF-7BA7-4673-B966-309E8A5C6AFF}"/>
          </ac:spMkLst>
        </pc:spChg>
      </pc:sldChg>
      <pc:sldChg chg="modSp mod">
        <pc:chgData name="Jeff Gallant" userId="25997235-6328-4fee-8f84-6a87050bf096" providerId="ADAL" clId="{8E9BA1B1-F498-4231-864C-BF6591A461FE}" dt="2020-08-04T14:28:46.368" v="39" actId="20577"/>
        <pc:sldMkLst>
          <pc:docMk/>
          <pc:sldMk cId="2185418764" sldId="307"/>
        </pc:sldMkLst>
        <pc:spChg chg="mod">
          <ac:chgData name="Jeff Gallant" userId="25997235-6328-4fee-8f84-6a87050bf096" providerId="ADAL" clId="{8E9BA1B1-F498-4231-864C-BF6591A461FE}" dt="2020-08-04T14:28:46.368" v="39" actId="20577"/>
          <ac:spMkLst>
            <pc:docMk/>
            <pc:sldMk cId="2185418764" sldId="307"/>
            <ac:spMk id="3" creationId="{95DF202E-2E3A-4E2E-B5E9-9965994B5DE7}"/>
          </ac:spMkLst>
        </pc:spChg>
      </pc:sldChg>
      <pc:sldChg chg="modSp mod">
        <pc:chgData name="Jeff Gallant" userId="25997235-6328-4fee-8f84-6a87050bf096" providerId="ADAL" clId="{8E9BA1B1-F498-4231-864C-BF6591A461FE}" dt="2020-08-04T14:36:20.870" v="801" actId="20577"/>
        <pc:sldMkLst>
          <pc:docMk/>
          <pc:sldMk cId="2892216171" sldId="308"/>
        </pc:sldMkLst>
        <pc:spChg chg="mod">
          <ac:chgData name="Jeff Gallant" userId="25997235-6328-4fee-8f84-6a87050bf096" providerId="ADAL" clId="{8E9BA1B1-F498-4231-864C-BF6591A461FE}" dt="2020-08-04T14:28:59.337" v="52" actId="404"/>
          <ac:spMkLst>
            <pc:docMk/>
            <pc:sldMk cId="2892216171" sldId="308"/>
            <ac:spMk id="2" creationId="{B1EA60CC-1988-44CE-B916-D8C705908C3A}"/>
          </ac:spMkLst>
        </pc:spChg>
        <pc:spChg chg="mod">
          <ac:chgData name="Jeff Gallant" userId="25997235-6328-4fee-8f84-6a87050bf096" providerId="ADAL" clId="{8E9BA1B1-F498-4231-864C-BF6591A461FE}" dt="2020-08-04T14:36:20.870" v="801" actId="20577"/>
          <ac:spMkLst>
            <pc:docMk/>
            <pc:sldMk cId="2892216171" sldId="308"/>
            <ac:spMk id="3" creationId="{10B03124-DABE-40B2-A843-67A2FA998E31}"/>
          </ac:spMkLst>
        </pc:spChg>
      </pc:sldChg>
      <pc:sldChg chg="modSp mod">
        <pc:chgData name="Jeff Gallant" userId="25997235-6328-4fee-8f84-6a87050bf096" providerId="ADAL" clId="{8E9BA1B1-F498-4231-864C-BF6591A461FE}" dt="2020-08-04T14:28:18.535" v="4" actId="403"/>
        <pc:sldMkLst>
          <pc:docMk/>
          <pc:sldMk cId="2537269796" sldId="309"/>
        </pc:sldMkLst>
        <pc:spChg chg="mod">
          <ac:chgData name="Jeff Gallant" userId="25997235-6328-4fee-8f84-6a87050bf096" providerId="ADAL" clId="{8E9BA1B1-F498-4231-864C-BF6591A461FE}" dt="2020-08-04T14:28:18.535" v="4" actId="403"/>
          <ac:spMkLst>
            <pc:docMk/>
            <pc:sldMk cId="2537269796" sldId="309"/>
            <ac:spMk id="3" creationId="{BCD9C893-14A6-4496-BEEE-2FE2CAAD2D26}"/>
          </ac:spMkLst>
        </pc:spChg>
      </pc:sldChg>
      <pc:sldChg chg="modSp mod">
        <pc:chgData name="Jeff Gallant" userId="25997235-6328-4fee-8f84-6a87050bf096" providerId="ADAL" clId="{8E9BA1B1-F498-4231-864C-BF6591A461FE}" dt="2020-08-04T14:28:27.381" v="5" actId="403"/>
        <pc:sldMkLst>
          <pc:docMk/>
          <pc:sldMk cId="2537432278" sldId="310"/>
        </pc:sldMkLst>
        <pc:spChg chg="mod">
          <ac:chgData name="Jeff Gallant" userId="25997235-6328-4fee-8f84-6a87050bf096" providerId="ADAL" clId="{8E9BA1B1-F498-4231-864C-BF6591A461FE}" dt="2020-08-04T14:28:27.381" v="5" actId="403"/>
          <ac:spMkLst>
            <pc:docMk/>
            <pc:sldMk cId="2537432278" sldId="310"/>
            <ac:spMk id="3" creationId="{AEDE5B17-4C86-441D-B074-C20E87C83FAA}"/>
          </ac:spMkLst>
        </pc:spChg>
      </pc:sldChg>
    </pc:docChg>
  </pc:docChgLst>
  <pc:docChgLst>
    <pc:chgData name="Jeff Gallant" userId="25997235-6328-4fee-8f84-6a87050bf096" providerId="ADAL" clId="{0E8E525E-9192-42F2-B6A1-6655C02ACBD8}"/>
    <pc:docChg chg="undo custSel delSld modSld modSection">
      <pc:chgData name="Jeff Gallant" userId="25997235-6328-4fee-8f84-6a87050bf096" providerId="ADAL" clId="{0E8E525E-9192-42F2-B6A1-6655C02ACBD8}" dt="2022-12-09T17:45:58.228" v="600" actId="20577"/>
      <pc:docMkLst>
        <pc:docMk/>
      </pc:docMkLst>
      <pc:sldChg chg="modSp">
        <pc:chgData name="Jeff Gallant" userId="25997235-6328-4fee-8f84-6a87050bf096" providerId="ADAL" clId="{0E8E525E-9192-42F2-B6A1-6655C02ACBD8}" dt="2022-12-07T17:51:49.262" v="191" actId="20577"/>
        <pc:sldMkLst>
          <pc:docMk/>
          <pc:sldMk cId="3143246673" sldId="298"/>
        </pc:sldMkLst>
        <pc:graphicFrameChg chg="mod">
          <ac:chgData name="Jeff Gallant" userId="25997235-6328-4fee-8f84-6a87050bf096" providerId="ADAL" clId="{0E8E525E-9192-42F2-B6A1-6655C02ACBD8}" dt="2022-12-07T17:51:49.262" v="191" actId="20577"/>
          <ac:graphicFrameMkLst>
            <pc:docMk/>
            <pc:sldMk cId="3143246673" sldId="298"/>
            <ac:graphicFrameMk id="7" creationId="{43E8CD51-EEAB-4EA8-8853-2D34ABC142D0}"/>
          </ac:graphicFrameMkLst>
        </pc:graphicFrameChg>
      </pc:sldChg>
      <pc:sldChg chg="modSp mod">
        <pc:chgData name="Jeff Gallant" userId="25997235-6328-4fee-8f84-6a87050bf096" providerId="ADAL" clId="{0E8E525E-9192-42F2-B6A1-6655C02ACBD8}" dt="2022-12-07T17:53:16.922" v="279" actId="20577"/>
        <pc:sldMkLst>
          <pc:docMk/>
          <pc:sldMk cId="3335069941" sldId="302"/>
        </pc:sldMkLst>
        <pc:spChg chg="mod">
          <ac:chgData name="Jeff Gallant" userId="25997235-6328-4fee-8f84-6a87050bf096" providerId="ADAL" clId="{0E8E525E-9192-42F2-B6A1-6655C02ACBD8}" dt="2022-12-07T17:53:16.922" v="279" actId="20577"/>
          <ac:spMkLst>
            <pc:docMk/>
            <pc:sldMk cId="3335069941" sldId="302"/>
            <ac:spMk id="3" creationId="{9448D7B4-0A9F-46F5-93C2-444FF5AD34D2}"/>
          </ac:spMkLst>
        </pc:spChg>
      </pc:sldChg>
      <pc:sldChg chg="modSp mod">
        <pc:chgData name="Jeff Gallant" userId="25997235-6328-4fee-8f84-6a87050bf096" providerId="ADAL" clId="{0E8E525E-9192-42F2-B6A1-6655C02ACBD8}" dt="2022-12-07T17:49:24.099" v="122" actId="20577"/>
        <pc:sldMkLst>
          <pc:docMk/>
          <pc:sldMk cId="881656132" sldId="318"/>
        </pc:sldMkLst>
        <pc:spChg chg="mod">
          <ac:chgData name="Jeff Gallant" userId="25997235-6328-4fee-8f84-6a87050bf096" providerId="ADAL" clId="{0E8E525E-9192-42F2-B6A1-6655C02ACBD8}" dt="2022-12-07T17:47:36.616" v="16" actId="6549"/>
          <ac:spMkLst>
            <pc:docMk/>
            <pc:sldMk cId="881656132" sldId="318"/>
            <ac:spMk id="2" creationId="{01F2D20E-DA95-471A-A9ED-14105C3BA2BE}"/>
          </ac:spMkLst>
        </pc:spChg>
        <pc:spChg chg="mod">
          <ac:chgData name="Jeff Gallant" userId="25997235-6328-4fee-8f84-6a87050bf096" providerId="ADAL" clId="{0E8E525E-9192-42F2-B6A1-6655C02ACBD8}" dt="2022-12-07T17:49:24.099" v="122" actId="20577"/>
          <ac:spMkLst>
            <pc:docMk/>
            <pc:sldMk cId="881656132" sldId="318"/>
            <ac:spMk id="3" creationId="{0856A407-D03F-474D-997B-3A240A6CB6EA}"/>
          </ac:spMkLst>
        </pc:spChg>
      </pc:sldChg>
      <pc:sldChg chg="modSp mod">
        <pc:chgData name="Jeff Gallant" userId="25997235-6328-4fee-8f84-6a87050bf096" providerId="ADAL" clId="{0E8E525E-9192-42F2-B6A1-6655C02ACBD8}" dt="2022-12-07T17:53:48.818" v="319" actId="20577"/>
        <pc:sldMkLst>
          <pc:docMk/>
          <pc:sldMk cId="174088732" sldId="338"/>
        </pc:sldMkLst>
        <pc:spChg chg="mod">
          <ac:chgData name="Jeff Gallant" userId="25997235-6328-4fee-8f84-6a87050bf096" providerId="ADAL" clId="{0E8E525E-9192-42F2-B6A1-6655C02ACBD8}" dt="2022-12-07T17:53:48.818" v="319" actId="20577"/>
          <ac:spMkLst>
            <pc:docMk/>
            <pc:sldMk cId="174088732" sldId="338"/>
            <ac:spMk id="3" creationId="{62E21C6A-A6D9-4D68-8A2C-3483EAD4A4F5}"/>
          </ac:spMkLst>
        </pc:spChg>
      </pc:sldChg>
      <pc:sldChg chg="modSp mod">
        <pc:chgData name="Jeff Gallant" userId="25997235-6328-4fee-8f84-6a87050bf096" providerId="ADAL" clId="{0E8E525E-9192-42F2-B6A1-6655C02ACBD8}" dt="2022-12-07T17:54:55.246" v="449" actId="27636"/>
        <pc:sldMkLst>
          <pc:docMk/>
          <pc:sldMk cId="3827386423" sldId="339"/>
        </pc:sldMkLst>
        <pc:spChg chg="mod">
          <ac:chgData name="Jeff Gallant" userId="25997235-6328-4fee-8f84-6a87050bf096" providerId="ADAL" clId="{0E8E525E-9192-42F2-B6A1-6655C02ACBD8}" dt="2022-12-07T17:54:55.246" v="449" actId="27636"/>
          <ac:spMkLst>
            <pc:docMk/>
            <pc:sldMk cId="3827386423" sldId="339"/>
            <ac:spMk id="3" creationId="{0FDF0DFA-8CB9-4DD3-9D99-DA073DC734AF}"/>
          </ac:spMkLst>
        </pc:spChg>
      </pc:sldChg>
      <pc:sldChg chg="modSp mod">
        <pc:chgData name="Jeff Gallant" userId="25997235-6328-4fee-8f84-6a87050bf096" providerId="ADAL" clId="{0E8E525E-9192-42F2-B6A1-6655C02ACBD8}" dt="2022-12-07T17:55:21.250" v="451" actId="20577"/>
        <pc:sldMkLst>
          <pc:docMk/>
          <pc:sldMk cId="1672047437" sldId="340"/>
        </pc:sldMkLst>
        <pc:spChg chg="mod">
          <ac:chgData name="Jeff Gallant" userId="25997235-6328-4fee-8f84-6a87050bf096" providerId="ADAL" clId="{0E8E525E-9192-42F2-B6A1-6655C02ACBD8}" dt="2022-12-07T17:47:05.509" v="2" actId="20577"/>
          <ac:spMkLst>
            <pc:docMk/>
            <pc:sldMk cId="1672047437" sldId="340"/>
            <ac:spMk id="2" creationId="{2DD3D14D-C625-46A6-AF49-A179B7666F77}"/>
          </ac:spMkLst>
        </pc:spChg>
        <pc:spChg chg="mod">
          <ac:chgData name="Jeff Gallant" userId="25997235-6328-4fee-8f84-6a87050bf096" providerId="ADAL" clId="{0E8E525E-9192-42F2-B6A1-6655C02ACBD8}" dt="2022-12-07T17:55:21.250" v="451" actId="20577"/>
          <ac:spMkLst>
            <pc:docMk/>
            <pc:sldMk cId="1672047437" sldId="340"/>
            <ac:spMk id="3" creationId="{5C9ED785-1FDD-429A-B993-578373A8BBEB}"/>
          </ac:spMkLst>
        </pc:spChg>
      </pc:sldChg>
      <pc:sldChg chg="del">
        <pc:chgData name="Jeff Gallant" userId="25997235-6328-4fee-8f84-6a87050bf096" providerId="ADAL" clId="{0E8E525E-9192-42F2-B6A1-6655C02ACBD8}" dt="2022-12-07T17:47:25.777" v="4" actId="2696"/>
        <pc:sldMkLst>
          <pc:docMk/>
          <pc:sldMk cId="1377588767" sldId="344"/>
        </pc:sldMkLst>
      </pc:sldChg>
      <pc:sldChg chg="modSp mod">
        <pc:chgData name="Jeff Gallant" userId="25997235-6328-4fee-8f84-6a87050bf096" providerId="ADAL" clId="{0E8E525E-9192-42F2-B6A1-6655C02ACBD8}" dt="2022-12-07T17:50:44.880" v="184" actId="20577"/>
        <pc:sldMkLst>
          <pc:docMk/>
          <pc:sldMk cId="3836724499" sldId="347"/>
        </pc:sldMkLst>
        <pc:spChg chg="mod">
          <ac:chgData name="Jeff Gallant" userId="25997235-6328-4fee-8f84-6a87050bf096" providerId="ADAL" clId="{0E8E525E-9192-42F2-B6A1-6655C02ACBD8}" dt="2022-12-07T17:50:44.880" v="184" actId="20577"/>
          <ac:spMkLst>
            <pc:docMk/>
            <pc:sldMk cId="3836724499" sldId="347"/>
            <ac:spMk id="3" creationId="{39419DC0-9638-49BE-8C08-00638A62ED54}"/>
          </ac:spMkLst>
        </pc:spChg>
      </pc:sldChg>
      <pc:sldChg chg="modSp modAnim">
        <pc:chgData name="Jeff Gallant" userId="25997235-6328-4fee-8f84-6a87050bf096" providerId="ADAL" clId="{0E8E525E-9192-42F2-B6A1-6655C02ACBD8}" dt="2022-12-07T17:53:57.633" v="320" actId="6549"/>
        <pc:sldMkLst>
          <pc:docMk/>
          <pc:sldMk cId="1780088052" sldId="351"/>
        </pc:sldMkLst>
        <pc:spChg chg="mod">
          <ac:chgData name="Jeff Gallant" userId="25997235-6328-4fee-8f84-6a87050bf096" providerId="ADAL" clId="{0E8E525E-9192-42F2-B6A1-6655C02ACBD8}" dt="2022-12-07T17:53:57.633" v="320" actId="6549"/>
          <ac:spMkLst>
            <pc:docMk/>
            <pc:sldMk cId="1780088052" sldId="351"/>
            <ac:spMk id="3" creationId="{8D99E9D0-1847-4611-BC0D-9B7DC69A62B4}"/>
          </ac:spMkLst>
        </pc:spChg>
      </pc:sldChg>
      <pc:sldChg chg="modSp mod">
        <pc:chgData name="Jeff Gallant" userId="25997235-6328-4fee-8f84-6a87050bf096" providerId="ADAL" clId="{0E8E525E-9192-42F2-B6A1-6655C02ACBD8}" dt="2022-12-09T17:45:58.228" v="600" actId="20577"/>
        <pc:sldMkLst>
          <pc:docMk/>
          <pc:sldMk cId="1111656059" sldId="352"/>
        </pc:sldMkLst>
        <pc:spChg chg="mod">
          <ac:chgData name="Jeff Gallant" userId="25997235-6328-4fee-8f84-6a87050bf096" providerId="ADAL" clId="{0E8E525E-9192-42F2-B6A1-6655C02ACBD8}" dt="2022-12-09T17:45:58.228" v="600" actId="20577"/>
          <ac:spMkLst>
            <pc:docMk/>
            <pc:sldMk cId="1111656059" sldId="352"/>
            <ac:spMk id="3" creationId="{48DF0F5E-1510-4FE0-90A6-C82ADB16ECFE}"/>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hyperlink" Target="https://www.affordablelearninggeorgia.org/grants/grantee-information-center/" TargetMode="Externa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hyperlink" Target="https://www.affordablelearninggeorgia.org/grants/grantee-information-center/" TargetMode="External"/><Relationship Id="rId5" Type="http://schemas.openxmlformats.org/officeDocument/2006/relationships/image" Target="../media/image18.sv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 Id="rId9" Type="http://schemas.openxmlformats.org/officeDocument/2006/relationships/hyperlink" Target="https://www.affordablelearninggeorgia.org/grants/grantee-information-center/"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5" Type="http://schemas.openxmlformats.org/officeDocument/2006/relationships/hyperlink" Target="https://www.affordablelearninggeorgia.org/grants/grantee-information-center/" TargetMode="External"/><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B82E4-3920-45DB-891A-D63FAC365D2A}" type="doc">
      <dgm:prSet loTypeId="urn:microsoft.com/office/officeart/2018/2/layout/IconCircleList" loCatId="icon" qsTypeId="urn:microsoft.com/office/officeart/2005/8/quickstyle/simple1" qsCatId="simple" csTypeId="urn:microsoft.com/office/officeart/2018/5/colors/Iconchunking_neutralbg_accent3_2" csCatId="accent3" phldr="1"/>
      <dgm:spPr/>
      <dgm:t>
        <a:bodyPr/>
        <a:lstStyle/>
        <a:p>
          <a:endParaRPr lang="en-US"/>
        </a:p>
      </dgm:t>
    </dgm:pt>
    <dgm:pt modelId="{EC579F22-70DA-4E37-A56E-8F128327D4BD}">
      <dgm:prSet custT="1"/>
      <dgm:spPr/>
      <dgm:t>
        <a:bodyPr/>
        <a:lstStyle/>
        <a:p>
          <a:pPr>
            <a:lnSpc>
              <a:spcPct val="100000"/>
            </a:lnSpc>
          </a:pPr>
          <a:r>
            <a:rPr lang="en-US" sz="1800" b="1">
              <a:solidFill>
                <a:srgbClr val="FFFFFF"/>
              </a:solidFill>
            </a:rPr>
            <a:t>Online Google Form</a:t>
          </a:r>
        </a:p>
      </dgm:t>
    </dgm:pt>
    <dgm:pt modelId="{40857A24-45F7-4DA5-A827-2D614AD4B800}" type="parTrans" cxnId="{0B22D92A-83A4-4FBA-BC08-67D965902F6E}">
      <dgm:prSet/>
      <dgm:spPr/>
      <dgm:t>
        <a:bodyPr/>
        <a:lstStyle/>
        <a:p>
          <a:endParaRPr lang="en-US" sz="1800"/>
        </a:p>
      </dgm:t>
    </dgm:pt>
    <dgm:pt modelId="{E63AB15D-D90A-42FC-9C3D-E09DA2AE4015}" type="sibTrans" cxnId="{0B22D92A-83A4-4FBA-BC08-67D965902F6E}">
      <dgm:prSet/>
      <dgm:spPr/>
      <dgm:t>
        <a:bodyPr/>
        <a:lstStyle/>
        <a:p>
          <a:pPr>
            <a:lnSpc>
              <a:spcPct val="100000"/>
            </a:lnSpc>
          </a:pPr>
          <a:endParaRPr lang="en-US" sz="1800"/>
        </a:p>
      </dgm:t>
    </dgm:pt>
    <dgm:pt modelId="{EF88894E-5618-428E-95B1-91FFB3404AC6}">
      <dgm:prSet custT="1"/>
      <dgm:spPr/>
      <dgm:t>
        <a:bodyPr/>
        <a:lstStyle/>
        <a:p>
          <a:pPr>
            <a:lnSpc>
              <a:spcPct val="100000"/>
            </a:lnSpc>
          </a:pPr>
          <a:r>
            <a:rPr lang="en-US" sz="1800" b="1">
              <a:solidFill>
                <a:srgbClr val="FFFFFF"/>
              </a:solidFill>
            </a:rPr>
            <a:t>Includes multiple-choice &amp; short paragraph questions</a:t>
          </a:r>
        </a:p>
      </dgm:t>
    </dgm:pt>
    <dgm:pt modelId="{1EC492F7-CA9E-42BE-A531-82E412960175}" type="parTrans" cxnId="{D4D96EEA-3C63-403F-8F87-9BDBBC5DB47F}">
      <dgm:prSet/>
      <dgm:spPr/>
      <dgm:t>
        <a:bodyPr/>
        <a:lstStyle/>
        <a:p>
          <a:endParaRPr lang="en-US" sz="1800"/>
        </a:p>
      </dgm:t>
    </dgm:pt>
    <dgm:pt modelId="{515A0041-F329-4A3D-9323-5EB50A753B6C}" type="sibTrans" cxnId="{D4D96EEA-3C63-403F-8F87-9BDBBC5DB47F}">
      <dgm:prSet/>
      <dgm:spPr/>
      <dgm:t>
        <a:bodyPr/>
        <a:lstStyle/>
        <a:p>
          <a:pPr>
            <a:lnSpc>
              <a:spcPct val="100000"/>
            </a:lnSpc>
          </a:pPr>
          <a:endParaRPr lang="en-US" sz="1800"/>
        </a:p>
      </dgm:t>
    </dgm:pt>
    <dgm:pt modelId="{27440A50-486C-45E4-BEDE-B2DA03E6B08A}">
      <dgm:prSet custT="1"/>
      <dgm:spPr/>
      <dgm:t>
        <a:bodyPr/>
        <a:lstStyle/>
        <a:p>
          <a:pPr>
            <a:lnSpc>
              <a:spcPct val="100000"/>
            </a:lnSpc>
          </a:pPr>
          <a:r>
            <a:rPr lang="en-US" sz="1800" b="1">
              <a:solidFill>
                <a:srgbClr val="FFFFFF"/>
              </a:solidFill>
            </a:rPr>
            <a:t>Focuses on project being on track for implementation in your final semester</a:t>
          </a:r>
        </a:p>
      </dgm:t>
    </dgm:pt>
    <dgm:pt modelId="{175D1009-C9B0-498A-9409-568481A85F64}" type="parTrans" cxnId="{CEF21BF4-EB6E-41DE-AB63-967FF1CDFA88}">
      <dgm:prSet/>
      <dgm:spPr/>
      <dgm:t>
        <a:bodyPr/>
        <a:lstStyle/>
        <a:p>
          <a:endParaRPr lang="en-US" sz="1800"/>
        </a:p>
      </dgm:t>
    </dgm:pt>
    <dgm:pt modelId="{7D914928-EEAD-4573-968F-46F44662D234}" type="sibTrans" cxnId="{CEF21BF4-EB6E-41DE-AB63-967FF1CDFA88}">
      <dgm:prSet/>
      <dgm:spPr/>
      <dgm:t>
        <a:bodyPr/>
        <a:lstStyle/>
        <a:p>
          <a:pPr>
            <a:lnSpc>
              <a:spcPct val="100000"/>
            </a:lnSpc>
          </a:pPr>
          <a:endParaRPr lang="en-US" sz="1800"/>
        </a:p>
      </dgm:t>
    </dgm:pt>
    <dgm:pt modelId="{9D86FA69-9796-4A7D-8291-0B7005F7E6EB}">
      <dgm:prSet custT="1"/>
      <dgm:spPr/>
      <dgm:t>
        <a:bodyPr/>
        <a:lstStyle/>
        <a:p>
          <a:pPr>
            <a:lnSpc>
              <a:spcPct val="100000"/>
            </a:lnSpc>
          </a:pPr>
          <a:r>
            <a:rPr lang="en-US" sz="1800" b="1" dirty="0">
              <a:solidFill>
                <a:srgbClr val="FFFFFF"/>
              </a:solidFill>
            </a:rPr>
            <a:t>Always available via link on the </a:t>
          </a:r>
          <a:r>
            <a:rPr lang="en-US" sz="1800" b="1" dirty="0">
              <a:solidFill>
                <a:schemeClr val="accent4">
                  <a:lumMod val="20000"/>
                  <a:lumOff val="80000"/>
                </a:schemeClr>
              </a:solidFill>
              <a:hlinkClick xmlns:r="http://schemas.openxmlformats.org/officeDocument/2006/relationships" r:id="rId1">
                <a:extLst>
                  <a:ext uri="{A12FA001-AC4F-418D-AE19-62706E023703}">
                    <ahyp:hlinkClr xmlns:ahyp="http://schemas.microsoft.com/office/drawing/2018/hyperlinkcolor" val="tx"/>
                  </a:ext>
                </a:extLst>
              </a:hlinkClick>
            </a:rPr>
            <a:t>Grantee Information Center</a:t>
          </a:r>
          <a:endParaRPr lang="en-US" sz="1800" b="1" dirty="0">
            <a:solidFill>
              <a:schemeClr val="accent4">
                <a:lumMod val="20000"/>
                <a:lumOff val="80000"/>
              </a:schemeClr>
            </a:solidFill>
          </a:endParaRPr>
        </a:p>
      </dgm:t>
    </dgm:pt>
    <dgm:pt modelId="{87C56DE0-4476-4F19-A62C-0A333E23B83E}" type="parTrans" cxnId="{199F2051-32F1-492A-96FB-BBB28F075892}">
      <dgm:prSet/>
      <dgm:spPr/>
      <dgm:t>
        <a:bodyPr/>
        <a:lstStyle/>
        <a:p>
          <a:endParaRPr lang="en-US" sz="1800"/>
        </a:p>
      </dgm:t>
    </dgm:pt>
    <dgm:pt modelId="{FE4C29B3-3533-446F-9661-546431E3F747}" type="sibTrans" cxnId="{199F2051-32F1-492A-96FB-BBB28F075892}">
      <dgm:prSet/>
      <dgm:spPr/>
      <dgm:t>
        <a:bodyPr/>
        <a:lstStyle/>
        <a:p>
          <a:endParaRPr lang="en-US" sz="1800"/>
        </a:p>
      </dgm:t>
    </dgm:pt>
    <dgm:pt modelId="{7F16D471-E269-401A-B499-DF7F77D63F1A}" type="pres">
      <dgm:prSet presAssocID="{ACCB82E4-3920-45DB-891A-D63FAC365D2A}" presName="root" presStyleCnt="0">
        <dgm:presLayoutVars>
          <dgm:dir/>
          <dgm:resizeHandles val="exact"/>
        </dgm:presLayoutVars>
      </dgm:prSet>
      <dgm:spPr/>
    </dgm:pt>
    <dgm:pt modelId="{E33C29DB-A95B-43CC-85B2-AA6008E38661}" type="pres">
      <dgm:prSet presAssocID="{ACCB82E4-3920-45DB-891A-D63FAC365D2A}" presName="container" presStyleCnt="0">
        <dgm:presLayoutVars>
          <dgm:dir/>
          <dgm:resizeHandles val="exact"/>
        </dgm:presLayoutVars>
      </dgm:prSet>
      <dgm:spPr/>
    </dgm:pt>
    <dgm:pt modelId="{001CFAD2-BD6A-4701-A91C-202BFF09AA92}" type="pres">
      <dgm:prSet presAssocID="{EC579F22-70DA-4E37-A56E-8F128327D4BD}" presName="compNode" presStyleCnt="0"/>
      <dgm:spPr/>
    </dgm:pt>
    <dgm:pt modelId="{EA6D482B-A358-41AA-935B-29A2399C1047}" type="pres">
      <dgm:prSet presAssocID="{EC579F22-70DA-4E37-A56E-8F128327D4BD}" presName="iconBgRect" presStyleLbl="bgShp" presStyleIdx="0" presStyleCnt="4"/>
      <dgm:spPr/>
    </dgm:pt>
    <dgm:pt modelId="{0FAE837D-3D65-44AD-AD86-77F0278A60E0}" type="pres">
      <dgm:prSet presAssocID="{EC579F22-70DA-4E37-A56E-8F128327D4BD}"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Laptop"/>
        </a:ext>
      </dgm:extLst>
    </dgm:pt>
    <dgm:pt modelId="{E76CD614-BEBB-4267-BFCF-589D5B84E73F}" type="pres">
      <dgm:prSet presAssocID="{EC579F22-70DA-4E37-A56E-8F128327D4BD}" presName="spaceRect" presStyleCnt="0"/>
      <dgm:spPr/>
    </dgm:pt>
    <dgm:pt modelId="{18C562A0-6F56-4FDE-A531-1AD8AA607B37}" type="pres">
      <dgm:prSet presAssocID="{EC579F22-70DA-4E37-A56E-8F128327D4BD}" presName="textRect" presStyleLbl="revTx" presStyleIdx="0" presStyleCnt="4">
        <dgm:presLayoutVars>
          <dgm:chMax val="1"/>
          <dgm:chPref val="1"/>
        </dgm:presLayoutVars>
      </dgm:prSet>
      <dgm:spPr/>
    </dgm:pt>
    <dgm:pt modelId="{B7B182D9-FC10-4EC6-B459-D74075BC0C70}" type="pres">
      <dgm:prSet presAssocID="{E63AB15D-D90A-42FC-9C3D-E09DA2AE4015}" presName="sibTrans" presStyleLbl="sibTrans2D1" presStyleIdx="0" presStyleCnt="0"/>
      <dgm:spPr/>
    </dgm:pt>
    <dgm:pt modelId="{A5E2F225-4C3B-4D00-BA1C-4F6C60109F57}" type="pres">
      <dgm:prSet presAssocID="{EF88894E-5618-428E-95B1-91FFB3404AC6}" presName="compNode" presStyleCnt="0"/>
      <dgm:spPr/>
    </dgm:pt>
    <dgm:pt modelId="{61B7130D-A3E3-40CF-A978-9C7D6D98900E}" type="pres">
      <dgm:prSet presAssocID="{EF88894E-5618-428E-95B1-91FFB3404AC6}" presName="iconBgRect" presStyleLbl="bgShp" presStyleIdx="1" presStyleCnt="4"/>
      <dgm:spPr/>
    </dgm:pt>
    <dgm:pt modelId="{9D30C8AF-BAC1-40A4-AE90-09BBEEA9408B}" type="pres">
      <dgm:prSet presAssocID="{EF88894E-5618-428E-95B1-91FFB3404AC6}"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losed Quotation Mark"/>
        </a:ext>
      </dgm:extLst>
    </dgm:pt>
    <dgm:pt modelId="{184FD006-37FE-4510-A989-43C9F2028456}" type="pres">
      <dgm:prSet presAssocID="{EF88894E-5618-428E-95B1-91FFB3404AC6}" presName="spaceRect" presStyleCnt="0"/>
      <dgm:spPr/>
    </dgm:pt>
    <dgm:pt modelId="{5C18633A-DA2F-4776-BF8E-26EB7FAF91BA}" type="pres">
      <dgm:prSet presAssocID="{EF88894E-5618-428E-95B1-91FFB3404AC6}" presName="textRect" presStyleLbl="revTx" presStyleIdx="1" presStyleCnt="4">
        <dgm:presLayoutVars>
          <dgm:chMax val="1"/>
          <dgm:chPref val="1"/>
        </dgm:presLayoutVars>
      </dgm:prSet>
      <dgm:spPr/>
    </dgm:pt>
    <dgm:pt modelId="{50CA9363-C01D-499B-83F1-E3A0A1B0F052}" type="pres">
      <dgm:prSet presAssocID="{515A0041-F329-4A3D-9323-5EB50A753B6C}" presName="sibTrans" presStyleLbl="sibTrans2D1" presStyleIdx="0" presStyleCnt="0"/>
      <dgm:spPr/>
    </dgm:pt>
    <dgm:pt modelId="{0B598BCB-191E-42EF-96B6-40B0253C9D67}" type="pres">
      <dgm:prSet presAssocID="{27440A50-486C-45E4-BEDE-B2DA03E6B08A}" presName="compNode" presStyleCnt="0"/>
      <dgm:spPr/>
    </dgm:pt>
    <dgm:pt modelId="{C55F1278-D3D9-46BD-A5B8-0046503B3DB0}" type="pres">
      <dgm:prSet presAssocID="{27440A50-486C-45E4-BEDE-B2DA03E6B08A}" presName="iconBgRect" presStyleLbl="bgShp" presStyleIdx="2" presStyleCnt="4"/>
      <dgm:spPr/>
    </dgm:pt>
    <dgm:pt modelId="{B1D03CE1-12B6-4C1E-9DB3-9D7D4685B328}" type="pres">
      <dgm:prSet presAssocID="{27440A50-486C-45E4-BEDE-B2DA03E6B08A}" presName="iconRect" presStyleLbl="node1" presStyleIdx="2"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eck List"/>
        </a:ext>
      </dgm:extLst>
    </dgm:pt>
    <dgm:pt modelId="{A8F11FA0-3B0C-4EDC-B1E9-9A8D30901A77}" type="pres">
      <dgm:prSet presAssocID="{27440A50-486C-45E4-BEDE-B2DA03E6B08A}" presName="spaceRect" presStyleCnt="0"/>
      <dgm:spPr/>
    </dgm:pt>
    <dgm:pt modelId="{72A31F55-916E-4C65-BB74-0564899A7E84}" type="pres">
      <dgm:prSet presAssocID="{27440A50-486C-45E4-BEDE-B2DA03E6B08A}" presName="textRect" presStyleLbl="revTx" presStyleIdx="2" presStyleCnt="4">
        <dgm:presLayoutVars>
          <dgm:chMax val="1"/>
          <dgm:chPref val="1"/>
        </dgm:presLayoutVars>
      </dgm:prSet>
      <dgm:spPr/>
    </dgm:pt>
    <dgm:pt modelId="{99D81815-9F02-405E-86DD-28877EAA0F62}" type="pres">
      <dgm:prSet presAssocID="{7D914928-EEAD-4573-968F-46F44662D234}" presName="sibTrans" presStyleLbl="sibTrans2D1" presStyleIdx="0" presStyleCnt="0"/>
      <dgm:spPr/>
    </dgm:pt>
    <dgm:pt modelId="{ED899065-EBD2-4EF5-B6DA-8CEAB1915E3C}" type="pres">
      <dgm:prSet presAssocID="{9D86FA69-9796-4A7D-8291-0B7005F7E6EB}" presName="compNode" presStyleCnt="0"/>
      <dgm:spPr/>
    </dgm:pt>
    <dgm:pt modelId="{9D289198-30BA-4F88-976D-4FC4733F4C74}" type="pres">
      <dgm:prSet presAssocID="{9D86FA69-9796-4A7D-8291-0B7005F7E6EB}" presName="iconBgRect" presStyleLbl="bgShp" presStyleIdx="3" presStyleCnt="4"/>
      <dgm:spPr/>
    </dgm:pt>
    <dgm:pt modelId="{3465377F-B125-4F05-8135-249B53A840AE}" type="pres">
      <dgm:prSet presAssocID="{9D86FA69-9796-4A7D-8291-0B7005F7E6EB}" presName="iconRect" presStyleLbl="node1" presStyleIdx="3"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Link"/>
        </a:ext>
      </dgm:extLst>
    </dgm:pt>
    <dgm:pt modelId="{5671C398-03DB-4162-93D9-EDE7523C12F7}" type="pres">
      <dgm:prSet presAssocID="{9D86FA69-9796-4A7D-8291-0B7005F7E6EB}" presName="spaceRect" presStyleCnt="0"/>
      <dgm:spPr/>
    </dgm:pt>
    <dgm:pt modelId="{18738B14-C03A-459F-A122-D063EA3DB6D2}" type="pres">
      <dgm:prSet presAssocID="{9D86FA69-9796-4A7D-8291-0B7005F7E6EB}" presName="textRect" presStyleLbl="revTx" presStyleIdx="3" presStyleCnt="4">
        <dgm:presLayoutVars>
          <dgm:chMax val="1"/>
          <dgm:chPref val="1"/>
        </dgm:presLayoutVars>
      </dgm:prSet>
      <dgm:spPr/>
    </dgm:pt>
  </dgm:ptLst>
  <dgm:cxnLst>
    <dgm:cxn modelId="{61072C1D-EBD5-408A-9BC4-D398E3838F19}" type="presOf" srcId="{ACCB82E4-3920-45DB-891A-D63FAC365D2A}" destId="{7F16D471-E269-401A-B499-DF7F77D63F1A}" srcOrd="0" destOrd="0" presId="urn:microsoft.com/office/officeart/2018/2/layout/IconCircleList"/>
    <dgm:cxn modelId="{0B22D92A-83A4-4FBA-BC08-67D965902F6E}" srcId="{ACCB82E4-3920-45DB-891A-D63FAC365D2A}" destId="{EC579F22-70DA-4E37-A56E-8F128327D4BD}" srcOrd="0" destOrd="0" parTransId="{40857A24-45F7-4DA5-A827-2D614AD4B800}" sibTransId="{E63AB15D-D90A-42FC-9C3D-E09DA2AE4015}"/>
    <dgm:cxn modelId="{199F2051-32F1-492A-96FB-BBB28F075892}" srcId="{ACCB82E4-3920-45DB-891A-D63FAC365D2A}" destId="{9D86FA69-9796-4A7D-8291-0B7005F7E6EB}" srcOrd="3" destOrd="0" parTransId="{87C56DE0-4476-4F19-A62C-0A333E23B83E}" sibTransId="{FE4C29B3-3533-446F-9661-546431E3F747}"/>
    <dgm:cxn modelId="{98D759B3-4A71-48C9-9230-C4126241721F}" type="presOf" srcId="{EC579F22-70DA-4E37-A56E-8F128327D4BD}" destId="{18C562A0-6F56-4FDE-A531-1AD8AA607B37}" srcOrd="0" destOrd="0" presId="urn:microsoft.com/office/officeart/2018/2/layout/IconCircleList"/>
    <dgm:cxn modelId="{4EC993B8-11FF-406A-8B3C-34E38FF12515}" type="presOf" srcId="{E63AB15D-D90A-42FC-9C3D-E09DA2AE4015}" destId="{B7B182D9-FC10-4EC6-B459-D74075BC0C70}" srcOrd="0" destOrd="0" presId="urn:microsoft.com/office/officeart/2018/2/layout/IconCircleList"/>
    <dgm:cxn modelId="{CA4DF4D0-1C67-416E-903E-5110FBCFF246}" type="presOf" srcId="{7D914928-EEAD-4573-968F-46F44662D234}" destId="{99D81815-9F02-405E-86DD-28877EAA0F62}" srcOrd="0" destOrd="0" presId="urn:microsoft.com/office/officeart/2018/2/layout/IconCircleList"/>
    <dgm:cxn modelId="{31BBA5E5-35B2-497C-B879-678358DA3D84}" type="presOf" srcId="{9D86FA69-9796-4A7D-8291-0B7005F7E6EB}" destId="{18738B14-C03A-459F-A122-D063EA3DB6D2}" srcOrd="0" destOrd="0" presId="urn:microsoft.com/office/officeart/2018/2/layout/IconCircleList"/>
    <dgm:cxn modelId="{D4D96EEA-3C63-403F-8F87-9BDBBC5DB47F}" srcId="{ACCB82E4-3920-45DB-891A-D63FAC365D2A}" destId="{EF88894E-5618-428E-95B1-91FFB3404AC6}" srcOrd="1" destOrd="0" parTransId="{1EC492F7-CA9E-42BE-A531-82E412960175}" sibTransId="{515A0041-F329-4A3D-9323-5EB50A753B6C}"/>
    <dgm:cxn modelId="{E6A7DFEB-0DA7-413C-A946-BE820F2F398D}" type="presOf" srcId="{EF88894E-5618-428E-95B1-91FFB3404AC6}" destId="{5C18633A-DA2F-4776-BF8E-26EB7FAF91BA}" srcOrd="0" destOrd="0" presId="urn:microsoft.com/office/officeart/2018/2/layout/IconCircleList"/>
    <dgm:cxn modelId="{59BA06F2-E6FC-4064-9D03-3A0F8C0ECFAD}" type="presOf" srcId="{27440A50-486C-45E4-BEDE-B2DA03E6B08A}" destId="{72A31F55-916E-4C65-BB74-0564899A7E84}" srcOrd="0" destOrd="0" presId="urn:microsoft.com/office/officeart/2018/2/layout/IconCircleList"/>
    <dgm:cxn modelId="{CEF21BF4-EB6E-41DE-AB63-967FF1CDFA88}" srcId="{ACCB82E4-3920-45DB-891A-D63FAC365D2A}" destId="{27440A50-486C-45E4-BEDE-B2DA03E6B08A}" srcOrd="2" destOrd="0" parTransId="{175D1009-C9B0-498A-9409-568481A85F64}" sibTransId="{7D914928-EEAD-4573-968F-46F44662D234}"/>
    <dgm:cxn modelId="{E26BEFFA-71FC-4050-A5D1-3A96528EED2C}" type="presOf" srcId="{515A0041-F329-4A3D-9323-5EB50A753B6C}" destId="{50CA9363-C01D-499B-83F1-E3A0A1B0F052}" srcOrd="0" destOrd="0" presId="urn:microsoft.com/office/officeart/2018/2/layout/IconCircleList"/>
    <dgm:cxn modelId="{33475F99-CDF2-408F-8143-18A085F06A38}" type="presParOf" srcId="{7F16D471-E269-401A-B499-DF7F77D63F1A}" destId="{E33C29DB-A95B-43CC-85B2-AA6008E38661}" srcOrd="0" destOrd="0" presId="urn:microsoft.com/office/officeart/2018/2/layout/IconCircleList"/>
    <dgm:cxn modelId="{83E5ED0A-DA21-4A8D-9394-D979CDF56E1A}" type="presParOf" srcId="{E33C29DB-A95B-43CC-85B2-AA6008E38661}" destId="{001CFAD2-BD6A-4701-A91C-202BFF09AA92}" srcOrd="0" destOrd="0" presId="urn:microsoft.com/office/officeart/2018/2/layout/IconCircleList"/>
    <dgm:cxn modelId="{6FC8480B-51CE-42A6-A5BC-4C34394E59D1}" type="presParOf" srcId="{001CFAD2-BD6A-4701-A91C-202BFF09AA92}" destId="{EA6D482B-A358-41AA-935B-29A2399C1047}" srcOrd="0" destOrd="0" presId="urn:microsoft.com/office/officeart/2018/2/layout/IconCircleList"/>
    <dgm:cxn modelId="{3307B43F-9705-42B5-929A-FF9B32D84CDC}" type="presParOf" srcId="{001CFAD2-BD6A-4701-A91C-202BFF09AA92}" destId="{0FAE837D-3D65-44AD-AD86-77F0278A60E0}" srcOrd="1" destOrd="0" presId="urn:microsoft.com/office/officeart/2018/2/layout/IconCircleList"/>
    <dgm:cxn modelId="{8CF17995-5099-4E43-8F1C-781CF1AE0B93}" type="presParOf" srcId="{001CFAD2-BD6A-4701-A91C-202BFF09AA92}" destId="{E76CD614-BEBB-4267-BFCF-589D5B84E73F}" srcOrd="2" destOrd="0" presId="urn:microsoft.com/office/officeart/2018/2/layout/IconCircleList"/>
    <dgm:cxn modelId="{513B1D49-3F0B-4176-B995-A9C10EA06B64}" type="presParOf" srcId="{001CFAD2-BD6A-4701-A91C-202BFF09AA92}" destId="{18C562A0-6F56-4FDE-A531-1AD8AA607B37}" srcOrd="3" destOrd="0" presId="urn:microsoft.com/office/officeart/2018/2/layout/IconCircleList"/>
    <dgm:cxn modelId="{769C41DB-A3FB-4CEA-B22A-8F192F8377ED}" type="presParOf" srcId="{E33C29DB-A95B-43CC-85B2-AA6008E38661}" destId="{B7B182D9-FC10-4EC6-B459-D74075BC0C70}" srcOrd="1" destOrd="0" presId="urn:microsoft.com/office/officeart/2018/2/layout/IconCircleList"/>
    <dgm:cxn modelId="{6777AD12-2667-44C3-A269-B218C487405F}" type="presParOf" srcId="{E33C29DB-A95B-43CC-85B2-AA6008E38661}" destId="{A5E2F225-4C3B-4D00-BA1C-4F6C60109F57}" srcOrd="2" destOrd="0" presId="urn:microsoft.com/office/officeart/2018/2/layout/IconCircleList"/>
    <dgm:cxn modelId="{F05F1156-FF27-4AD8-964D-BC7FDA00D597}" type="presParOf" srcId="{A5E2F225-4C3B-4D00-BA1C-4F6C60109F57}" destId="{61B7130D-A3E3-40CF-A978-9C7D6D98900E}" srcOrd="0" destOrd="0" presId="urn:microsoft.com/office/officeart/2018/2/layout/IconCircleList"/>
    <dgm:cxn modelId="{97CFDCB0-A8D6-419F-899B-970F36764D89}" type="presParOf" srcId="{A5E2F225-4C3B-4D00-BA1C-4F6C60109F57}" destId="{9D30C8AF-BAC1-40A4-AE90-09BBEEA9408B}" srcOrd="1" destOrd="0" presId="urn:microsoft.com/office/officeart/2018/2/layout/IconCircleList"/>
    <dgm:cxn modelId="{F97237D8-97C8-4ABC-9A11-867D4FFA5A08}" type="presParOf" srcId="{A5E2F225-4C3B-4D00-BA1C-4F6C60109F57}" destId="{184FD006-37FE-4510-A989-43C9F2028456}" srcOrd="2" destOrd="0" presId="urn:microsoft.com/office/officeart/2018/2/layout/IconCircleList"/>
    <dgm:cxn modelId="{E8DDFBD6-9CD5-4206-8238-1DF80BC144F2}" type="presParOf" srcId="{A5E2F225-4C3B-4D00-BA1C-4F6C60109F57}" destId="{5C18633A-DA2F-4776-BF8E-26EB7FAF91BA}" srcOrd="3" destOrd="0" presId="urn:microsoft.com/office/officeart/2018/2/layout/IconCircleList"/>
    <dgm:cxn modelId="{CD34E353-74E5-4702-9F6A-5F4CEF579467}" type="presParOf" srcId="{E33C29DB-A95B-43CC-85B2-AA6008E38661}" destId="{50CA9363-C01D-499B-83F1-E3A0A1B0F052}" srcOrd="3" destOrd="0" presId="urn:microsoft.com/office/officeart/2018/2/layout/IconCircleList"/>
    <dgm:cxn modelId="{E4322037-DA43-4136-9BAD-FABC7C89465F}" type="presParOf" srcId="{E33C29DB-A95B-43CC-85B2-AA6008E38661}" destId="{0B598BCB-191E-42EF-96B6-40B0253C9D67}" srcOrd="4" destOrd="0" presId="urn:microsoft.com/office/officeart/2018/2/layout/IconCircleList"/>
    <dgm:cxn modelId="{C9A4218A-E82B-4F57-B259-1AE4B83762A6}" type="presParOf" srcId="{0B598BCB-191E-42EF-96B6-40B0253C9D67}" destId="{C55F1278-D3D9-46BD-A5B8-0046503B3DB0}" srcOrd="0" destOrd="0" presId="urn:microsoft.com/office/officeart/2018/2/layout/IconCircleList"/>
    <dgm:cxn modelId="{181ADD05-5AA7-4030-9970-CCD9A953EBA5}" type="presParOf" srcId="{0B598BCB-191E-42EF-96B6-40B0253C9D67}" destId="{B1D03CE1-12B6-4C1E-9DB3-9D7D4685B328}" srcOrd="1" destOrd="0" presId="urn:microsoft.com/office/officeart/2018/2/layout/IconCircleList"/>
    <dgm:cxn modelId="{2C4A52B2-F158-494E-9AC3-A97E993EC687}" type="presParOf" srcId="{0B598BCB-191E-42EF-96B6-40B0253C9D67}" destId="{A8F11FA0-3B0C-4EDC-B1E9-9A8D30901A77}" srcOrd="2" destOrd="0" presId="urn:microsoft.com/office/officeart/2018/2/layout/IconCircleList"/>
    <dgm:cxn modelId="{4F7AD2B8-0CE1-4EDC-BFEE-AFBCDD7D6C68}" type="presParOf" srcId="{0B598BCB-191E-42EF-96B6-40B0253C9D67}" destId="{72A31F55-916E-4C65-BB74-0564899A7E84}" srcOrd="3" destOrd="0" presId="urn:microsoft.com/office/officeart/2018/2/layout/IconCircleList"/>
    <dgm:cxn modelId="{6775BFC6-2283-4EAA-A17E-725EF81B1EE5}" type="presParOf" srcId="{E33C29DB-A95B-43CC-85B2-AA6008E38661}" destId="{99D81815-9F02-405E-86DD-28877EAA0F62}" srcOrd="5" destOrd="0" presId="urn:microsoft.com/office/officeart/2018/2/layout/IconCircleList"/>
    <dgm:cxn modelId="{BBB8DDDC-DBD9-4C9E-B8D0-0417832F82C5}" type="presParOf" srcId="{E33C29DB-A95B-43CC-85B2-AA6008E38661}" destId="{ED899065-EBD2-4EF5-B6DA-8CEAB1915E3C}" srcOrd="6" destOrd="0" presId="urn:microsoft.com/office/officeart/2018/2/layout/IconCircleList"/>
    <dgm:cxn modelId="{5907772D-FA8B-4DED-80E7-542A531B48BA}" type="presParOf" srcId="{ED899065-EBD2-4EF5-B6DA-8CEAB1915E3C}" destId="{9D289198-30BA-4F88-976D-4FC4733F4C74}" srcOrd="0" destOrd="0" presId="urn:microsoft.com/office/officeart/2018/2/layout/IconCircleList"/>
    <dgm:cxn modelId="{1417CE76-B499-40AF-840E-93FFD3432DE8}" type="presParOf" srcId="{ED899065-EBD2-4EF5-B6DA-8CEAB1915E3C}" destId="{3465377F-B125-4F05-8135-249B53A840AE}" srcOrd="1" destOrd="0" presId="urn:microsoft.com/office/officeart/2018/2/layout/IconCircleList"/>
    <dgm:cxn modelId="{F505641D-365A-4FC8-AC89-58138F161D51}" type="presParOf" srcId="{ED899065-EBD2-4EF5-B6DA-8CEAB1915E3C}" destId="{5671C398-03DB-4162-93D9-EDE7523C12F7}" srcOrd="2" destOrd="0" presId="urn:microsoft.com/office/officeart/2018/2/layout/IconCircleList"/>
    <dgm:cxn modelId="{5CBC4A30-F991-47AB-AB5E-68BFD4AEE89F}" type="presParOf" srcId="{ED899065-EBD2-4EF5-B6DA-8CEAB1915E3C}" destId="{18738B14-C03A-459F-A122-D063EA3DB6D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C0A48D-28DA-494A-9BBE-C8C6F29B152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9C8CDDE-EA95-4688-9851-AC2F31C1BAD8}">
      <dgm:prSet/>
      <dgm:spPr/>
      <dgm:t>
        <a:bodyPr/>
        <a:lstStyle/>
        <a:p>
          <a:pPr>
            <a:lnSpc>
              <a:spcPct val="100000"/>
            </a:lnSpc>
          </a:pPr>
          <a:r>
            <a:rPr lang="en-US">
              <a:solidFill>
                <a:srgbClr val="FFFFFF"/>
              </a:solidFill>
            </a:rPr>
            <a:t>Only submitted at the end of the final semester of the project</a:t>
          </a:r>
        </a:p>
      </dgm:t>
    </dgm:pt>
    <dgm:pt modelId="{6056133B-0926-45E7-BEC6-5143C22917F0}" type="parTrans" cxnId="{B52677F7-920E-4531-8672-14ABBC7974F3}">
      <dgm:prSet/>
      <dgm:spPr/>
      <dgm:t>
        <a:bodyPr/>
        <a:lstStyle/>
        <a:p>
          <a:endParaRPr lang="en-US"/>
        </a:p>
      </dgm:t>
    </dgm:pt>
    <dgm:pt modelId="{8537A471-D7F4-4F6C-A3DA-22F71FB492D4}" type="sibTrans" cxnId="{B52677F7-920E-4531-8672-14ABBC7974F3}">
      <dgm:prSet/>
      <dgm:spPr/>
      <dgm:t>
        <a:bodyPr/>
        <a:lstStyle/>
        <a:p>
          <a:endParaRPr lang="en-US"/>
        </a:p>
      </dgm:t>
    </dgm:pt>
    <dgm:pt modelId="{5B62520D-48D5-4529-9D53-4613B3B38F5E}">
      <dgm:prSet/>
      <dgm:spPr/>
      <dgm:t>
        <a:bodyPr/>
        <a:lstStyle/>
        <a:p>
          <a:pPr>
            <a:lnSpc>
              <a:spcPct val="100000"/>
            </a:lnSpc>
          </a:pPr>
          <a:r>
            <a:rPr lang="en-US" dirty="0">
              <a:solidFill>
                <a:srgbClr val="FFFFFF"/>
              </a:solidFill>
            </a:rPr>
            <a:t>Always available from the </a:t>
          </a:r>
          <a:r>
            <a:rPr lang="en-US"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Grantee Information Center</a:t>
          </a:r>
          <a:endParaRPr lang="en-US" dirty="0">
            <a:solidFill>
              <a:schemeClr val="accent1"/>
            </a:solidFill>
          </a:endParaRPr>
        </a:p>
      </dgm:t>
    </dgm:pt>
    <dgm:pt modelId="{1FADBA3E-3C71-482D-8956-7810AACC586F}" type="parTrans" cxnId="{E22761F3-7198-45B2-90DA-7A39D9569032}">
      <dgm:prSet/>
      <dgm:spPr/>
      <dgm:t>
        <a:bodyPr/>
        <a:lstStyle/>
        <a:p>
          <a:endParaRPr lang="en-US"/>
        </a:p>
      </dgm:t>
    </dgm:pt>
    <dgm:pt modelId="{7A6A1C23-B67E-44CB-9E52-72CAD5D2C8C9}" type="sibTrans" cxnId="{E22761F3-7198-45B2-90DA-7A39D9569032}">
      <dgm:prSet/>
      <dgm:spPr/>
      <dgm:t>
        <a:bodyPr/>
        <a:lstStyle/>
        <a:p>
          <a:endParaRPr lang="en-US"/>
        </a:p>
      </dgm:t>
    </dgm:pt>
    <dgm:pt modelId="{ECD3B98B-E07F-4A3B-9D95-969D9318D6AF}">
      <dgm:prSet/>
      <dgm:spPr/>
      <dgm:t>
        <a:bodyPr/>
        <a:lstStyle/>
        <a:p>
          <a:pPr>
            <a:lnSpc>
              <a:spcPct val="100000"/>
            </a:lnSpc>
          </a:pPr>
          <a:r>
            <a:rPr lang="en-US" dirty="0">
              <a:solidFill>
                <a:srgbClr val="FFFFFF"/>
              </a:solidFill>
            </a:rPr>
            <a:t>One path for Transformation, one for Continuous Improvement</a:t>
          </a:r>
        </a:p>
      </dgm:t>
    </dgm:pt>
    <dgm:pt modelId="{141A35D2-32DB-4354-BB48-D58EB0135064}" type="parTrans" cxnId="{CCB79A0B-F22D-4077-967B-98802ED0E485}">
      <dgm:prSet/>
      <dgm:spPr/>
      <dgm:t>
        <a:bodyPr/>
        <a:lstStyle/>
        <a:p>
          <a:endParaRPr lang="en-US"/>
        </a:p>
      </dgm:t>
    </dgm:pt>
    <dgm:pt modelId="{3E9941EF-7F2D-4E63-90C6-B660595AE510}" type="sibTrans" cxnId="{CCB79A0B-F22D-4077-967B-98802ED0E485}">
      <dgm:prSet/>
      <dgm:spPr/>
      <dgm:t>
        <a:bodyPr/>
        <a:lstStyle/>
        <a:p>
          <a:endParaRPr lang="en-US"/>
        </a:p>
      </dgm:t>
    </dgm:pt>
    <dgm:pt modelId="{F0866ABB-7A3A-4EB0-AD43-8229C4E59EE5}" type="pres">
      <dgm:prSet presAssocID="{08C0A48D-28DA-494A-9BBE-C8C6F29B152E}" presName="root" presStyleCnt="0">
        <dgm:presLayoutVars>
          <dgm:dir/>
          <dgm:resizeHandles val="exact"/>
        </dgm:presLayoutVars>
      </dgm:prSet>
      <dgm:spPr/>
    </dgm:pt>
    <dgm:pt modelId="{FC108099-2E5D-42A1-91A7-CCE8DCA03709}" type="pres">
      <dgm:prSet presAssocID="{69C8CDDE-EA95-4688-9851-AC2F31C1BAD8}" presName="compNode" presStyleCnt="0"/>
      <dgm:spPr/>
    </dgm:pt>
    <dgm:pt modelId="{B13FCF30-332A-4221-A941-B6647761313B}" type="pres">
      <dgm:prSet presAssocID="{69C8CDDE-EA95-4688-9851-AC2F31C1BAD8}" presName="bgRect" presStyleLbl="bgShp" presStyleIdx="0" presStyleCnt="3"/>
      <dgm:spPr/>
    </dgm:pt>
    <dgm:pt modelId="{5E90D4FB-5144-4B08-A329-5E8E0C09C971}" type="pres">
      <dgm:prSet presAssocID="{69C8CDDE-EA95-4688-9851-AC2F31C1BAD8}"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mark"/>
        </a:ext>
      </dgm:extLst>
    </dgm:pt>
    <dgm:pt modelId="{93E8112C-8A98-49E9-947D-ED46837791D9}" type="pres">
      <dgm:prSet presAssocID="{69C8CDDE-EA95-4688-9851-AC2F31C1BAD8}" presName="spaceRect" presStyleCnt="0"/>
      <dgm:spPr/>
    </dgm:pt>
    <dgm:pt modelId="{7115D207-1659-4151-BBC8-B607AFD56600}" type="pres">
      <dgm:prSet presAssocID="{69C8CDDE-EA95-4688-9851-AC2F31C1BAD8}" presName="parTx" presStyleLbl="revTx" presStyleIdx="0" presStyleCnt="3">
        <dgm:presLayoutVars>
          <dgm:chMax val="0"/>
          <dgm:chPref val="0"/>
        </dgm:presLayoutVars>
      </dgm:prSet>
      <dgm:spPr/>
    </dgm:pt>
    <dgm:pt modelId="{B7EB63E1-4470-4F54-BD25-712A8AFFF18D}" type="pres">
      <dgm:prSet presAssocID="{8537A471-D7F4-4F6C-A3DA-22F71FB492D4}" presName="sibTrans" presStyleCnt="0"/>
      <dgm:spPr/>
    </dgm:pt>
    <dgm:pt modelId="{CEBA211C-7A2E-4BB4-9617-1AFB3239CDC4}" type="pres">
      <dgm:prSet presAssocID="{5B62520D-48D5-4529-9D53-4613B3B38F5E}" presName="compNode" presStyleCnt="0"/>
      <dgm:spPr/>
    </dgm:pt>
    <dgm:pt modelId="{8941C9B8-8565-4A2C-AB56-F8887BE6AD65}" type="pres">
      <dgm:prSet presAssocID="{5B62520D-48D5-4529-9D53-4613B3B38F5E}" presName="bgRect" presStyleLbl="bgShp" presStyleIdx="1" presStyleCnt="3"/>
      <dgm:spPr/>
    </dgm:pt>
    <dgm:pt modelId="{F84B8FDF-1F25-4EC5-AB37-83BDFDC77BFC}" type="pres">
      <dgm:prSet presAssocID="{5B62520D-48D5-4529-9D53-4613B3B38F5E}"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Marker"/>
        </a:ext>
      </dgm:extLst>
    </dgm:pt>
    <dgm:pt modelId="{06D39B68-A841-4732-83ED-8D431BAA05C6}" type="pres">
      <dgm:prSet presAssocID="{5B62520D-48D5-4529-9D53-4613B3B38F5E}" presName="spaceRect" presStyleCnt="0"/>
      <dgm:spPr/>
    </dgm:pt>
    <dgm:pt modelId="{356687C6-8B60-44AD-8DB9-19C4852CBB5A}" type="pres">
      <dgm:prSet presAssocID="{5B62520D-48D5-4529-9D53-4613B3B38F5E}" presName="parTx" presStyleLbl="revTx" presStyleIdx="1" presStyleCnt="3">
        <dgm:presLayoutVars>
          <dgm:chMax val="0"/>
          <dgm:chPref val="0"/>
        </dgm:presLayoutVars>
      </dgm:prSet>
      <dgm:spPr/>
    </dgm:pt>
    <dgm:pt modelId="{B237CF24-815C-4F39-8118-233B42B46B60}" type="pres">
      <dgm:prSet presAssocID="{7A6A1C23-B67E-44CB-9E52-72CAD5D2C8C9}" presName="sibTrans" presStyleCnt="0"/>
      <dgm:spPr/>
    </dgm:pt>
    <dgm:pt modelId="{F8C52D85-E852-45F9-B875-64C8EE48E23F}" type="pres">
      <dgm:prSet presAssocID="{ECD3B98B-E07F-4A3B-9D95-969D9318D6AF}" presName="compNode" presStyleCnt="0"/>
      <dgm:spPr/>
    </dgm:pt>
    <dgm:pt modelId="{5226D67B-9CAD-45AE-8D8C-07122E67E50E}" type="pres">
      <dgm:prSet presAssocID="{ECD3B98B-E07F-4A3B-9D95-969D9318D6AF}" presName="bgRect" presStyleLbl="bgShp" presStyleIdx="2" presStyleCnt="3"/>
      <dgm:spPr/>
    </dgm:pt>
    <dgm:pt modelId="{14071FB9-C9E7-4C6F-ACB2-F9ACD6CB855B}" type="pres">
      <dgm:prSet presAssocID="{ECD3B98B-E07F-4A3B-9D95-969D9318D6AF}" presName="iconRect" presStyleLbl="node1" presStyleIdx="2" presStyleCnt="3"/>
      <dgm:spPr>
        <a:prstGeom prst="leftUpArrow">
          <a:avLst/>
        </a:prstGeom>
        <a:solidFill>
          <a:srgbClr val="FFFFFF"/>
        </a:solidFill>
        <a:ln>
          <a:solidFill>
            <a:schemeClr val="tx1">
              <a:lumMod val="50000"/>
              <a:alpha val="0"/>
            </a:schemeClr>
          </a:solidFill>
        </a:ln>
      </dgm:spPr>
      <dgm:extLst>
        <a:ext uri="{E40237B7-FDA0-4F09-8148-C483321AD2D9}">
          <dgm14:cNvPr xmlns:dgm14="http://schemas.microsoft.com/office/drawing/2010/diagram" id="0" name="" descr="3d Glasses outline"/>
        </a:ext>
      </dgm:extLst>
    </dgm:pt>
    <dgm:pt modelId="{4D6744C2-928E-415E-ADF4-709B762B0264}" type="pres">
      <dgm:prSet presAssocID="{ECD3B98B-E07F-4A3B-9D95-969D9318D6AF}" presName="spaceRect" presStyleCnt="0"/>
      <dgm:spPr/>
    </dgm:pt>
    <dgm:pt modelId="{E30095BD-8860-489D-8B29-758FB4E779C4}" type="pres">
      <dgm:prSet presAssocID="{ECD3B98B-E07F-4A3B-9D95-969D9318D6AF}" presName="parTx" presStyleLbl="revTx" presStyleIdx="2" presStyleCnt="3">
        <dgm:presLayoutVars>
          <dgm:chMax val="0"/>
          <dgm:chPref val="0"/>
        </dgm:presLayoutVars>
      </dgm:prSet>
      <dgm:spPr/>
    </dgm:pt>
  </dgm:ptLst>
  <dgm:cxnLst>
    <dgm:cxn modelId="{CCB79A0B-F22D-4077-967B-98802ED0E485}" srcId="{08C0A48D-28DA-494A-9BBE-C8C6F29B152E}" destId="{ECD3B98B-E07F-4A3B-9D95-969D9318D6AF}" srcOrd="2" destOrd="0" parTransId="{141A35D2-32DB-4354-BB48-D58EB0135064}" sibTransId="{3E9941EF-7F2D-4E63-90C6-B660595AE510}"/>
    <dgm:cxn modelId="{E050C11E-AFE5-4B53-81CE-55D84F1A6552}" type="presOf" srcId="{5B62520D-48D5-4529-9D53-4613B3B38F5E}" destId="{356687C6-8B60-44AD-8DB9-19C4852CBB5A}" srcOrd="0" destOrd="0" presId="urn:microsoft.com/office/officeart/2018/2/layout/IconVerticalSolidList"/>
    <dgm:cxn modelId="{EEE7C558-9A01-4887-B5F4-4EF0617073A9}" type="presOf" srcId="{69C8CDDE-EA95-4688-9851-AC2F31C1BAD8}" destId="{7115D207-1659-4151-BBC8-B607AFD56600}" srcOrd="0" destOrd="0" presId="urn:microsoft.com/office/officeart/2018/2/layout/IconVerticalSolidList"/>
    <dgm:cxn modelId="{4C2AF478-D36E-4942-8654-1BFFEAB3465E}" type="presOf" srcId="{ECD3B98B-E07F-4A3B-9D95-969D9318D6AF}" destId="{E30095BD-8860-489D-8B29-758FB4E779C4}" srcOrd="0" destOrd="0" presId="urn:microsoft.com/office/officeart/2018/2/layout/IconVerticalSolidList"/>
    <dgm:cxn modelId="{B51454B6-49DE-4978-8577-6F73F39641AE}" type="presOf" srcId="{08C0A48D-28DA-494A-9BBE-C8C6F29B152E}" destId="{F0866ABB-7A3A-4EB0-AD43-8229C4E59EE5}" srcOrd="0" destOrd="0" presId="urn:microsoft.com/office/officeart/2018/2/layout/IconVerticalSolidList"/>
    <dgm:cxn modelId="{E22761F3-7198-45B2-90DA-7A39D9569032}" srcId="{08C0A48D-28DA-494A-9BBE-C8C6F29B152E}" destId="{5B62520D-48D5-4529-9D53-4613B3B38F5E}" srcOrd="1" destOrd="0" parTransId="{1FADBA3E-3C71-482D-8956-7810AACC586F}" sibTransId="{7A6A1C23-B67E-44CB-9E52-72CAD5D2C8C9}"/>
    <dgm:cxn modelId="{B52677F7-920E-4531-8672-14ABBC7974F3}" srcId="{08C0A48D-28DA-494A-9BBE-C8C6F29B152E}" destId="{69C8CDDE-EA95-4688-9851-AC2F31C1BAD8}" srcOrd="0" destOrd="0" parTransId="{6056133B-0926-45E7-BEC6-5143C22917F0}" sibTransId="{8537A471-D7F4-4F6C-A3DA-22F71FB492D4}"/>
    <dgm:cxn modelId="{0E881ED6-6050-4120-848F-9C7E070D79AF}" type="presParOf" srcId="{F0866ABB-7A3A-4EB0-AD43-8229C4E59EE5}" destId="{FC108099-2E5D-42A1-91A7-CCE8DCA03709}" srcOrd="0" destOrd="0" presId="urn:microsoft.com/office/officeart/2018/2/layout/IconVerticalSolidList"/>
    <dgm:cxn modelId="{42089E55-1340-45C8-B622-830E2629D776}" type="presParOf" srcId="{FC108099-2E5D-42A1-91A7-CCE8DCA03709}" destId="{B13FCF30-332A-4221-A941-B6647761313B}" srcOrd="0" destOrd="0" presId="urn:microsoft.com/office/officeart/2018/2/layout/IconVerticalSolidList"/>
    <dgm:cxn modelId="{D13E6544-37D5-4C64-AD9E-8BCB23F6B586}" type="presParOf" srcId="{FC108099-2E5D-42A1-91A7-CCE8DCA03709}" destId="{5E90D4FB-5144-4B08-A329-5E8E0C09C971}" srcOrd="1" destOrd="0" presId="urn:microsoft.com/office/officeart/2018/2/layout/IconVerticalSolidList"/>
    <dgm:cxn modelId="{86518237-85B6-49CB-BBF2-B1E7B6A3A243}" type="presParOf" srcId="{FC108099-2E5D-42A1-91A7-CCE8DCA03709}" destId="{93E8112C-8A98-49E9-947D-ED46837791D9}" srcOrd="2" destOrd="0" presId="urn:microsoft.com/office/officeart/2018/2/layout/IconVerticalSolidList"/>
    <dgm:cxn modelId="{E68CD3A3-ADCF-4DC7-83D3-5C67B7BE4508}" type="presParOf" srcId="{FC108099-2E5D-42A1-91A7-CCE8DCA03709}" destId="{7115D207-1659-4151-BBC8-B607AFD56600}" srcOrd="3" destOrd="0" presId="urn:microsoft.com/office/officeart/2018/2/layout/IconVerticalSolidList"/>
    <dgm:cxn modelId="{D8D7640A-F7AE-43B9-826F-7F3641004BD0}" type="presParOf" srcId="{F0866ABB-7A3A-4EB0-AD43-8229C4E59EE5}" destId="{B7EB63E1-4470-4F54-BD25-712A8AFFF18D}" srcOrd="1" destOrd="0" presId="urn:microsoft.com/office/officeart/2018/2/layout/IconVerticalSolidList"/>
    <dgm:cxn modelId="{2E382A68-0058-45EA-B0C7-CA9926F9A55A}" type="presParOf" srcId="{F0866ABB-7A3A-4EB0-AD43-8229C4E59EE5}" destId="{CEBA211C-7A2E-4BB4-9617-1AFB3239CDC4}" srcOrd="2" destOrd="0" presId="urn:microsoft.com/office/officeart/2018/2/layout/IconVerticalSolidList"/>
    <dgm:cxn modelId="{596BF1B0-CDC9-4E21-AE34-83B1EE9C4531}" type="presParOf" srcId="{CEBA211C-7A2E-4BB4-9617-1AFB3239CDC4}" destId="{8941C9B8-8565-4A2C-AB56-F8887BE6AD65}" srcOrd="0" destOrd="0" presId="urn:microsoft.com/office/officeart/2018/2/layout/IconVerticalSolidList"/>
    <dgm:cxn modelId="{258074D5-4347-4D7E-92A7-B1AE66ECF729}" type="presParOf" srcId="{CEBA211C-7A2E-4BB4-9617-1AFB3239CDC4}" destId="{F84B8FDF-1F25-4EC5-AB37-83BDFDC77BFC}" srcOrd="1" destOrd="0" presId="urn:microsoft.com/office/officeart/2018/2/layout/IconVerticalSolidList"/>
    <dgm:cxn modelId="{838F9C30-B57C-4DA2-9337-A0F95243DD75}" type="presParOf" srcId="{CEBA211C-7A2E-4BB4-9617-1AFB3239CDC4}" destId="{06D39B68-A841-4732-83ED-8D431BAA05C6}" srcOrd="2" destOrd="0" presId="urn:microsoft.com/office/officeart/2018/2/layout/IconVerticalSolidList"/>
    <dgm:cxn modelId="{F06903FC-E37D-4CAE-A5BB-15E425DD67E0}" type="presParOf" srcId="{CEBA211C-7A2E-4BB4-9617-1AFB3239CDC4}" destId="{356687C6-8B60-44AD-8DB9-19C4852CBB5A}" srcOrd="3" destOrd="0" presId="urn:microsoft.com/office/officeart/2018/2/layout/IconVerticalSolidList"/>
    <dgm:cxn modelId="{42338582-2F67-4A97-99E0-5893657EDE25}" type="presParOf" srcId="{F0866ABB-7A3A-4EB0-AD43-8229C4E59EE5}" destId="{B237CF24-815C-4F39-8118-233B42B46B60}" srcOrd="3" destOrd="0" presId="urn:microsoft.com/office/officeart/2018/2/layout/IconVerticalSolidList"/>
    <dgm:cxn modelId="{9002AE00-1ACC-471F-935B-CFCB1A6B0013}" type="presParOf" srcId="{F0866ABB-7A3A-4EB0-AD43-8229C4E59EE5}" destId="{F8C52D85-E852-45F9-B875-64C8EE48E23F}" srcOrd="4" destOrd="0" presId="urn:microsoft.com/office/officeart/2018/2/layout/IconVerticalSolidList"/>
    <dgm:cxn modelId="{BA1C5C04-CB14-4E56-B7D7-5DFB7A6B7AB2}" type="presParOf" srcId="{F8C52D85-E852-45F9-B875-64C8EE48E23F}" destId="{5226D67B-9CAD-45AE-8D8C-07122E67E50E}" srcOrd="0" destOrd="0" presId="urn:microsoft.com/office/officeart/2018/2/layout/IconVerticalSolidList"/>
    <dgm:cxn modelId="{6027C7B9-3DA2-4371-948E-C9D50A2075F9}" type="presParOf" srcId="{F8C52D85-E852-45F9-B875-64C8EE48E23F}" destId="{14071FB9-C9E7-4C6F-ACB2-F9ACD6CB855B}" srcOrd="1" destOrd="0" presId="urn:microsoft.com/office/officeart/2018/2/layout/IconVerticalSolidList"/>
    <dgm:cxn modelId="{BEDF89AC-BE12-437B-A17D-5D30AE673F14}" type="presParOf" srcId="{F8C52D85-E852-45F9-B875-64C8EE48E23F}" destId="{4D6744C2-928E-415E-ADF4-709B762B0264}" srcOrd="2" destOrd="0" presId="urn:microsoft.com/office/officeart/2018/2/layout/IconVerticalSolidList"/>
    <dgm:cxn modelId="{029254E8-4C03-4DFE-AE72-27B52A00345A}" type="presParOf" srcId="{F8C52D85-E852-45F9-B875-64C8EE48E23F}" destId="{E30095BD-8860-489D-8B29-758FB4E779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D482B-A358-41AA-935B-29A2399C1047}">
      <dsp:nvSpPr>
        <dsp:cNvPr id="0" name=""/>
        <dsp:cNvSpPr/>
      </dsp:nvSpPr>
      <dsp:spPr>
        <a:xfrm>
          <a:off x="3856" y="1040415"/>
          <a:ext cx="963692" cy="9636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E837D-3D65-44AD-AD86-77F0278A60E0}">
      <dsp:nvSpPr>
        <dsp:cNvPr id="0" name=""/>
        <dsp:cNvSpPr/>
      </dsp:nvSpPr>
      <dsp:spPr>
        <a:xfrm>
          <a:off x="206232" y="1242790"/>
          <a:ext cx="558941" cy="558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C562A0-6F56-4FDE-A531-1AD8AA607B37}">
      <dsp:nvSpPr>
        <dsp:cNvPr id="0" name=""/>
        <dsp:cNvSpPr/>
      </dsp:nvSpPr>
      <dsp:spPr>
        <a:xfrm>
          <a:off x="1174054" y="1040415"/>
          <a:ext cx="2271560" cy="96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rgbClr val="FFFFFF"/>
              </a:solidFill>
            </a:rPr>
            <a:t>Online Google Form</a:t>
          </a:r>
        </a:p>
      </dsp:txBody>
      <dsp:txXfrm>
        <a:off x="1174054" y="1040415"/>
        <a:ext cx="2271560" cy="963692"/>
      </dsp:txXfrm>
    </dsp:sp>
    <dsp:sp modelId="{61B7130D-A3E3-40CF-A978-9C7D6D98900E}">
      <dsp:nvSpPr>
        <dsp:cNvPr id="0" name=""/>
        <dsp:cNvSpPr/>
      </dsp:nvSpPr>
      <dsp:spPr>
        <a:xfrm>
          <a:off x="3841416" y="1040415"/>
          <a:ext cx="963692" cy="9636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0C8AF-BAC1-40A4-AE90-09BBEEA9408B}">
      <dsp:nvSpPr>
        <dsp:cNvPr id="0" name=""/>
        <dsp:cNvSpPr/>
      </dsp:nvSpPr>
      <dsp:spPr>
        <a:xfrm>
          <a:off x="4043791" y="1242790"/>
          <a:ext cx="558941" cy="558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18633A-DA2F-4776-BF8E-26EB7FAF91BA}">
      <dsp:nvSpPr>
        <dsp:cNvPr id="0" name=""/>
        <dsp:cNvSpPr/>
      </dsp:nvSpPr>
      <dsp:spPr>
        <a:xfrm>
          <a:off x="5011614" y="1040415"/>
          <a:ext cx="2271560" cy="96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rgbClr val="FFFFFF"/>
              </a:solidFill>
            </a:rPr>
            <a:t>Includes multiple-choice &amp; short paragraph questions</a:t>
          </a:r>
        </a:p>
      </dsp:txBody>
      <dsp:txXfrm>
        <a:off x="5011614" y="1040415"/>
        <a:ext cx="2271560" cy="963692"/>
      </dsp:txXfrm>
    </dsp:sp>
    <dsp:sp modelId="{C55F1278-D3D9-46BD-A5B8-0046503B3DB0}">
      <dsp:nvSpPr>
        <dsp:cNvPr id="0" name=""/>
        <dsp:cNvSpPr/>
      </dsp:nvSpPr>
      <dsp:spPr>
        <a:xfrm>
          <a:off x="3856" y="2825067"/>
          <a:ext cx="963692" cy="9636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D03CE1-12B6-4C1E-9DB3-9D7D4685B328}">
      <dsp:nvSpPr>
        <dsp:cNvPr id="0" name=""/>
        <dsp:cNvSpPr/>
      </dsp:nvSpPr>
      <dsp:spPr>
        <a:xfrm>
          <a:off x="206232" y="3027442"/>
          <a:ext cx="558941" cy="558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A31F55-916E-4C65-BB74-0564899A7E84}">
      <dsp:nvSpPr>
        <dsp:cNvPr id="0" name=""/>
        <dsp:cNvSpPr/>
      </dsp:nvSpPr>
      <dsp:spPr>
        <a:xfrm>
          <a:off x="1174054" y="2825067"/>
          <a:ext cx="2271560" cy="96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a:solidFill>
                <a:srgbClr val="FFFFFF"/>
              </a:solidFill>
            </a:rPr>
            <a:t>Focuses on project being on track for implementation in your final semester</a:t>
          </a:r>
        </a:p>
      </dsp:txBody>
      <dsp:txXfrm>
        <a:off x="1174054" y="2825067"/>
        <a:ext cx="2271560" cy="963692"/>
      </dsp:txXfrm>
    </dsp:sp>
    <dsp:sp modelId="{9D289198-30BA-4F88-976D-4FC4733F4C74}">
      <dsp:nvSpPr>
        <dsp:cNvPr id="0" name=""/>
        <dsp:cNvSpPr/>
      </dsp:nvSpPr>
      <dsp:spPr>
        <a:xfrm>
          <a:off x="3841416" y="2825067"/>
          <a:ext cx="963692" cy="96369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5377F-B125-4F05-8135-249B53A840AE}">
      <dsp:nvSpPr>
        <dsp:cNvPr id="0" name=""/>
        <dsp:cNvSpPr/>
      </dsp:nvSpPr>
      <dsp:spPr>
        <a:xfrm>
          <a:off x="4043791" y="3027442"/>
          <a:ext cx="558941" cy="5589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738B14-C03A-459F-A122-D063EA3DB6D2}">
      <dsp:nvSpPr>
        <dsp:cNvPr id="0" name=""/>
        <dsp:cNvSpPr/>
      </dsp:nvSpPr>
      <dsp:spPr>
        <a:xfrm>
          <a:off x="5011614" y="2825067"/>
          <a:ext cx="2271560" cy="963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kern="1200" dirty="0">
              <a:solidFill>
                <a:srgbClr val="FFFFFF"/>
              </a:solidFill>
            </a:rPr>
            <a:t>Always available via link on the </a:t>
          </a:r>
          <a:r>
            <a:rPr lang="en-US" sz="1800" b="1" kern="1200" dirty="0">
              <a:solidFill>
                <a:schemeClr val="accent4">
                  <a:lumMod val="20000"/>
                  <a:lumOff val="80000"/>
                </a:schemeClr>
              </a:solidFill>
              <a:hlinkClick xmlns:r="http://schemas.openxmlformats.org/officeDocument/2006/relationships" r:id="rId9">
                <a:extLst>
                  <a:ext uri="{A12FA001-AC4F-418D-AE19-62706E023703}">
                    <ahyp:hlinkClr xmlns:ahyp="http://schemas.microsoft.com/office/drawing/2018/hyperlinkcolor" val="tx"/>
                  </a:ext>
                </a:extLst>
              </a:hlinkClick>
            </a:rPr>
            <a:t>Grantee Information Center</a:t>
          </a:r>
          <a:endParaRPr lang="en-US" sz="1800" b="1" kern="1200" dirty="0">
            <a:solidFill>
              <a:schemeClr val="accent4">
                <a:lumMod val="20000"/>
                <a:lumOff val="80000"/>
              </a:schemeClr>
            </a:solidFill>
          </a:endParaRPr>
        </a:p>
      </dsp:txBody>
      <dsp:txXfrm>
        <a:off x="5011614" y="2825067"/>
        <a:ext cx="2271560" cy="9636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FCF30-332A-4221-A941-B6647761313B}">
      <dsp:nvSpPr>
        <dsp:cNvPr id="0" name=""/>
        <dsp:cNvSpPr/>
      </dsp:nvSpPr>
      <dsp:spPr>
        <a:xfrm>
          <a:off x="0" y="680"/>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0D4FB-5144-4B08-A329-5E8E0C09C971}">
      <dsp:nvSpPr>
        <dsp:cNvPr id="0" name=""/>
        <dsp:cNvSpPr/>
      </dsp:nvSpPr>
      <dsp:spPr>
        <a:xfrm>
          <a:off x="481473" y="358800"/>
          <a:ext cx="875405" cy="8754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15D207-1659-4151-BBC8-B607AFD56600}">
      <dsp:nvSpPr>
        <dsp:cNvPr id="0" name=""/>
        <dsp:cNvSpPr/>
      </dsp:nvSpPr>
      <dsp:spPr>
        <a:xfrm>
          <a:off x="1838352" y="680"/>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US" sz="2500" kern="1200">
              <a:solidFill>
                <a:srgbClr val="FFFFFF"/>
              </a:solidFill>
            </a:rPr>
            <a:t>Only submitted at the end of the final semester of the project</a:t>
          </a:r>
        </a:p>
      </dsp:txBody>
      <dsp:txXfrm>
        <a:off x="1838352" y="680"/>
        <a:ext cx="4430685" cy="1591647"/>
      </dsp:txXfrm>
    </dsp:sp>
    <dsp:sp modelId="{8941C9B8-8565-4A2C-AB56-F8887BE6AD65}">
      <dsp:nvSpPr>
        <dsp:cNvPr id="0" name=""/>
        <dsp:cNvSpPr/>
      </dsp:nvSpPr>
      <dsp:spPr>
        <a:xfrm>
          <a:off x="0" y="1990238"/>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4B8FDF-1F25-4EC5-AB37-83BDFDC77BFC}">
      <dsp:nvSpPr>
        <dsp:cNvPr id="0" name=""/>
        <dsp:cNvSpPr/>
      </dsp:nvSpPr>
      <dsp:spPr>
        <a:xfrm>
          <a:off x="481473" y="2348359"/>
          <a:ext cx="875405" cy="8754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6687C6-8B60-44AD-8DB9-19C4852CBB5A}">
      <dsp:nvSpPr>
        <dsp:cNvPr id="0" name=""/>
        <dsp:cNvSpPr/>
      </dsp:nvSpPr>
      <dsp:spPr>
        <a:xfrm>
          <a:off x="1838352" y="1990238"/>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FFFFFF"/>
              </a:solidFill>
            </a:rPr>
            <a:t>Always available from the </a:t>
          </a:r>
          <a:r>
            <a:rPr lang="en-US" sz="2500" kern="1200" dirty="0">
              <a:solidFill>
                <a:schemeClr val="accent1"/>
              </a:solidFill>
              <a:hlinkClick xmlns:r="http://schemas.openxmlformats.org/officeDocument/2006/relationships" r:id="rId5">
                <a:extLst>
                  <a:ext uri="{A12FA001-AC4F-418D-AE19-62706E023703}">
                    <ahyp:hlinkClr xmlns:ahyp="http://schemas.microsoft.com/office/drawing/2018/hyperlinkcolor" val="tx"/>
                  </a:ext>
                </a:extLst>
              </a:hlinkClick>
            </a:rPr>
            <a:t>Grantee Information Center</a:t>
          </a:r>
          <a:endParaRPr lang="en-US" sz="2500" kern="1200" dirty="0">
            <a:solidFill>
              <a:schemeClr val="accent1"/>
            </a:solidFill>
          </a:endParaRPr>
        </a:p>
      </dsp:txBody>
      <dsp:txXfrm>
        <a:off x="1838352" y="1990238"/>
        <a:ext cx="4430685" cy="1591647"/>
      </dsp:txXfrm>
    </dsp:sp>
    <dsp:sp modelId="{5226D67B-9CAD-45AE-8D8C-07122E67E50E}">
      <dsp:nvSpPr>
        <dsp:cNvPr id="0" name=""/>
        <dsp:cNvSpPr/>
      </dsp:nvSpPr>
      <dsp:spPr>
        <a:xfrm>
          <a:off x="0" y="3979797"/>
          <a:ext cx="6269038" cy="159164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71FB9-C9E7-4C6F-ACB2-F9ACD6CB855B}">
      <dsp:nvSpPr>
        <dsp:cNvPr id="0" name=""/>
        <dsp:cNvSpPr/>
      </dsp:nvSpPr>
      <dsp:spPr>
        <a:xfrm>
          <a:off x="481473" y="4337918"/>
          <a:ext cx="875405" cy="875405"/>
        </a:xfrm>
        <a:prstGeom prst="leftUpArrow">
          <a:avLst/>
        </a:prstGeom>
        <a:solidFill>
          <a:srgbClr val="FFFFFF"/>
        </a:solidFill>
        <a:ln w="12700" cap="flat" cmpd="sng" algn="ctr">
          <a:solidFill>
            <a:schemeClr val="tx1">
              <a:lumMod val="50000"/>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0095BD-8860-489D-8B29-758FB4E779C4}">
      <dsp:nvSpPr>
        <dsp:cNvPr id="0" name=""/>
        <dsp:cNvSpPr/>
      </dsp:nvSpPr>
      <dsp:spPr>
        <a:xfrm>
          <a:off x="1838352" y="3979797"/>
          <a:ext cx="4430685" cy="1591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49" tIns="168449" rIns="168449" bIns="168449" numCol="1" spcCol="1270" anchor="ctr" anchorCtr="0">
          <a:noAutofit/>
        </a:bodyPr>
        <a:lstStyle/>
        <a:p>
          <a:pPr marL="0" lvl="0" indent="0" algn="l" defTabSz="1111250">
            <a:lnSpc>
              <a:spcPct val="100000"/>
            </a:lnSpc>
            <a:spcBef>
              <a:spcPct val="0"/>
            </a:spcBef>
            <a:spcAft>
              <a:spcPct val="35000"/>
            </a:spcAft>
            <a:buNone/>
          </a:pPr>
          <a:r>
            <a:rPr lang="en-US" sz="2500" kern="1200" dirty="0">
              <a:solidFill>
                <a:srgbClr val="FFFFFF"/>
              </a:solidFill>
            </a:rPr>
            <a:t>One path for Transformation, one for Continuous Improvement</a:t>
          </a:r>
        </a:p>
      </dsp:txBody>
      <dsp:txXfrm>
        <a:off x="1838352" y="3979797"/>
        <a:ext cx="4430685" cy="159164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FBA358-5453-4203-B4D2-557F0EBB6A04}"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8A7C0A-7C4E-4169-B1B3-95254475622C}" type="slidenum">
              <a:rPr lang="en-US" smtClean="0"/>
              <a:t>‹#›</a:t>
            </a:fld>
            <a:endParaRPr lang="en-US"/>
          </a:p>
        </p:txBody>
      </p:sp>
    </p:spTree>
    <p:extLst>
      <p:ext uri="{BB962C8B-B14F-4D97-AF65-F5344CB8AC3E}">
        <p14:creationId xmlns:p14="http://schemas.microsoft.com/office/powerpoint/2010/main" val="103021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93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20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67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574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47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354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180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68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60B74-F229-4701-8CAD-382E5F86F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633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71EB-199E-43EF-9220-9C2991E8F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18410B-DD87-4520-AE68-10A85AA17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A3757E-09EB-4B38-9270-21FD8B9A1B34}"/>
              </a:ext>
            </a:extLst>
          </p:cNvPr>
          <p:cNvSpPr>
            <a:spLocks noGrp="1"/>
          </p:cNvSpPr>
          <p:nvPr>
            <p:ph type="dt" sz="half" idx="10"/>
          </p:nvPr>
        </p:nvSpPr>
        <p:spPr/>
        <p:txBody>
          <a:bodyPr/>
          <a:lstStyle/>
          <a:p>
            <a:fld id="{3895C1CA-9788-4666-8A8F-0C7D4ED40A06}" type="datetimeFigureOut">
              <a:rPr lang="en-US" smtClean="0"/>
              <a:t>3/3/2023</a:t>
            </a:fld>
            <a:endParaRPr lang="en-US"/>
          </a:p>
        </p:txBody>
      </p:sp>
      <p:sp>
        <p:nvSpPr>
          <p:cNvPr id="5" name="Footer Placeholder 4">
            <a:extLst>
              <a:ext uri="{FF2B5EF4-FFF2-40B4-BE49-F238E27FC236}">
                <a16:creationId xmlns:a16="http://schemas.microsoft.com/office/drawing/2014/main" id="{2412F9FB-09E0-4FE6-8FA2-289CCC4450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3EB63-602B-48EF-AF7E-06401E38FA5F}"/>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11453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911B-F3B3-4557-B8D0-F9B34F76CC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B84056-4511-41DB-A4B9-6CF70C84C7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E152E-1A38-41EE-937C-D006BF2AD66E}"/>
              </a:ext>
            </a:extLst>
          </p:cNvPr>
          <p:cNvSpPr>
            <a:spLocks noGrp="1"/>
          </p:cNvSpPr>
          <p:nvPr>
            <p:ph type="dt" sz="half" idx="10"/>
          </p:nvPr>
        </p:nvSpPr>
        <p:spPr/>
        <p:txBody>
          <a:bodyPr/>
          <a:lstStyle/>
          <a:p>
            <a:fld id="{3895C1CA-9788-4666-8A8F-0C7D4ED40A06}" type="datetimeFigureOut">
              <a:rPr lang="en-US" smtClean="0"/>
              <a:t>3/3/2023</a:t>
            </a:fld>
            <a:endParaRPr lang="en-US"/>
          </a:p>
        </p:txBody>
      </p:sp>
      <p:sp>
        <p:nvSpPr>
          <p:cNvPr id="5" name="Footer Placeholder 4">
            <a:extLst>
              <a:ext uri="{FF2B5EF4-FFF2-40B4-BE49-F238E27FC236}">
                <a16:creationId xmlns:a16="http://schemas.microsoft.com/office/drawing/2014/main" id="{14BE687B-E6C0-4C05-832C-9F4570E18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6E2AB-97CE-4D80-BB1A-0539E8FA35C0}"/>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86052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0B2A94-EF41-4952-A9CA-CF65DEA55A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7C1898-2EB0-400A-A33C-0340FDBD8A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D16203-9288-467A-87F3-4EE66897DC87}"/>
              </a:ext>
            </a:extLst>
          </p:cNvPr>
          <p:cNvSpPr>
            <a:spLocks noGrp="1"/>
          </p:cNvSpPr>
          <p:nvPr>
            <p:ph type="dt" sz="half" idx="10"/>
          </p:nvPr>
        </p:nvSpPr>
        <p:spPr/>
        <p:txBody>
          <a:bodyPr/>
          <a:lstStyle/>
          <a:p>
            <a:fld id="{3895C1CA-9788-4666-8A8F-0C7D4ED40A06}" type="datetimeFigureOut">
              <a:rPr lang="en-US" smtClean="0"/>
              <a:t>3/3/2023</a:t>
            </a:fld>
            <a:endParaRPr lang="en-US"/>
          </a:p>
        </p:txBody>
      </p:sp>
      <p:sp>
        <p:nvSpPr>
          <p:cNvPr id="5" name="Footer Placeholder 4">
            <a:extLst>
              <a:ext uri="{FF2B5EF4-FFF2-40B4-BE49-F238E27FC236}">
                <a16:creationId xmlns:a16="http://schemas.microsoft.com/office/drawing/2014/main" id="{72F4738E-8217-4145-B2E4-FDC550AFE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7DF01-75C2-4261-B06B-608354B601A3}"/>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01270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B230-08B1-43D5-8DBD-94ED5F26F3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635983-775E-4581-A75A-48E2E37FC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4C5947-8A20-4A52-8FA4-CE496D57F5A5}"/>
              </a:ext>
            </a:extLst>
          </p:cNvPr>
          <p:cNvSpPr>
            <a:spLocks noGrp="1"/>
          </p:cNvSpPr>
          <p:nvPr>
            <p:ph type="dt" sz="half" idx="10"/>
          </p:nvPr>
        </p:nvSpPr>
        <p:spPr/>
        <p:txBody>
          <a:bodyPr/>
          <a:lstStyle/>
          <a:p>
            <a:fld id="{54B6E605-1677-493A-8E87-833EBB1DC7AE}" type="datetimeFigureOut">
              <a:rPr lang="en-US" smtClean="0"/>
              <a:t>3/3/2023</a:t>
            </a:fld>
            <a:endParaRPr lang="en-US"/>
          </a:p>
        </p:txBody>
      </p:sp>
      <p:sp>
        <p:nvSpPr>
          <p:cNvPr id="5" name="Footer Placeholder 4">
            <a:extLst>
              <a:ext uri="{FF2B5EF4-FFF2-40B4-BE49-F238E27FC236}">
                <a16:creationId xmlns:a16="http://schemas.microsoft.com/office/drawing/2014/main" id="{02681611-0BF5-42BA-8AD1-BB07480E0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8A007-B4FB-4873-83CE-06078B4AC562}"/>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72944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C5FF-721A-43DD-B436-517D6313C0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DE24FD-DF40-4995-99E8-A6D8BE09C4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53A58-5214-4EDC-899E-369781080B09}"/>
              </a:ext>
            </a:extLst>
          </p:cNvPr>
          <p:cNvSpPr>
            <a:spLocks noGrp="1"/>
          </p:cNvSpPr>
          <p:nvPr>
            <p:ph type="dt" sz="half" idx="10"/>
          </p:nvPr>
        </p:nvSpPr>
        <p:spPr/>
        <p:txBody>
          <a:bodyPr/>
          <a:lstStyle/>
          <a:p>
            <a:fld id="{54B6E605-1677-493A-8E87-833EBB1DC7AE}" type="datetimeFigureOut">
              <a:rPr lang="en-US" smtClean="0"/>
              <a:t>3/3/2023</a:t>
            </a:fld>
            <a:endParaRPr lang="en-US"/>
          </a:p>
        </p:txBody>
      </p:sp>
      <p:sp>
        <p:nvSpPr>
          <p:cNvPr id="5" name="Footer Placeholder 4">
            <a:extLst>
              <a:ext uri="{FF2B5EF4-FFF2-40B4-BE49-F238E27FC236}">
                <a16:creationId xmlns:a16="http://schemas.microsoft.com/office/drawing/2014/main" id="{6500ECE7-87BD-46E7-A804-FF76ABE961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11B17-F26B-42F3-8957-05D022E178AC}"/>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86896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6F89-7AB2-45A1-9040-4CC37CD27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85CBBE-A88F-435A-9F88-2779D3E685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184BA5-4414-4A64-A405-52784AD13EFB}"/>
              </a:ext>
            </a:extLst>
          </p:cNvPr>
          <p:cNvSpPr>
            <a:spLocks noGrp="1"/>
          </p:cNvSpPr>
          <p:nvPr>
            <p:ph type="dt" sz="half" idx="10"/>
          </p:nvPr>
        </p:nvSpPr>
        <p:spPr/>
        <p:txBody>
          <a:bodyPr/>
          <a:lstStyle/>
          <a:p>
            <a:fld id="{54B6E605-1677-493A-8E87-833EBB1DC7AE}" type="datetimeFigureOut">
              <a:rPr lang="en-US" smtClean="0"/>
              <a:t>3/3/2023</a:t>
            </a:fld>
            <a:endParaRPr lang="en-US"/>
          </a:p>
        </p:txBody>
      </p:sp>
      <p:sp>
        <p:nvSpPr>
          <p:cNvPr id="5" name="Footer Placeholder 4">
            <a:extLst>
              <a:ext uri="{FF2B5EF4-FFF2-40B4-BE49-F238E27FC236}">
                <a16:creationId xmlns:a16="http://schemas.microsoft.com/office/drawing/2014/main" id="{A4D53159-150B-450D-AD30-E4510675C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64005-55E8-4E68-998A-2CDAC61C1C7D}"/>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162409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B77D-2969-467C-BF79-BB331677C7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173FB-FE88-41F0-9589-FED99BD95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FC610B-F4BF-46B2-B4F8-11CA50226F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87ABC8-5C11-4B1B-936E-2B29FA551E4E}"/>
              </a:ext>
            </a:extLst>
          </p:cNvPr>
          <p:cNvSpPr>
            <a:spLocks noGrp="1"/>
          </p:cNvSpPr>
          <p:nvPr>
            <p:ph type="dt" sz="half" idx="10"/>
          </p:nvPr>
        </p:nvSpPr>
        <p:spPr/>
        <p:txBody>
          <a:bodyPr/>
          <a:lstStyle/>
          <a:p>
            <a:fld id="{54B6E605-1677-493A-8E87-833EBB1DC7AE}" type="datetimeFigureOut">
              <a:rPr lang="en-US" smtClean="0"/>
              <a:t>3/3/2023</a:t>
            </a:fld>
            <a:endParaRPr lang="en-US"/>
          </a:p>
        </p:txBody>
      </p:sp>
      <p:sp>
        <p:nvSpPr>
          <p:cNvPr id="6" name="Footer Placeholder 5">
            <a:extLst>
              <a:ext uri="{FF2B5EF4-FFF2-40B4-BE49-F238E27FC236}">
                <a16:creationId xmlns:a16="http://schemas.microsoft.com/office/drawing/2014/main" id="{CB2F31B1-3741-4BE3-9504-5BABB6B599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DF31B8-1F6F-44D2-AA30-4031BC0422C8}"/>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4129305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C49BD-4385-43B1-822C-05E3048A06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6B492F-A1F9-4E5E-96B5-09DDD800DD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31EE26-A354-41DA-B9D5-6B9345DCDA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5B8D4-073F-4B5D-ACAD-D359C5A83B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E30AC3-9909-447E-AADB-5CB8BE828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2A98F1-304D-42AD-94A8-37ED0748005F}"/>
              </a:ext>
            </a:extLst>
          </p:cNvPr>
          <p:cNvSpPr>
            <a:spLocks noGrp="1"/>
          </p:cNvSpPr>
          <p:nvPr>
            <p:ph type="dt" sz="half" idx="10"/>
          </p:nvPr>
        </p:nvSpPr>
        <p:spPr/>
        <p:txBody>
          <a:bodyPr/>
          <a:lstStyle/>
          <a:p>
            <a:fld id="{54B6E605-1677-493A-8E87-833EBB1DC7AE}" type="datetimeFigureOut">
              <a:rPr lang="en-US" smtClean="0"/>
              <a:t>3/3/2023</a:t>
            </a:fld>
            <a:endParaRPr lang="en-US"/>
          </a:p>
        </p:txBody>
      </p:sp>
      <p:sp>
        <p:nvSpPr>
          <p:cNvPr id="8" name="Footer Placeholder 7">
            <a:extLst>
              <a:ext uri="{FF2B5EF4-FFF2-40B4-BE49-F238E27FC236}">
                <a16:creationId xmlns:a16="http://schemas.microsoft.com/office/drawing/2014/main" id="{248B3BD7-8816-4A0E-B61E-8FFDEFDC48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4F5D7E-0CDB-4304-B0EF-AB57887CFF2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345137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223EB-7706-4948-A23A-08B4D8CC0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749FEC-E395-4C99-80A9-99A5FFF8F645}"/>
              </a:ext>
            </a:extLst>
          </p:cNvPr>
          <p:cNvSpPr>
            <a:spLocks noGrp="1"/>
          </p:cNvSpPr>
          <p:nvPr>
            <p:ph type="dt" sz="half" idx="10"/>
          </p:nvPr>
        </p:nvSpPr>
        <p:spPr/>
        <p:txBody>
          <a:bodyPr/>
          <a:lstStyle/>
          <a:p>
            <a:fld id="{54B6E605-1677-493A-8E87-833EBB1DC7AE}" type="datetimeFigureOut">
              <a:rPr lang="en-US" smtClean="0"/>
              <a:t>3/3/2023</a:t>
            </a:fld>
            <a:endParaRPr lang="en-US"/>
          </a:p>
        </p:txBody>
      </p:sp>
      <p:sp>
        <p:nvSpPr>
          <p:cNvPr id="4" name="Footer Placeholder 3">
            <a:extLst>
              <a:ext uri="{FF2B5EF4-FFF2-40B4-BE49-F238E27FC236}">
                <a16:creationId xmlns:a16="http://schemas.microsoft.com/office/drawing/2014/main" id="{FA084D1A-39F0-4903-9540-623E84D7DD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53F873-C5DC-46A9-9DC0-92C0AD62BE5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205153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355C2B-86AD-4FA5-8508-B5B7EB43B225}"/>
              </a:ext>
            </a:extLst>
          </p:cNvPr>
          <p:cNvSpPr>
            <a:spLocks noGrp="1"/>
          </p:cNvSpPr>
          <p:nvPr>
            <p:ph type="dt" sz="half" idx="10"/>
          </p:nvPr>
        </p:nvSpPr>
        <p:spPr/>
        <p:txBody>
          <a:bodyPr/>
          <a:lstStyle/>
          <a:p>
            <a:fld id="{54B6E605-1677-493A-8E87-833EBB1DC7AE}" type="datetimeFigureOut">
              <a:rPr lang="en-US" smtClean="0"/>
              <a:t>3/3/2023</a:t>
            </a:fld>
            <a:endParaRPr lang="en-US"/>
          </a:p>
        </p:txBody>
      </p:sp>
      <p:sp>
        <p:nvSpPr>
          <p:cNvPr id="3" name="Footer Placeholder 2">
            <a:extLst>
              <a:ext uri="{FF2B5EF4-FFF2-40B4-BE49-F238E27FC236}">
                <a16:creationId xmlns:a16="http://schemas.microsoft.com/office/drawing/2014/main" id="{68ADDCC1-CF0B-4956-BA3D-72D83EBE15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F47EA1-AFF0-450E-86EE-56811F4817EE}"/>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114646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0DB4-4671-41CF-8AC9-F5141C406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C739C9-DCBA-44F4-A4AB-16A32C72ED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3A0D6D-C615-4944-B39A-40CB70040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1DDA43-C35E-475D-9D68-F6CA45ED7BC1}"/>
              </a:ext>
            </a:extLst>
          </p:cNvPr>
          <p:cNvSpPr>
            <a:spLocks noGrp="1"/>
          </p:cNvSpPr>
          <p:nvPr>
            <p:ph type="dt" sz="half" idx="10"/>
          </p:nvPr>
        </p:nvSpPr>
        <p:spPr/>
        <p:txBody>
          <a:bodyPr/>
          <a:lstStyle/>
          <a:p>
            <a:fld id="{54B6E605-1677-493A-8E87-833EBB1DC7AE}" type="datetimeFigureOut">
              <a:rPr lang="en-US" smtClean="0"/>
              <a:t>3/3/2023</a:t>
            </a:fld>
            <a:endParaRPr lang="en-US"/>
          </a:p>
        </p:txBody>
      </p:sp>
      <p:sp>
        <p:nvSpPr>
          <p:cNvPr id="6" name="Footer Placeholder 5">
            <a:extLst>
              <a:ext uri="{FF2B5EF4-FFF2-40B4-BE49-F238E27FC236}">
                <a16:creationId xmlns:a16="http://schemas.microsoft.com/office/drawing/2014/main" id="{576B7156-61BE-44CA-85B3-F06B3DAB4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2E6655-DB2C-4AF4-B796-0A13EEE07A39}"/>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393756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CB78A-67C8-466B-A622-5CBE4E23F4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A1CDEE-EA7A-4F55-98D3-48D3EC36E6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BCC58-481C-4DD3-A6C2-5173F474FCC3}"/>
              </a:ext>
            </a:extLst>
          </p:cNvPr>
          <p:cNvSpPr>
            <a:spLocks noGrp="1"/>
          </p:cNvSpPr>
          <p:nvPr>
            <p:ph type="dt" sz="half" idx="10"/>
          </p:nvPr>
        </p:nvSpPr>
        <p:spPr/>
        <p:txBody>
          <a:bodyPr/>
          <a:lstStyle/>
          <a:p>
            <a:fld id="{3895C1CA-9788-4666-8A8F-0C7D4ED40A06}" type="datetimeFigureOut">
              <a:rPr lang="en-US" smtClean="0"/>
              <a:t>3/3/2023</a:t>
            </a:fld>
            <a:endParaRPr lang="en-US"/>
          </a:p>
        </p:txBody>
      </p:sp>
      <p:sp>
        <p:nvSpPr>
          <p:cNvPr id="5" name="Footer Placeholder 4">
            <a:extLst>
              <a:ext uri="{FF2B5EF4-FFF2-40B4-BE49-F238E27FC236}">
                <a16:creationId xmlns:a16="http://schemas.microsoft.com/office/drawing/2014/main" id="{45FEEDFA-9467-4E93-B064-69CDDC84A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E81E79-19DE-41B0-8F0C-E7E7825449A1}"/>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4201279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57DF-30E9-467E-90B8-09A7CCDB0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62ECCE-720A-435B-964F-9510622C12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82810E-F43B-4E7E-B01C-3C3F7BFB7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40A5E-2486-4A3D-965E-09431854A9DC}"/>
              </a:ext>
            </a:extLst>
          </p:cNvPr>
          <p:cNvSpPr>
            <a:spLocks noGrp="1"/>
          </p:cNvSpPr>
          <p:nvPr>
            <p:ph type="dt" sz="half" idx="10"/>
          </p:nvPr>
        </p:nvSpPr>
        <p:spPr/>
        <p:txBody>
          <a:bodyPr/>
          <a:lstStyle/>
          <a:p>
            <a:fld id="{54B6E605-1677-493A-8E87-833EBB1DC7AE}" type="datetimeFigureOut">
              <a:rPr lang="en-US" smtClean="0"/>
              <a:t>3/3/2023</a:t>
            </a:fld>
            <a:endParaRPr lang="en-US"/>
          </a:p>
        </p:txBody>
      </p:sp>
      <p:sp>
        <p:nvSpPr>
          <p:cNvPr id="6" name="Footer Placeholder 5">
            <a:extLst>
              <a:ext uri="{FF2B5EF4-FFF2-40B4-BE49-F238E27FC236}">
                <a16:creationId xmlns:a16="http://schemas.microsoft.com/office/drawing/2014/main" id="{C5E909B0-D07F-4E6D-982E-5D35F81A9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78326-83A6-471C-AD30-F05C32C430F1}"/>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2309169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29AEB-F8BD-431B-A3C6-17C978A43C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413834-7E6E-4EBD-96CB-1ED48C4DB9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3F14F-467D-4AA6-8B1D-FB2C196C72F4}"/>
              </a:ext>
            </a:extLst>
          </p:cNvPr>
          <p:cNvSpPr>
            <a:spLocks noGrp="1"/>
          </p:cNvSpPr>
          <p:nvPr>
            <p:ph type="dt" sz="half" idx="10"/>
          </p:nvPr>
        </p:nvSpPr>
        <p:spPr/>
        <p:txBody>
          <a:bodyPr/>
          <a:lstStyle/>
          <a:p>
            <a:fld id="{54B6E605-1677-493A-8E87-833EBB1DC7AE}" type="datetimeFigureOut">
              <a:rPr lang="en-US" smtClean="0"/>
              <a:t>3/3/2023</a:t>
            </a:fld>
            <a:endParaRPr lang="en-US"/>
          </a:p>
        </p:txBody>
      </p:sp>
      <p:sp>
        <p:nvSpPr>
          <p:cNvPr id="5" name="Footer Placeholder 4">
            <a:extLst>
              <a:ext uri="{FF2B5EF4-FFF2-40B4-BE49-F238E27FC236}">
                <a16:creationId xmlns:a16="http://schemas.microsoft.com/office/drawing/2014/main" id="{8BCFCBA8-C9AD-4DB5-A7AB-8020759932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C2B95-A3B1-42B9-8270-BAD984E0B3DB}"/>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685209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53821-2211-4429-8696-09AC767AC3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58D453-4E83-41AE-877E-29653575D8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CEDD7-EA06-4DDB-B066-48ABA5119938}"/>
              </a:ext>
            </a:extLst>
          </p:cNvPr>
          <p:cNvSpPr>
            <a:spLocks noGrp="1"/>
          </p:cNvSpPr>
          <p:nvPr>
            <p:ph type="dt" sz="half" idx="10"/>
          </p:nvPr>
        </p:nvSpPr>
        <p:spPr/>
        <p:txBody>
          <a:bodyPr/>
          <a:lstStyle/>
          <a:p>
            <a:fld id="{54B6E605-1677-493A-8E87-833EBB1DC7AE}" type="datetimeFigureOut">
              <a:rPr lang="en-US" smtClean="0"/>
              <a:t>3/3/2023</a:t>
            </a:fld>
            <a:endParaRPr lang="en-US"/>
          </a:p>
        </p:txBody>
      </p:sp>
      <p:sp>
        <p:nvSpPr>
          <p:cNvPr id="5" name="Footer Placeholder 4">
            <a:extLst>
              <a:ext uri="{FF2B5EF4-FFF2-40B4-BE49-F238E27FC236}">
                <a16:creationId xmlns:a16="http://schemas.microsoft.com/office/drawing/2014/main" id="{752B7403-94A0-4AB6-911D-5D1846A20E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E46520-E3F1-4E9C-8654-FEF916F12D1A}"/>
              </a:ext>
            </a:extLst>
          </p:cNvPr>
          <p:cNvSpPr>
            <a:spLocks noGrp="1"/>
          </p:cNvSpPr>
          <p:nvPr>
            <p:ph type="sldNum" sz="quarter" idx="12"/>
          </p:nvPr>
        </p:nvSpPr>
        <p:spPr/>
        <p:txBody>
          <a:bodyPr/>
          <a:lstStyle/>
          <a:p>
            <a:fld id="{378C8DB1-EE79-4DCE-882E-81E617F336CF}" type="slidenum">
              <a:rPr lang="en-US" smtClean="0"/>
              <a:t>‹#›</a:t>
            </a:fld>
            <a:endParaRPr lang="en-US"/>
          </a:p>
        </p:txBody>
      </p:sp>
    </p:spTree>
    <p:extLst>
      <p:ext uri="{BB962C8B-B14F-4D97-AF65-F5344CB8AC3E}">
        <p14:creationId xmlns:p14="http://schemas.microsoft.com/office/powerpoint/2010/main" val="813523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594758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lvl1pPr>
              <a:defRPr sz="4400"/>
            </a:lvl1pPr>
            <a:lvl2pPr>
              <a:defRPr sz="4000"/>
            </a:lvl2pPr>
            <a:lvl3pPr>
              <a:defRPr sz="3600"/>
            </a:lvl3pPr>
            <a:lvl4pPr>
              <a:defRPr sz="3200"/>
            </a:lvl4pPr>
            <a:lvl5pPr>
              <a:defRPr sz="3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2363558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10376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3/3/2023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09831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3/3/2023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542757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3/3/2023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454852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88048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0B46-157F-4E1E-BDEA-BA1829FAA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F13CB4-E5A3-4727-9763-178E60E4B6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675077-B659-4C8D-883F-58388477902B}"/>
              </a:ext>
            </a:extLst>
          </p:cNvPr>
          <p:cNvSpPr>
            <a:spLocks noGrp="1"/>
          </p:cNvSpPr>
          <p:nvPr>
            <p:ph type="dt" sz="half" idx="10"/>
          </p:nvPr>
        </p:nvSpPr>
        <p:spPr/>
        <p:txBody>
          <a:bodyPr/>
          <a:lstStyle/>
          <a:p>
            <a:fld id="{3895C1CA-9788-4666-8A8F-0C7D4ED40A06}" type="datetimeFigureOut">
              <a:rPr lang="en-US" smtClean="0"/>
              <a:t>3/3/2023</a:t>
            </a:fld>
            <a:endParaRPr lang="en-US"/>
          </a:p>
        </p:txBody>
      </p:sp>
      <p:sp>
        <p:nvSpPr>
          <p:cNvPr id="5" name="Footer Placeholder 4">
            <a:extLst>
              <a:ext uri="{FF2B5EF4-FFF2-40B4-BE49-F238E27FC236}">
                <a16:creationId xmlns:a16="http://schemas.microsoft.com/office/drawing/2014/main" id="{0285DFC3-99B0-44BB-B744-B393E409BB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8E17E-D7C7-44B7-8E0E-7E76CC49FD88}"/>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210541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6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normAutofit/>
          </a:bodyPr>
          <a:lstStyle>
            <a:lvl1pPr>
              <a:defRPr sz="4800"/>
            </a:lvl1pPr>
            <a:lvl2pPr>
              <a:defRPr sz="4400"/>
            </a:lvl2pPr>
            <a:lvl3pPr>
              <a:defRPr sz="4000"/>
            </a:lvl3pPr>
            <a:lvl4pPr>
              <a:defRPr sz="3600"/>
            </a:lvl4pPr>
            <a:lvl5pPr>
              <a:defRPr sz="3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3/3/2023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165807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3/3/2023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898389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125152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8867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54EF-2396-4ED8-9654-E460BA7B13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EBF30D-18F1-4636-B6BB-8C20318E56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0B945E-C075-4D04-A106-D2AEDED3C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FF8889-6489-4E71-B415-A25EF63533A4}"/>
              </a:ext>
            </a:extLst>
          </p:cNvPr>
          <p:cNvSpPr>
            <a:spLocks noGrp="1"/>
          </p:cNvSpPr>
          <p:nvPr>
            <p:ph type="dt" sz="half" idx="10"/>
          </p:nvPr>
        </p:nvSpPr>
        <p:spPr/>
        <p:txBody>
          <a:bodyPr/>
          <a:lstStyle/>
          <a:p>
            <a:fld id="{3895C1CA-9788-4666-8A8F-0C7D4ED40A06}" type="datetimeFigureOut">
              <a:rPr lang="en-US" smtClean="0"/>
              <a:t>3/3/2023</a:t>
            </a:fld>
            <a:endParaRPr lang="en-US"/>
          </a:p>
        </p:txBody>
      </p:sp>
      <p:sp>
        <p:nvSpPr>
          <p:cNvPr id="6" name="Footer Placeholder 5">
            <a:extLst>
              <a:ext uri="{FF2B5EF4-FFF2-40B4-BE49-F238E27FC236}">
                <a16:creationId xmlns:a16="http://schemas.microsoft.com/office/drawing/2014/main" id="{31A0F6B4-3752-4EAC-8C9B-B137813758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9C2735-6CFA-4D6E-9A91-58F98582B9E3}"/>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170232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A8B0-A326-4FD7-A1FD-1D58C1E825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38B6F9-934A-4E43-B720-13008811B4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792366-404B-4298-9189-200543DAE8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1B551E-91C6-4908-93CA-B825315006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A7648C-39E7-4C9D-B643-71B6FDB8C5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39A499-2682-4B88-8208-638E597CC8DC}"/>
              </a:ext>
            </a:extLst>
          </p:cNvPr>
          <p:cNvSpPr>
            <a:spLocks noGrp="1"/>
          </p:cNvSpPr>
          <p:nvPr>
            <p:ph type="dt" sz="half" idx="10"/>
          </p:nvPr>
        </p:nvSpPr>
        <p:spPr/>
        <p:txBody>
          <a:bodyPr/>
          <a:lstStyle/>
          <a:p>
            <a:fld id="{3895C1CA-9788-4666-8A8F-0C7D4ED40A06}" type="datetimeFigureOut">
              <a:rPr lang="en-US" smtClean="0"/>
              <a:t>3/3/2023</a:t>
            </a:fld>
            <a:endParaRPr lang="en-US"/>
          </a:p>
        </p:txBody>
      </p:sp>
      <p:sp>
        <p:nvSpPr>
          <p:cNvPr id="8" name="Footer Placeholder 7">
            <a:extLst>
              <a:ext uri="{FF2B5EF4-FFF2-40B4-BE49-F238E27FC236}">
                <a16:creationId xmlns:a16="http://schemas.microsoft.com/office/drawing/2014/main" id="{C290596B-0E1E-431B-90A3-5B3EE54034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737990-6811-4DFC-9949-B5935CE0C1AB}"/>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210881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438F-A5DC-4C93-A145-C5E41D095F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D8BE9-7449-4D51-9FD5-0857CEF8AA50}"/>
              </a:ext>
            </a:extLst>
          </p:cNvPr>
          <p:cNvSpPr>
            <a:spLocks noGrp="1"/>
          </p:cNvSpPr>
          <p:nvPr>
            <p:ph type="dt" sz="half" idx="10"/>
          </p:nvPr>
        </p:nvSpPr>
        <p:spPr/>
        <p:txBody>
          <a:bodyPr/>
          <a:lstStyle/>
          <a:p>
            <a:fld id="{3895C1CA-9788-4666-8A8F-0C7D4ED40A06}" type="datetimeFigureOut">
              <a:rPr lang="en-US" smtClean="0"/>
              <a:t>3/3/2023</a:t>
            </a:fld>
            <a:endParaRPr lang="en-US"/>
          </a:p>
        </p:txBody>
      </p:sp>
      <p:sp>
        <p:nvSpPr>
          <p:cNvPr id="4" name="Footer Placeholder 3">
            <a:extLst>
              <a:ext uri="{FF2B5EF4-FFF2-40B4-BE49-F238E27FC236}">
                <a16:creationId xmlns:a16="http://schemas.microsoft.com/office/drawing/2014/main" id="{4263FAF6-84DB-40A8-A161-026286B223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A0596F-A9E5-4DFE-ACAC-71414FE1F36A}"/>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9113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81CBE7-88B5-40D8-A103-4D2C64CF8058}"/>
              </a:ext>
            </a:extLst>
          </p:cNvPr>
          <p:cNvSpPr>
            <a:spLocks noGrp="1"/>
          </p:cNvSpPr>
          <p:nvPr>
            <p:ph type="dt" sz="half" idx="10"/>
          </p:nvPr>
        </p:nvSpPr>
        <p:spPr/>
        <p:txBody>
          <a:bodyPr/>
          <a:lstStyle/>
          <a:p>
            <a:fld id="{3895C1CA-9788-4666-8A8F-0C7D4ED40A06}" type="datetimeFigureOut">
              <a:rPr lang="en-US" smtClean="0"/>
              <a:t>3/3/2023</a:t>
            </a:fld>
            <a:endParaRPr lang="en-US"/>
          </a:p>
        </p:txBody>
      </p:sp>
      <p:sp>
        <p:nvSpPr>
          <p:cNvPr id="3" name="Footer Placeholder 2">
            <a:extLst>
              <a:ext uri="{FF2B5EF4-FFF2-40B4-BE49-F238E27FC236}">
                <a16:creationId xmlns:a16="http://schemas.microsoft.com/office/drawing/2014/main" id="{B29D7654-C8A5-49C8-9FD9-8A5DC670F9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0753C2-B79F-497E-A0D6-E0A73A012F26}"/>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389889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83F6-B308-4FB8-9B01-516BE72D3E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08527-54A1-4B8C-AA95-15FD5B12DB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CD848-918A-4EA0-9204-651A0C05F8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BEEEEB-FA1E-4509-83FC-B1E2F7EEECAF}"/>
              </a:ext>
            </a:extLst>
          </p:cNvPr>
          <p:cNvSpPr>
            <a:spLocks noGrp="1"/>
          </p:cNvSpPr>
          <p:nvPr>
            <p:ph type="dt" sz="half" idx="10"/>
          </p:nvPr>
        </p:nvSpPr>
        <p:spPr/>
        <p:txBody>
          <a:bodyPr/>
          <a:lstStyle/>
          <a:p>
            <a:fld id="{3895C1CA-9788-4666-8A8F-0C7D4ED40A06}" type="datetimeFigureOut">
              <a:rPr lang="en-US" smtClean="0"/>
              <a:t>3/3/2023</a:t>
            </a:fld>
            <a:endParaRPr lang="en-US"/>
          </a:p>
        </p:txBody>
      </p:sp>
      <p:sp>
        <p:nvSpPr>
          <p:cNvPr id="6" name="Footer Placeholder 5">
            <a:extLst>
              <a:ext uri="{FF2B5EF4-FFF2-40B4-BE49-F238E27FC236}">
                <a16:creationId xmlns:a16="http://schemas.microsoft.com/office/drawing/2014/main" id="{4C966B7E-470A-452D-833B-DD92941C9B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88D404-C607-4E64-86DE-07E175767776}"/>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411526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F047-9562-4487-B5C2-519D4B15A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D24713-CCA0-4A61-8AC1-E8CD455A7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D648A-F9EB-40F8-B56A-86260F314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DF916-E808-4724-A10C-843D670ABE2F}"/>
              </a:ext>
            </a:extLst>
          </p:cNvPr>
          <p:cNvSpPr>
            <a:spLocks noGrp="1"/>
          </p:cNvSpPr>
          <p:nvPr>
            <p:ph type="dt" sz="half" idx="10"/>
          </p:nvPr>
        </p:nvSpPr>
        <p:spPr/>
        <p:txBody>
          <a:bodyPr/>
          <a:lstStyle/>
          <a:p>
            <a:fld id="{3895C1CA-9788-4666-8A8F-0C7D4ED40A06}" type="datetimeFigureOut">
              <a:rPr lang="en-US" smtClean="0"/>
              <a:t>3/3/2023</a:t>
            </a:fld>
            <a:endParaRPr lang="en-US"/>
          </a:p>
        </p:txBody>
      </p:sp>
      <p:sp>
        <p:nvSpPr>
          <p:cNvPr id="6" name="Footer Placeholder 5">
            <a:extLst>
              <a:ext uri="{FF2B5EF4-FFF2-40B4-BE49-F238E27FC236}">
                <a16:creationId xmlns:a16="http://schemas.microsoft.com/office/drawing/2014/main" id="{4849F8D5-EE53-49F5-8DA4-CA1B48C7A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3C1D2-45AC-4B11-822F-F8C545B5E144}"/>
              </a:ext>
            </a:extLst>
          </p:cNvPr>
          <p:cNvSpPr>
            <a:spLocks noGrp="1"/>
          </p:cNvSpPr>
          <p:nvPr>
            <p:ph type="sldNum" sz="quarter" idx="12"/>
          </p:nvPr>
        </p:nvSpPr>
        <p:spPr/>
        <p:txBody>
          <a:bodyPr/>
          <a:lstStyle/>
          <a:p>
            <a:fld id="{79451CFA-47E2-426A-B04F-3BFB4460B4C7}" type="slidenum">
              <a:rPr lang="en-US" smtClean="0"/>
              <a:t>‹#›</a:t>
            </a:fld>
            <a:endParaRPr lang="en-US"/>
          </a:p>
        </p:txBody>
      </p:sp>
    </p:spTree>
    <p:extLst>
      <p:ext uri="{BB962C8B-B14F-4D97-AF65-F5344CB8AC3E}">
        <p14:creationId xmlns:p14="http://schemas.microsoft.com/office/powerpoint/2010/main" val="97687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BF8671-E1B8-4B21-9EC0-7AD3627EBA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FF3F14-2DC5-4209-93EF-AE034E36D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A4458-10AE-4470-9835-D87F559BE3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5C1CA-9788-4666-8A8F-0C7D4ED40A06}" type="datetimeFigureOut">
              <a:rPr lang="en-US" smtClean="0"/>
              <a:t>3/3/2023</a:t>
            </a:fld>
            <a:endParaRPr lang="en-US"/>
          </a:p>
        </p:txBody>
      </p:sp>
      <p:sp>
        <p:nvSpPr>
          <p:cNvPr id="5" name="Footer Placeholder 4">
            <a:extLst>
              <a:ext uri="{FF2B5EF4-FFF2-40B4-BE49-F238E27FC236}">
                <a16:creationId xmlns:a16="http://schemas.microsoft.com/office/drawing/2014/main" id="{6EF1350E-33AE-4050-92FD-C89E12277B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A3B39E-4AA9-4878-BC3F-ADB6BEB11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51CFA-47E2-426A-B04F-3BFB4460B4C7}" type="slidenum">
              <a:rPr lang="en-US" smtClean="0"/>
              <a:t>‹#›</a:t>
            </a:fld>
            <a:endParaRPr lang="en-US"/>
          </a:p>
        </p:txBody>
      </p:sp>
    </p:spTree>
    <p:extLst>
      <p:ext uri="{BB962C8B-B14F-4D97-AF65-F5344CB8AC3E}">
        <p14:creationId xmlns:p14="http://schemas.microsoft.com/office/powerpoint/2010/main" val="1190398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405D7-090A-4BDD-8FE5-D32C5040E1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73B342-C0FF-4720-BF55-7D364BD09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247D7-3BCC-4D5E-A02D-F5911105E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6E605-1677-493A-8E87-833EBB1DC7AE}" type="datetimeFigureOut">
              <a:rPr lang="en-US" smtClean="0"/>
              <a:t>3/3/2023</a:t>
            </a:fld>
            <a:endParaRPr lang="en-US"/>
          </a:p>
        </p:txBody>
      </p:sp>
      <p:sp>
        <p:nvSpPr>
          <p:cNvPr id="5" name="Footer Placeholder 4">
            <a:extLst>
              <a:ext uri="{FF2B5EF4-FFF2-40B4-BE49-F238E27FC236}">
                <a16:creationId xmlns:a16="http://schemas.microsoft.com/office/drawing/2014/main" id="{45AA3F84-8250-4775-A474-F0E33D42DB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EB16D2-88E2-48E4-9110-9D416841A3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C8DB1-EE79-4DCE-882E-81E617F336CF}" type="slidenum">
              <a:rPr lang="en-US" smtClean="0"/>
              <a:t>‹#›</a:t>
            </a:fld>
            <a:endParaRPr lang="en-US"/>
          </a:p>
        </p:txBody>
      </p:sp>
    </p:spTree>
    <p:extLst>
      <p:ext uri="{BB962C8B-B14F-4D97-AF65-F5344CB8AC3E}">
        <p14:creationId xmlns:p14="http://schemas.microsoft.com/office/powerpoint/2010/main" val="3392672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3/3/2023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7768254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44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40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3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pport.microsoft.com/en-us/teams" TargetMode="External"/><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ffordablelearninggeorgia.org/grants/grantee-information-center/"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hyperlink" Target="https://www.affordablelearninggeorgia.org/grants/grantee-information-center/"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mailto:jeff.gallant@usg.edu"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32">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4">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3" name="Rectangle 36">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7" name="Picture 6" descr="Colorful burst of lights">
            <a:extLst>
              <a:ext uri="{FF2B5EF4-FFF2-40B4-BE49-F238E27FC236}">
                <a16:creationId xmlns:a16="http://schemas.microsoft.com/office/drawing/2014/main" id="{B5EBEA29-618A-48D9-B801-92D35113A62C}"/>
              </a:ext>
            </a:extLst>
          </p:cNvPr>
          <p:cNvPicPr>
            <a:picLocks noChangeAspect="1"/>
          </p:cNvPicPr>
          <p:nvPr/>
        </p:nvPicPr>
        <p:blipFill rotWithShape="1">
          <a:blip r:embed="rId2">
            <a:alphaModFix amt="20000"/>
          </a:blip>
          <a:srcRect t="5008" b="10722"/>
          <a:stretch/>
        </p:blipFill>
        <p:spPr>
          <a:xfrm>
            <a:off x="0" y="10"/>
            <a:ext cx="12191980" cy="6857990"/>
          </a:xfrm>
          <a:prstGeom prst="rect">
            <a:avLst/>
          </a:prstGeom>
        </p:spPr>
      </p:pic>
      <p:sp>
        <p:nvSpPr>
          <p:cNvPr id="4" name="Title 3">
            <a:extLst>
              <a:ext uri="{FF2B5EF4-FFF2-40B4-BE49-F238E27FC236}">
                <a16:creationId xmlns:a16="http://schemas.microsoft.com/office/drawing/2014/main" id="{E526E8FE-A8BA-4DAB-B902-B8D7B597ADDA}"/>
              </a:ext>
            </a:extLst>
          </p:cNvPr>
          <p:cNvSpPr>
            <a:spLocks noGrp="1"/>
          </p:cNvSpPr>
          <p:nvPr>
            <p:ph type="title"/>
          </p:nvPr>
        </p:nvSpPr>
        <p:spPr>
          <a:xfrm>
            <a:off x="1100014" y="1273354"/>
            <a:ext cx="9141619" cy="1710395"/>
          </a:xfrm>
        </p:spPr>
        <p:txBody>
          <a:bodyPr vert="horz" lIns="91440" tIns="45720" rIns="91440" bIns="45720" rtlCol="0" anchor="b">
            <a:normAutofit fontScale="90000"/>
          </a:bodyPr>
          <a:lstStyle/>
          <a:p>
            <a:r>
              <a:rPr lang="en-US" sz="6600" spc="-100" dirty="0">
                <a:solidFill>
                  <a:schemeClr val="tx1"/>
                </a:solidFill>
              </a:rPr>
              <a:t>Welcome, New Grantees!</a:t>
            </a:r>
            <a:br>
              <a:rPr lang="en-US" sz="6600" spc="-100" dirty="0">
                <a:solidFill>
                  <a:schemeClr val="tx1"/>
                </a:solidFill>
              </a:rPr>
            </a:br>
            <a:r>
              <a:rPr lang="en-US" sz="6600" spc="-100" dirty="0">
                <a:solidFill>
                  <a:schemeClr val="tx1"/>
                </a:solidFill>
              </a:rPr>
              <a:t>Warm-Up Question:</a:t>
            </a:r>
          </a:p>
        </p:txBody>
      </p:sp>
      <p:sp>
        <p:nvSpPr>
          <p:cNvPr id="5" name="Content Placeholder 4">
            <a:extLst>
              <a:ext uri="{FF2B5EF4-FFF2-40B4-BE49-F238E27FC236}">
                <a16:creationId xmlns:a16="http://schemas.microsoft.com/office/drawing/2014/main" id="{64BCCCDB-6126-473F-8CEF-1DFC3D05AF9F}"/>
              </a:ext>
            </a:extLst>
          </p:cNvPr>
          <p:cNvSpPr>
            <a:spLocks noGrp="1"/>
          </p:cNvSpPr>
          <p:nvPr>
            <p:ph idx="1"/>
          </p:nvPr>
        </p:nvSpPr>
        <p:spPr>
          <a:xfrm>
            <a:off x="1100014" y="3252105"/>
            <a:ext cx="10740464" cy="2047552"/>
          </a:xfrm>
        </p:spPr>
        <p:txBody>
          <a:bodyPr vert="horz" lIns="91440" tIns="45720" rIns="91440" bIns="45720" rtlCol="0" anchor="t">
            <a:normAutofit/>
          </a:bodyPr>
          <a:lstStyle/>
          <a:p>
            <a:pPr marL="0" indent="0">
              <a:buNone/>
            </a:pPr>
            <a:r>
              <a:rPr lang="en-US" b="1" u="sng" dirty="0">
                <a:solidFill>
                  <a:schemeClr val="tx1"/>
                </a:solidFill>
              </a:rPr>
              <a:t>What’s one fun thing you did recently?</a:t>
            </a:r>
            <a:r>
              <a:rPr lang="en-US" b="1" dirty="0">
                <a:solidFill>
                  <a:schemeClr val="tx1"/>
                </a:solidFill>
              </a:rPr>
              <a:t> </a:t>
            </a:r>
          </a:p>
          <a:p>
            <a:pPr marL="0" indent="0">
              <a:buNone/>
            </a:pPr>
            <a:r>
              <a:rPr lang="en-US" sz="3600" i="1" dirty="0">
                <a:solidFill>
                  <a:schemeClr val="tx1"/>
                </a:solidFill>
              </a:rPr>
              <a:t>Type your answers in chat!</a:t>
            </a:r>
          </a:p>
          <a:p>
            <a:pPr marL="0" indent="0">
              <a:buNone/>
            </a:pPr>
            <a:r>
              <a:rPr lang="en-US" sz="2400" dirty="0">
                <a:hlinkClick r:id="rId3"/>
              </a:rPr>
              <a:t>Microsoft Teams Help Center</a:t>
            </a:r>
            <a:r>
              <a:rPr lang="en-US" sz="2400" dirty="0"/>
              <a:t>: https://support.microsoft.com/en-us/teams </a:t>
            </a:r>
          </a:p>
          <a:p>
            <a:pPr marL="0" indent="0">
              <a:buNone/>
            </a:pPr>
            <a:endParaRPr lang="en-US" sz="3200" i="1" dirty="0">
              <a:solidFill>
                <a:schemeClr val="tx1"/>
              </a:solidFill>
            </a:endParaRPr>
          </a:p>
        </p:txBody>
      </p:sp>
    </p:spTree>
    <p:extLst>
      <p:ext uri="{BB962C8B-B14F-4D97-AF65-F5344CB8AC3E}">
        <p14:creationId xmlns:p14="http://schemas.microsoft.com/office/powerpoint/2010/main" val="36552543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9F1EC-75EF-46E1-BB27-AC792B53E314}"/>
              </a:ext>
            </a:extLst>
          </p:cNvPr>
          <p:cNvSpPr>
            <a:spLocks noGrp="1"/>
          </p:cNvSpPr>
          <p:nvPr>
            <p:ph type="title"/>
          </p:nvPr>
        </p:nvSpPr>
        <p:spPr>
          <a:xfrm>
            <a:off x="1102368" y="694268"/>
            <a:ext cx="3553510" cy="5477932"/>
          </a:xfrm>
        </p:spPr>
        <p:txBody>
          <a:bodyPr>
            <a:normAutofit/>
          </a:bodyPr>
          <a:lstStyle/>
          <a:p>
            <a:pPr algn="ctr"/>
            <a:r>
              <a:rPr lang="en-US" sz="4100" dirty="0">
                <a:solidFill>
                  <a:srgbClr val="FFFFFF"/>
                </a:solidFill>
              </a:rPr>
              <a:t>What does your Business or Grants Office Need To Know?</a:t>
            </a:r>
            <a:endParaRPr lang="en-US" sz="4100" dirty="0">
              <a:solidFill>
                <a:srgbClr val="FFFFFF"/>
              </a:solidFill>
              <a:cs typeface="Calibri Light"/>
            </a:endParaRPr>
          </a:p>
        </p:txBody>
      </p:sp>
      <p:grpSp>
        <p:nvGrpSpPr>
          <p:cNvPr id="21"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22" name="Freeform: Shape 21">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25"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26" name="Freeform: Shape 25">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40" name="Oval 39">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48DF0F5E-1510-4FE0-90A6-C82ADB16ECFE}"/>
              </a:ext>
            </a:extLst>
          </p:cNvPr>
          <p:cNvSpPr>
            <a:spLocks noGrp="1"/>
          </p:cNvSpPr>
          <p:nvPr>
            <p:ph idx="1"/>
          </p:nvPr>
        </p:nvSpPr>
        <p:spPr>
          <a:xfrm>
            <a:off x="5758246" y="477540"/>
            <a:ext cx="6199787" cy="6232353"/>
          </a:xfrm>
        </p:spPr>
        <p:txBody>
          <a:bodyPr vert="horz" lIns="91440" tIns="45720" rIns="91440" bIns="45720" rtlCol="0" anchor="t">
            <a:normAutofit fontScale="92500"/>
          </a:bodyPr>
          <a:lstStyle/>
          <a:p>
            <a:pPr marL="0" indent="0">
              <a:buNone/>
            </a:pPr>
            <a:r>
              <a:rPr lang="en-US" dirty="0">
                <a:solidFill>
                  <a:srgbClr val="FFFFFF"/>
                </a:solidFill>
              </a:rPr>
              <a:t>These grants are special </a:t>
            </a:r>
            <a:r>
              <a:rPr lang="en-US" b="1" dirty="0">
                <a:solidFill>
                  <a:srgbClr val="FFFFFF"/>
                </a:solidFill>
              </a:rPr>
              <a:t>allocations of state funds </a:t>
            </a:r>
            <a:r>
              <a:rPr lang="en-US" dirty="0">
                <a:solidFill>
                  <a:srgbClr val="FFFFFF"/>
                </a:solidFill>
              </a:rPr>
              <a:t>from the USG to an institution for the implementation and creation of affordable learning resources.  </a:t>
            </a:r>
            <a:endParaRPr lang="en-US" dirty="0">
              <a:solidFill>
                <a:srgbClr val="FFFFFF"/>
              </a:solidFill>
              <a:cs typeface="Calibri"/>
            </a:endParaRPr>
          </a:p>
          <a:p>
            <a:r>
              <a:rPr lang="en-US" dirty="0">
                <a:solidFill>
                  <a:srgbClr val="FFFFFF"/>
                </a:solidFill>
              </a:rPr>
              <a:t>Direct costs, such as salaries, fringes, and supplies are fine. </a:t>
            </a:r>
          </a:p>
          <a:p>
            <a:pPr lvl="1"/>
            <a:r>
              <a:rPr lang="en-US" b="1" dirty="0">
                <a:solidFill>
                  <a:srgbClr val="FFFFFF"/>
                </a:solidFill>
                <a:cs typeface="Calibri"/>
              </a:rPr>
              <a:t>Fringes are part of the cost of compensation</a:t>
            </a:r>
            <a:r>
              <a:rPr lang="en-US" dirty="0">
                <a:solidFill>
                  <a:srgbClr val="FFFFFF"/>
                </a:solidFill>
                <a:cs typeface="Calibri"/>
              </a:rPr>
              <a:t> and are therefore direct costs covering time. </a:t>
            </a:r>
          </a:p>
          <a:p>
            <a:r>
              <a:rPr lang="en-US" dirty="0">
                <a:solidFill>
                  <a:srgbClr val="FFFFFF"/>
                </a:solidFill>
              </a:rPr>
              <a:t>Indirect costs cannot be a part of the grant costs or budgets.  </a:t>
            </a:r>
          </a:p>
          <a:p>
            <a:pPr lvl="1"/>
            <a:r>
              <a:rPr lang="en-US" dirty="0">
                <a:solidFill>
                  <a:srgbClr val="FFFFFF"/>
                </a:solidFill>
              </a:rPr>
              <a:t>The USG does not cover facilities and administration (</a:t>
            </a:r>
            <a:r>
              <a:rPr lang="en-US" b="1" dirty="0">
                <a:solidFill>
                  <a:srgbClr val="FFFFFF"/>
                </a:solidFill>
              </a:rPr>
              <a:t>F&amp;A</a:t>
            </a:r>
            <a:r>
              <a:rPr lang="en-US" dirty="0">
                <a:solidFill>
                  <a:srgbClr val="FFFFFF"/>
                </a:solidFill>
              </a:rPr>
              <a:t>) for a USG institution’s grant projects. </a:t>
            </a:r>
          </a:p>
          <a:p>
            <a:pPr marL="0" indent="0">
              <a:buNone/>
            </a:pPr>
            <a:r>
              <a:rPr lang="en-US" dirty="0">
                <a:solidFill>
                  <a:srgbClr val="FFFFFF"/>
                </a:solidFill>
              </a:rPr>
              <a:t>This is why we had you discuss your proposal with your grants or business office before submitting to us!</a:t>
            </a:r>
            <a:endParaRPr lang="en-US" dirty="0">
              <a:solidFill>
                <a:srgbClr val="FFFFFF"/>
              </a:solidFill>
              <a:cs typeface="Calibri"/>
            </a:endParaRPr>
          </a:p>
        </p:txBody>
      </p:sp>
    </p:spTree>
    <p:extLst>
      <p:ext uri="{BB962C8B-B14F-4D97-AF65-F5344CB8AC3E}">
        <p14:creationId xmlns:p14="http://schemas.microsoft.com/office/powerpoint/2010/main" val="111165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1102368" y="1877492"/>
            <a:ext cx="4030132" cy="3215373"/>
          </a:xfrm>
        </p:spPr>
        <p:txBody>
          <a:bodyPr vert="horz" lIns="91440" tIns="45720" rIns="91440" bIns="45720" rtlCol="0" anchor="ctr">
            <a:normAutofit/>
          </a:bodyPr>
          <a:lstStyle/>
          <a:p>
            <a:pPr algn="ctr"/>
            <a:r>
              <a:rPr lang="en-US" kern="1200">
                <a:solidFill>
                  <a:srgbClr val="FFFFFF"/>
                </a:solidFill>
                <a:latin typeface="+mj-lt"/>
                <a:ea typeface="+mj-ea"/>
                <a:cs typeface="+mj-cs"/>
              </a:rPr>
              <a:t>Service Level Agreement (SLA)</a:t>
            </a:r>
            <a:endParaRPr lang="en-US" kern="1200">
              <a:solidFill>
                <a:srgbClr val="FFFFFF"/>
              </a:solidFill>
              <a:latin typeface="+mj-lt"/>
              <a:cs typeface="Calibri Light"/>
            </a:endParaRPr>
          </a:p>
        </p:txBody>
      </p:sp>
      <p:grpSp>
        <p:nvGrpSpPr>
          <p:cNvPr id="46" name="Group 4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47" name="Freeform: Shape 4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48" name="Freeform: Shape 4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5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4" name="Oval 5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6234868" y="1130845"/>
            <a:ext cx="5217173" cy="4754947"/>
          </a:xfrm>
        </p:spPr>
        <p:txBody>
          <a:bodyPr vert="horz" lIns="91440" tIns="45720" rIns="91440" bIns="45720" rtlCol="0" anchor="t">
            <a:normAutofit/>
          </a:bodyPr>
          <a:lstStyle/>
          <a:p>
            <a:r>
              <a:rPr lang="en-US" sz="3200" dirty="0">
                <a:solidFill>
                  <a:srgbClr val="FFFFFF"/>
                </a:solidFill>
              </a:rPr>
              <a:t>Signed agreement between the System Office and your institution</a:t>
            </a:r>
          </a:p>
          <a:p>
            <a:r>
              <a:rPr lang="en-US" sz="3200" dirty="0">
                <a:solidFill>
                  <a:srgbClr val="FFFFFF"/>
                </a:solidFill>
              </a:rPr>
              <a:t>We’re all part of the same organization, so it’s not too complicated, but it does require official institutional and USG signatures. </a:t>
            </a:r>
            <a:endParaRPr lang="en-US" sz="3200" dirty="0">
              <a:solidFill>
                <a:srgbClr val="FFFFFF"/>
              </a:solidFill>
              <a:cs typeface="Calibri" panose="020F0502020204030204"/>
            </a:endParaRPr>
          </a:p>
        </p:txBody>
      </p:sp>
      <p:grpSp>
        <p:nvGrpSpPr>
          <p:cNvPr id="5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59" name="Freeform: Shape 5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609797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838200" y="1748452"/>
            <a:ext cx="4974771" cy="3587786"/>
          </a:xfrm>
        </p:spPr>
        <p:txBody>
          <a:bodyPr vert="horz" lIns="91440" tIns="45720" rIns="91440" bIns="45720" rtlCol="0" anchor="ctr">
            <a:normAutofit/>
          </a:bodyPr>
          <a:lstStyle/>
          <a:p>
            <a:pPr algn="ctr"/>
            <a:r>
              <a:rPr lang="en-US" kern="1200">
                <a:solidFill>
                  <a:srgbClr val="FFFFFF"/>
                </a:solidFill>
                <a:latin typeface="+mj-lt"/>
                <a:ea typeface="+mj-ea"/>
                <a:cs typeface="+mj-cs"/>
              </a:rPr>
              <a:t>SLA Section 1</a:t>
            </a:r>
            <a:endParaRPr lang="en-US" kern="1200">
              <a:solidFill>
                <a:srgbClr val="FFFFFF"/>
              </a:solidFill>
              <a:latin typeface="+mj-lt"/>
              <a:cs typeface="Calibri Light"/>
            </a:endParaRPr>
          </a:p>
        </p:txBody>
      </p:sp>
      <p:grpSp>
        <p:nvGrpSpPr>
          <p:cNvPr id="4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43" name="Freeform: Shape 4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4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51" name="Freeform: Shape 5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nvGrpSpPr>
          <p:cNvPr id="22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222" name="Freeform: Shape 22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6294023" y="138545"/>
            <a:ext cx="5707277" cy="6428510"/>
          </a:xfrm>
        </p:spPr>
        <p:txBody>
          <a:bodyPr vert="horz" lIns="91440" tIns="45720" rIns="91440" bIns="45720" rtlCol="0" anchor="t">
            <a:normAutofit/>
          </a:bodyPr>
          <a:lstStyle/>
          <a:p>
            <a:pPr marL="0" indent="0">
              <a:buNone/>
            </a:pPr>
            <a:r>
              <a:rPr lang="en-US" sz="2400" b="1" dirty="0">
                <a:solidFill>
                  <a:srgbClr val="FFFFFF"/>
                </a:solidFill>
              </a:rPr>
              <a:t>Section 1: Completion of Services in Statement of Work</a:t>
            </a:r>
            <a:endParaRPr lang="en-US" sz="2400" b="1" dirty="0">
              <a:solidFill>
                <a:srgbClr val="FFFFFF"/>
              </a:solidFill>
              <a:cs typeface="Calibri"/>
            </a:endParaRPr>
          </a:p>
          <a:p>
            <a:pPr>
              <a:buFont typeface="Arial"/>
            </a:pPr>
            <a:r>
              <a:rPr lang="en-US" sz="2400" dirty="0">
                <a:solidFill>
                  <a:srgbClr val="FFFFFF"/>
                </a:solidFill>
              </a:rPr>
              <a:t>Your proposal is your Statement of Work: the things you proposed to do are the things that your institution will ensure will happen. </a:t>
            </a:r>
            <a:endParaRPr lang="en-US" sz="2400" dirty="0">
              <a:solidFill>
                <a:srgbClr val="FFFFFF"/>
              </a:solidFill>
              <a:cs typeface="Calibri"/>
            </a:endParaRPr>
          </a:p>
          <a:p>
            <a:pPr marL="0"/>
            <a:r>
              <a:rPr lang="en-US" sz="2400" dirty="0">
                <a:solidFill>
                  <a:srgbClr val="FFFFFF"/>
                </a:solidFill>
              </a:rPr>
              <a:t>Important to know: </a:t>
            </a:r>
            <a:endParaRPr lang="en-US" sz="2400" dirty="0">
              <a:solidFill>
                <a:srgbClr val="FFFFFF"/>
              </a:solidFill>
              <a:cs typeface="Calibri"/>
            </a:endParaRPr>
          </a:p>
          <a:p>
            <a:pPr lvl="1"/>
            <a:r>
              <a:rPr lang="en-US" dirty="0">
                <a:solidFill>
                  <a:srgbClr val="FFFFFF"/>
                </a:solidFill>
              </a:rPr>
              <a:t>Your proposal is the most important part of the agreement</a:t>
            </a:r>
            <a:r>
              <a:rPr lang="en-US" dirty="0">
                <a:solidFill>
                  <a:srgbClr val="FFFFFF"/>
                </a:solidFill>
                <a:ea typeface="+mn-lt"/>
                <a:cs typeface="+mn-lt"/>
              </a:rPr>
              <a:t>–</a:t>
            </a:r>
            <a:r>
              <a:rPr lang="en-US" dirty="0">
                <a:solidFill>
                  <a:srgbClr val="FFFFFF"/>
                </a:solidFill>
              </a:rPr>
              <a:t>it has the budget, the personnel, and exactly what needs to get done. </a:t>
            </a:r>
            <a:endParaRPr lang="en-US" dirty="0">
              <a:solidFill>
                <a:srgbClr val="FFFFFF"/>
              </a:solidFill>
              <a:cs typeface="Calibri"/>
            </a:endParaRPr>
          </a:p>
          <a:p>
            <a:pPr lvl="1"/>
            <a:r>
              <a:rPr lang="en-US" dirty="0">
                <a:solidFill>
                  <a:srgbClr val="FFFFFF"/>
                </a:solidFill>
              </a:rPr>
              <a:t>If someone needs to leave the team, you and your institution can work together on assigning another person to that role. Let ALG know in the Semester Status Report, but it doesn’t require our approval to change a team member. </a:t>
            </a:r>
            <a:endParaRPr lang="en-US" dirty="0">
              <a:solidFill>
                <a:srgbClr val="FFFFFF"/>
              </a:solidFill>
              <a:cs typeface="Calibri"/>
            </a:endParaRPr>
          </a:p>
        </p:txBody>
      </p:sp>
    </p:spTree>
    <p:extLst>
      <p:ext uri="{BB962C8B-B14F-4D97-AF65-F5344CB8AC3E}">
        <p14:creationId xmlns:p14="http://schemas.microsoft.com/office/powerpoint/2010/main" val="825754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838200" y="1748452"/>
            <a:ext cx="4974771" cy="3587786"/>
          </a:xfrm>
        </p:spPr>
        <p:txBody>
          <a:bodyPr vert="horz" lIns="91440" tIns="45720" rIns="91440" bIns="45720" rtlCol="0" anchor="ctr">
            <a:normAutofit/>
          </a:bodyPr>
          <a:lstStyle/>
          <a:p>
            <a:pPr algn="ctr"/>
            <a:r>
              <a:rPr lang="en-US" kern="1200">
                <a:solidFill>
                  <a:srgbClr val="FFFFFF"/>
                </a:solidFill>
                <a:latin typeface="+mj-lt"/>
                <a:ea typeface="+mj-ea"/>
                <a:cs typeface="+mj-cs"/>
              </a:rPr>
              <a:t>SLA Section 2</a:t>
            </a:r>
            <a:endParaRPr lang="en-US" kern="1200">
              <a:solidFill>
                <a:srgbClr val="FFFFFF"/>
              </a:solidFill>
              <a:latin typeface="+mj-lt"/>
              <a:cs typeface="Calibri Light"/>
            </a:endParaRPr>
          </a:p>
        </p:txBody>
      </p:sp>
      <p:grpSp>
        <p:nvGrpSpPr>
          <p:cNvPr id="42"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43" name="Freeform: Shape 42">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46"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48"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51" name="Freeform: Shape 5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grpSp>
        <p:nvGrpSpPr>
          <p:cNvPr id="221"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222" name="Freeform: Shape 221">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6477270" y="1130846"/>
            <a:ext cx="5318490" cy="4351338"/>
          </a:xfrm>
        </p:spPr>
        <p:txBody>
          <a:bodyPr vert="horz" lIns="91440" tIns="45720" rIns="91440" bIns="45720" rtlCol="0" anchor="t">
            <a:normAutofit/>
          </a:bodyPr>
          <a:lstStyle/>
          <a:p>
            <a:pPr marL="0" indent="0">
              <a:buNone/>
            </a:pPr>
            <a:r>
              <a:rPr lang="en-US" sz="2600" b="1" dirty="0">
                <a:solidFill>
                  <a:srgbClr val="FFFFFF"/>
                </a:solidFill>
              </a:rPr>
              <a:t>Section 2: Starting and Ending Dates</a:t>
            </a:r>
            <a:endParaRPr lang="en-US" sz="2600" b="1" dirty="0">
              <a:solidFill>
                <a:srgbClr val="FFFFFF"/>
              </a:solidFill>
              <a:cs typeface="Calibri"/>
            </a:endParaRPr>
          </a:p>
          <a:p>
            <a:pPr marL="0" indent="0">
              <a:buNone/>
            </a:pPr>
            <a:r>
              <a:rPr lang="en-US" sz="2600" dirty="0">
                <a:solidFill>
                  <a:srgbClr val="FFFFFF"/>
                </a:solidFill>
              </a:rPr>
              <a:t>All Start Dates will be a month </a:t>
            </a:r>
            <a:r>
              <a:rPr lang="en-US" sz="2600" b="1" dirty="0">
                <a:solidFill>
                  <a:srgbClr val="FFFFFF"/>
                </a:solidFill>
              </a:rPr>
              <a:t>after </a:t>
            </a:r>
            <a:r>
              <a:rPr lang="en-US" sz="2600" dirty="0">
                <a:solidFill>
                  <a:srgbClr val="FFFFFF"/>
                </a:solidFill>
              </a:rPr>
              <a:t>the Kickoff Date. This is because institutional signatures need to be before or close to the Start Date. </a:t>
            </a:r>
            <a:r>
              <a:rPr lang="en-US" sz="2600" b="1" dirty="0">
                <a:solidFill>
                  <a:srgbClr val="FFFFFF"/>
                </a:solidFill>
              </a:rPr>
              <a:t>This is new as of Spring 2023.</a:t>
            </a:r>
            <a:r>
              <a:rPr lang="en-US" sz="2600" dirty="0">
                <a:solidFill>
                  <a:srgbClr val="FFFFFF"/>
                </a:solidFill>
              </a:rPr>
              <a:t> </a:t>
            </a:r>
            <a:endParaRPr lang="en-US" sz="2600" dirty="0">
              <a:solidFill>
                <a:srgbClr val="FFFFFF"/>
              </a:solidFill>
              <a:cs typeface="Calibri"/>
            </a:endParaRPr>
          </a:p>
          <a:p>
            <a:pPr marL="0" indent="0">
              <a:buNone/>
            </a:pPr>
            <a:r>
              <a:rPr lang="en-US" sz="2600" dirty="0">
                <a:solidFill>
                  <a:srgbClr val="FFFFFF"/>
                </a:solidFill>
              </a:rPr>
              <a:t>Check to make sure your </a:t>
            </a:r>
            <a:r>
              <a:rPr lang="en-US" sz="2600" b="1" dirty="0">
                <a:solidFill>
                  <a:srgbClr val="FFFFFF"/>
                </a:solidFill>
              </a:rPr>
              <a:t>end dates </a:t>
            </a:r>
            <a:r>
              <a:rPr lang="en-US" sz="2600" dirty="0">
                <a:solidFill>
                  <a:srgbClr val="FFFFFF"/>
                </a:solidFill>
              </a:rPr>
              <a:t>are correct in this section: </a:t>
            </a:r>
            <a:endParaRPr lang="en-US" sz="2600" dirty="0">
              <a:solidFill>
                <a:srgbClr val="FFFFFF"/>
              </a:solidFill>
              <a:cs typeface="Calibri"/>
            </a:endParaRPr>
          </a:p>
          <a:p>
            <a:r>
              <a:rPr lang="en-US" sz="2400" b="1" dirty="0">
                <a:solidFill>
                  <a:srgbClr val="FFFFFF"/>
                </a:solidFill>
                <a:cs typeface="Calibri"/>
              </a:rPr>
              <a:t>Spring 2024: May 13, 2024</a:t>
            </a:r>
          </a:p>
          <a:p>
            <a:r>
              <a:rPr lang="en-US" sz="2400" b="1" dirty="0">
                <a:solidFill>
                  <a:srgbClr val="FFFFFF"/>
                </a:solidFill>
                <a:cs typeface="Calibri"/>
              </a:rPr>
              <a:t>Fall 2023: December 18, 2023</a:t>
            </a:r>
          </a:p>
        </p:txBody>
      </p:sp>
    </p:spTree>
    <p:extLst>
      <p:ext uri="{BB962C8B-B14F-4D97-AF65-F5344CB8AC3E}">
        <p14:creationId xmlns:p14="http://schemas.microsoft.com/office/powerpoint/2010/main" val="383672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47" name="Freeform: Shape 4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5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55" name="Freeform: Shape 5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838200" y="1391619"/>
            <a:ext cx="4905401" cy="4042196"/>
          </a:xfrm>
        </p:spPr>
        <p:txBody>
          <a:bodyPr vert="horz" lIns="91440" tIns="45720" rIns="91440" bIns="45720" rtlCol="0" anchor="ctr">
            <a:normAutofit/>
          </a:bodyPr>
          <a:lstStyle/>
          <a:p>
            <a:pPr algn="ctr"/>
            <a:r>
              <a:rPr lang="en-US" kern="1200">
                <a:solidFill>
                  <a:srgbClr val="FFFFFF"/>
                </a:solidFill>
                <a:latin typeface="+mj-lt"/>
                <a:ea typeface="+mj-ea"/>
                <a:cs typeface="+mj-cs"/>
              </a:rPr>
              <a:t>SLA Section 3</a:t>
            </a:r>
            <a:endParaRPr lang="en-US" kern="1200">
              <a:solidFill>
                <a:srgbClr val="FFFFFF"/>
              </a:solidFill>
              <a:latin typeface="+mj-lt"/>
              <a:cs typeface="Calibri Light"/>
            </a:endParaRPr>
          </a:p>
        </p:txBody>
      </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6477270" y="1130846"/>
            <a:ext cx="5150955" cy="4351338"/>
          </a:xfrm>
        </p:spPr>
        <p:txBody>
          <a:bodyPr vert="horz" lIns="91440" tIns="45720" rIns="91440" bIns="45720" rtlCol="0" anchor="t">
            <a:normAutofit/>
          </a:bodyPr>
          <a:lstStyle/>
          <a:p>
            <a:pPr marL="0" indent="0">
              <a:buNone/>
            </a:pPr>
            <a:r>
              <a:rPr lang="en-US" sz="2600" b="1" dirty="0">
                <a:solidFill>
                  <a:srgbClr val="FFFFFF"/>
                </a:solidFill>
              </a:rPr>
              <a:t>Section 3: Project Funding</a:t>
            </a:r>
            <a:endParaRPr lang="en-US" sz="2600" b="1" dirty="0">
              <a:solidFill>
                <a:srgbClr val="FFFFFF"/>
              </a:solidFill>
              <a:cs typeface="Calibri"/>
            </a:endParaRPr>
          </a:p>
          <a:p>
            <a:pPr marL="0" indent="0">
              <a:buNone/>
            </a:pPr>
            <a:r>
              <a:rPr lang="en-US" sz="2600" dirty="0">
                <a:solidFill>
                  <a:srgbClr val="FFFFFF"/>
                </a:solidFill>
              </a:rPr>
              <a:t>Most of this is about how funding works for your Business and/or Grants Office, and this is material you’ve already seen in the RFP. </a:t>
            </a:r>
            <a:endParaRPr lang="en-US" sz="2600" dirty="0">
              <a:solidFill>
                <a:srgbClr val="FFFFFF"/>
              </a:solidFill>
              <a:cs typeface="Calibri"/>
            </a:endParaRPr>
          </a:p>
          <a:p>
            <a:pPr marL="0" indent="0">
              <a:buNone/>
            </a:pPr>
            <a:r>
              <a:rPr lang="en-US" sz="2600" dirty="0">
                <a:solidFill>
                  <a:srgbClr val="FFFFFF"/>
                </a:solidFill>
              </a:rPr>
              <a:t>You do need to check the </a:t>
            </a:r>
            <a:r>
              <a:rPr lang="en-US" sz="2600" b="1" dirty="0">
                <a:solidFill>
                  <a:srgbClr val="FFFFFF"/>
                </a:solidFill>
              </a:rPr>
              <a:t>Award Amount, the Date, and the Final Semester.</a:t>
            </a:r>
            <a:endParaRPr lang="en-US" sz="2600" b="1" dirty="0">
              <a:solidFill>
                <a:srgbClr val="FFFFFF"/>
              </a:solidFill>
              <a:cs typeface="Calibri"/>
            </a:endParaRPr>
          </a:p>
        </p:txBody>
      </p:sp>
    </p:spTree>
    <p:extLst>
      <p:ext uri="{BB962C8B-B14F-4D97-AF65-F5344CB8AC3E}">
        <p14:creationId xmlns:p14="http://schemas.microsoft.com/office/powerpoint/2010/main" val="194575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0809" y="1187311"/>
            <a:ext cx="5089552" cy="4483379"/>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6814848-248A-47DD-88E0-95099D951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301" y="1178924"/>
            <a:ext cx="5089552" cy="448337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8BDA89-0D2C-4C4E-99F6-D7A220FE4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787" y="1130846"/>
            <a:ext cx="5039475" cy="4439266"/>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040" y="1424181"/>
            <a:ext cx="1355538" cy="503582"/>
            <a:chOff x="2267504" y="2540250"/>
            <a:chExt cx="1990951" cy="739640"/>
          </a:xfrm>
          <a:solidFill>
            <a:schemeClr val="bg1"/>
          </a:solidFill>
        </p:grpSpPr>
        <p:sp>
          <p:nvSpPr>
            <p:cNvPr id="47" name="Freeform: Shape 46">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50" name="Graphic 212">
            <a:extLst>
              <a:ext uri="{FF2B5EF4-FFF2-40B4-BE49-F238E27FC236}">
                <a16:creationId xmlns:a16="http://schemas.microsoft.com/office/drawing/2014/main" id="{7CE98B01-ED41-482F-AFA1-19C7FA7C0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2" name="Graphic 212">
            <a:extLst>
              <a:ext uri="{FF2B5EF4-FFF2-40B4-BE49-F238E27FC236}">
                <a16:creationId xmlns:a16="http://schemas.microsoft.com/office/drawing/2014/main" id="{B9CABDD0-8DF6-4974-A224-9A2A81778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502" y="629793"/>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54"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32680" y="5188771"/>
            <a:ext cx="1076787" cy="1076789"/>
            <a:chOff x="5829300" y="3162300"/>
            <a:chExt cx="532256" cy="532257"/>
          </a:xfrm>
          <a:solidFill>
            <a:schemeClr val="bg1"/>
          </a:solidFill>
        </p:grpSpPr>
        <p:sp>
          <p:nvSpPr>
            <p:cNvPr id="55" name="Freeform: Shape 54">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838200" y="1391619"/>
            <a:ext cx="4905401" cy="4042196"/>
          </a:xfrm>
        </p:spPr>
        <p:txBody>
          <a:bodyPr vert="horz" lIns="91440" tIns="45720" rIns="91440" bIns="45720" rtlCol="0" anchor="ctr">
            <a:normAutofit/>
          </a:bodyPr>
          <a:lstStyle/>
          <a:p>
            <a:pPr algn="ctr"/>
            <a:r>
              <a:rPr lang="en-US" kern="1200">
                <a:solidFill>
                  <a:srgbClr val="FFFFFF"/>
                </a:solidFill>
                <a:latin typeface="+mj-lt"/>
                <a:ea typeface="+mj-ea"/>
                <a:cs typeface="+mj-cs"/>
              </a:rPr>
              <a:t>SLA Section 4</a:t>
            </a:r>
            <a:endParaRPr lang="en-US" kern="1200">
              <a:solidFill>
                <a:srgbClr val="FFFFFF"/>
              </a:solidFill>
              <a:latin typeface="+mj-lt"/>
              <a:cs typeface="Calibri Light"/>
            </a:endParaRPr>
          </a:p>
        </p:txBody>
      </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6607350" y="297861"/>
            <a:ext cx="5343447" cy="6480129"/>
          </a:xfrm>
        </p:spPr>
        <p:txBody>
          <a:bodyPr vert="horz" lIns="91440" tIns="45720" rIns="91440" bIns="45720" rtlCol="0" anchor="t">
            <a:normAutofit fontScale="92500" lnSpcReduction="10000"/>
          </a:bodyPr>
          <a:lstStyle/>
          <a:p>
            <a:pPr marL="0" indent="0">
              <a:buNone/>
            </a:pPr>
            <a:r>
              <a:rPr lang="en-US" b="1" dirty="0">
                <a:solidFill>
                  <a:srgbClr val="FFFFFF"/>
                </a:solidFill>
              </a:rPr>
              <a:t>Section 4: Contingencies</a:t>
            </a:r>
            <a:endParaRPr lang="en-US" b="1" dirty="0">
              <a:solidFill>
                <a:srgbClr val="FFFFFF"/>
              </a:solidFill>
              <a:cs typeface="Calibri"/>
            </a:endParaRPr>
          </a:p>
          <a:p>
            <a:pPr marL="0" indent="0">
              <a:buNone/>
            </a:pPr>
            <a:r>
              <a:rPr lang="en-US" dirty="0">
                <a:solidFill>
                  <a:srgbClr val="FFFFFF"/>
                </a:solidFill>
              </a:rPr>
              <a:t>This is the “What if Stuff Goes Wrong” section. Things hardly </a:t>
            </a:r>
            <a:r>
              <a:rPr lang="en-US" i="1" dirty="0">
                <a:solidFill>
                  <a:srgbClr val="FFFFFF"/>
                </a:solidFill>
              </a:rPr>
              <a:t>ever </a:t>
            </a:r>
            <a:r>
              <a:rPr lang="en-US" dirty="0">
                <a:solidFill>
                  <a:srgbClr val="FFFFFF"/>
                </a:solidFill>
              </a:rPr>
              <a:t>go this wrong, but if they do, </a:t>
            </a:r>
            <a:r>
              <a:rPr lang="en-US" b="1" u="sng" dirty="0">
                <a:solidFill>
                  <a:srgbClr val="FFFFFF"/>
                </a:solidFill>
              </a:rPr>
              <a:t>contact us as soon as possible!</a:t>
            </a:r>
            <a:r>
              <a:rPr lang="en-US" dirty="0">
                <a:solidFill>
                  <a:srgbClr val="FFFFFF"/>
                </a:solidFill>
              </a:rPr>
              <a:t> </a:t>
            </a:r>
            <a:endParaRPr lang="en-US" dirty="0">
              <a:solidFill>
                <a:srgbClr val="FFFFFF"/>
              </a:solidFill>
              <a:cs typeface="Calibri"/>
            </a:endParaRPr>
          </a:p>
          <a:p>
            <a:pPr marL="0" indent="0">
              <a:buNone/>
            </a:pPr>
            <a:r>
              <a:rPr lang="en-US" sz="2400" dirty="0">
                <a:solidFill>
                  <a:srgbClr val="FFFFFF"/>
                </a:solidFill>
              </a:rPr>
              <a:t>Important to Know: </a:t>
            </a:r>
            <a:endParaRPr lang="en-US" sz="2400" dirty="0">
              <a:solidFill>
                <a:srgbClr val="FFFFFF"/>
              </a:solidFill>
              <a:cs typeface="Calibri"/>
            </a:endParaRPr>
          </a:p>
          <a:p>
            <a:pPr marL="0" indent="0">
              <a:buNone/>
            </a:pPr>
            <a:r>
              <a:rPr lang="en-US" sz="2400" dirty="0">
                <a:solidFill>
                  <a:srgbClr val="FFFFFF"/>
                </a:solidFill>
              </a:rPr>
              <a:t>If your project is only partially completed by the deadline and it looks like there’s </a:t>
            </a:r>
            <a:r>
              <a:rPr lang="en-US" sz="2400" u="sng" dirty="0">
                <a:solidFill>
                  <a:srgbClr val="FFFFFF"/>
                </a:solidFill>
              </a:rPr>
              <a:t>no way</a:t>
            </a:r>
            <a:r>
              <a:rPr lang="en-US" sz="2400" dirty="0">
                <a:solidFill>
                  <a:srgbClr val="FFFFFF"/>
                </a:solidFill>
              </a:rPr>
              <a:t> to fix it, the USG can evaluate how much was done and pay accordingly. (There’s usually a way to fix it – contact us!)</a:t>
            </a:r>
            <a:endParaRPr lang="en-US" sz="2400" dirty="0">
              <a:solidFill>
                <a:srgbClr val="FFFFFF"/>
              </a:solidFill>
              <a:cs typeface="Calibri"/>
            </a:endParaRPr>
          </a:p>
          <a:p>
            <a:r>
              <a:rPr lang="en-US" sz="2400" dirty="0">
                <a:solidFill>
                  <a:srgbClr val="FFFFFF"/>
                </a:solidFill>
              </a:rPr>
              <a:t>This doesn’t mean “Our plans changed, and we did something a little differently,” it means “Someone disappeared, and we only got half of the things done; also, we can’t replace that person.” </a:t>
            </a:r>
            <a:endParaRPr lang="en-US" sz="2400" dirty="0">
              <a:solidFill>
                <a:srgbClr val="FFFFFF"/>
              </a:solidFill>
              <a:cs typeface="Calibri"/>
            </a:endParaRPr>
          </a:p>
          <a:p>
            <a:r>
              <a:rPr lang="en-US" sz="2400" dirty="0">
                <a:solidFill>
                  <a:srgbClr val="FFFFFF"/>
                </a:solidFill>
              </a:rPr>
              <a:t>If your project has </a:t>
            </a:r>
            <a:r>
              <a:rPr lang="en-US" sz="2400" i="1" dirty="0">
                <a:solidFill>
                  <a:srgbClr val="FFFFFF"/>
                </a:solidFill>
              </a:rPr>
              <a:t>zero</a:t>
            </a:r>
            <a:r>
              <a:rPr lang="en-US" sz="2400" dirty="0">
                <a:solidFill>
                  <a:srgbClr val="FFFFFF"/>
                </a:solidFill>
              </a:rPr>
              <a:t> work done and it looks like there’s no way to fix it, the USG can recover funds that have not been used to complete the work. </a:t>
            </a:r>
            <a:endParaRPr lang="en-US" sz="2400" dirty="0">
              <a:solidFill>
                <a:srgbClr val="FFFFFF"/>
              </a:solidFill>
              <a:cs typeface="Calibri"/>
            </a:endParaRPr>
          </a:p>
        </p:txBody>
      </p:sp>
    </p:spTree>
    <p:extLst>
      <p:ext uri="{BB962C8B-B14F-4D97-AF65-F5344CB8AC3E}">
        <p14:creationId xmlns:p14="http://schemas.microsoft.com/office/powerpoint/2010/main" val="213748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39">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67" name="Freeform: Shape 41">
            <a:extLst>
              <a:ext uri="{FF2B5EF4-FFF2-40B4-BE49-F238E27FC236}">
                <a16:creationId xmlns:a16="http://schemas.microsoft.com/office/drawing/2014/main" id="{31CE7A08-2184-4B99-ABC0-B40CD1D3F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71489" cy="4096327"/>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512405" y="3642626"/>
            <a:ext cx="3826286" cy="3215373"/>
          </a:xfrm>
        </p:spPr>
        <p:txBody>
          <a:bodyPr vert="horz" lIns="91440" tIns="45720" rIns="91440" bIns="45720" rtlCol="0" anchor="ctr">
            <a:normAutofit/>
          </a:bodyPr>
          <a:lstStyle/>
          <a:p>
            <a:pPr algn="ctr"/>
            <a:r>
              <a:rPr lang="en-US" kern="1200" dirty="0">
                <a:solidFill>
                  <a:srgbClr val="FFFFFF"/>
                </a:solidFill>
                <a:latin typeface="+mj-lt"/>
                <a:ea typeface="+mj-ea"/>
                <a:cs typeface="+mj-cs"/>
              </a:rPr>
              <a:t>SLA: The Rest</a:t>
            </a:r>
            <a:endParaRPr lang="en-US" kern="1200" dirty="0">
              <a:solidFill>
                <a:srgbClr val="FFFFFF"/>
              </a:solidFill>
              <a:latin typeface="+mj-lt"/>
              <a:cs typeface="Calibri Light"/>
            </a:endParaRPr>
          </a:p>
        </p:txBody>
      </p:sp>
      <p:sp>
        <p:nvSpPr>
          <p:cNvPr id="68" name="Freeform: Shape 43">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69" name="Freeform: Shape 45">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bg1"/>
          </a:solidFill>
          <a:ln w="9525" cap="flat">
            <a:noFill/>
            <a:prstDash val="solid"/>
            <a:miter/>
          </a:ln>
        </p:spPr>
        <p:txBody>
          <a:bodyPr wrap="square" rtlCol="0" anchor="ctr">
            <a:noAutofit/>
          </a:bodyPr>
          <a:lstStyle/>
          <a:p>
            <a:endParaRPr lang="en-US"/>
          </a:p>
        </p:txBody>
      </p:sp>
      <p:sp>
        <p:nvSpPr>
          <p:cNvPr id="70" name="Freeform: Shape 47">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Freeform: Shape 49">
            <a:extLst>
              <a:ext uri="{FF2B5EF4-FFF2-40B4-BE49-F238E27FC236}">
                <a16:creationId xmlns:a16="http://schemas.microsoft.com/office/drawing/2014/main" id="{2552FC29-9118-466F-940E-80C84EFD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0654" y="4275786"/>
            <a:ext cx="2691346" cy="2582214"/>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6">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4513493" y="299251"/>
            <a:ext cx="7036502" cy="5200650"/>
          </a:xfrm>
        </p:spPr>
        <p:txBody>
          <a:bodyPr vert="horz" lIns="91440" tIns="45720" rIns="91440" bIns="45720" rtlCol="0" anchor="t">
            <a:normAutofit/>
          </a:bodyPr>
          <a:lstStyle/>
          <a:p>
            <a:pPr marL="0" indent="0">
              <a:buNone/>
            </a:pPr>
            <a:r>
              <a:rPr lang="en-US" b="1" dirty="0">
                <a:solidFill>
                  <a:srgbClr val="FFFFFF"/>
                </a:solidFill>
              </a:rPr>
              <a:t>The Rest: Regular USG Agreement Things</a:t>
            </a:r>
            <a:endParaRPr lang="en-US" b="1" dirty="0">
              <a:solidFill>
                <a:srgbClr val="FFFFFF"/>
              </a:solidFill>
              <a:cs typeface="Calibri"/>
            </a:endParaRPr>
          </a:p>
          <a:p>
            <a:pPr marL="0"/>
            <a:r>
              <a:rPr lang="en-US" sz="2400" dirty="0">
                <a:solidFill>
                  <a:srgbClr val="FFFFFF"/>
                </a:solidFill>
              </a:rPr>
              <a:t>5: Can’t ask for more money than stated, can’t ask for credit from the state</a:t>
            </a:r>
            <a:endParaRPr lang="en-US" sz="2400" dirty="0">
              <a:solidFill>
                <a:srgbClr val="FFFFFF"/>
              </a:solidFill>
              <a:cs typeface="Calibri"/>
            </a:endParaRPr>
          </a:p>
          <a:p>
            <a:pPr marL="0"/>
            <a:r>
              <a:rPr lang="en-US" sz="2400" dirty="0">
                <a:solidFill>
                  <a:srgbClr val="FFFFFF"/>
                </a:solidFill>
              </a:rPr>
              <a:t>6: If the agreement is somehow/suddenly outside of federal/state laws, the laws prevail</a:t>
            </a:r>
            <a:endParaRPr lang="en-US" sz="2400" dirty="0">
              <a:solidFill>
                <a:srgbClr val="FFFFFF"/>
              </a:solidFill>
              <a:cs typeface="Calibri"/>
            </a:endParaRPr>
          </a:p>
          <a:p>
            <a:pPr marL="0"/>
            <a:r>
              <a:rPr lang="en-US" sz="2400" dirty="0">
                <a:solidFill>
                  <a:srgbClr val="FFFFFF"/>
                </a:solidFill>
              </a:rPr>
              <a:t>7: Anti-Discrimination Clause</a:t>
            </a:r>
            <a:endParaRPr lang="en-US" sz="2400" dirty="0">
              <a:solidFill>
                <a:srgbClr val="FFFFFF"/>
              </a:solidFill>
              <a:cs typeface="Calibri"/>
            </a:endParaRPr>
          </a:p>
          <a:p>
            <a:pPr marL="0"/>
            <a:r>
              <a:rPr lang="en-US" sz="2400" dirty="0">
                <a:solidFill>
                  <a:srgbClr val="FFFFFF"/>
                </a:solidFill>
              </a:rPr>
              <a:t>8: We can modify this, but we need agreement from both parties (meaning if we have an amendment, we need institution and USG signatures) </a:t>
            </a:r>
            <a:endParaRPr lang="en-US" sz="2400" dirty="0">
              <a:solidFill>
                <a:srgbClr val="FFFFFF"/>
              </a:solidFill>
              <a:cs typeface="Calibri"/>
            </a:endParaRPr>
          </a:p>
          <a:p>
            <a:pPr marL="0"/>
            <a:r>
              <a:rPr lang="en-US" sz="2400" dirty="0">
                <a:solidFill>
                  <a:srgbClr val="FFFFFF"/>
                </a:solidFill>
              </a:rPr>
              <a:t>9: Stating that both parties agree, and the contract needs to be </a:t>
            </a:r>
            <a:r>
              <a:rPr lang="en-US" sz="2400" b="1" dirty="0">
                <a:solidFill>
                  <a:srgbClr val="FFFFFF"/>
                </a:solidFill>
              </a:rPr>
              <a:t>signed in a timely manner</a:t>
            </a:r>
            <a:endParaRPr lang="en-US" sz="2400" b="1" dirty="0">
              <a:solidFill>
                <a:srgbClr val="FFFFFF"/>
              </a:solidFill>
              <a:cs typeface="Calibri"/>
            </a:endParaRPr>
          </a:p>
        </p:txBody>
      </p:sp>
      <p:grpSp>
        <p:nvGrpSpPr>
          <p:cNvPr id="72"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53" name="Freeform: Shape 52">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3" name="Freeform: Shape 53">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4" name="Freeform: Shape 55">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59862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1102368" y="1877492"/>
            <a:ext cx="4030132" cy="3215373"/>
          </a:xfrm>
        </p:spPr>
        <p:txBody>
          <a:bodyPr vert="horz" lIns="91440" tIns="45720" rIns="91440" bIns="45720" rtlCol="0" anchor="ctr">
            <a:normAutofit/>
          </a:bodyPr>
          <a:lstStyle/>
          <a:p>
            <a:pPr algn="ctr"/>
            <a:r>
              <a:rPr lang="en-US" kern="1200" dirty="0">
                <a:solidFill>
                  <a:srgbClr val="FFFFFF"/>
                </a:solidFill>
                <a:latin typeface="+mj-lt"/>
                <a:ea typeface="+mj-ea"/>
                <a:cs typeface="+mj-cs"/>
              </a:rPr>
              <a:t>Who signs?</a:t>
            </a:r>
            <a:endParaRPr lang="en-US" kern="1200" dirty="0">
              <a:solidFill>
                <a:srgbClr val="FFFFFF"/>
              </a:solidFill>
              <a:latin typeface="+mj-lt"/>
              <a:cs typeface="Calibri Light"/>
            </a:endParaRPr>
          </a:p>
        </p:txBody>
      </p:sp>
      <p:grpSp>
        <p:nvGrpSpPr>
          <p:cNvPr id="46" name="Group 4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47" name="Freeform: Shape 4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48" name="Freeform: Shape 4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5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54" name="Oval 5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Oval 5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6234868" y="457812"/>
            <a:ext cx="5217173" cy="5681651"/>
          </a:xfrm>
        </p:spPr>
        <p:txBody>
          <a:bodyPr vert="horz" lIns="91440" tIns="45720" rIns="91440" bIns="45720" rtlCol="0" anchor="t">
            <a:normAutofit fontScale="85000" lnSpcReduction="10000"/>
          </a:bodyPr>
          <a:lstStyle/>
          <a:p>
            <a:r>
              <a:rPr lang="en-US" sz="3200" dirty="0">
                <a:solidFill>
                  <a:srgbClr val="FFFFFF"/>
                </a:solidFill>
              </a:rPr>
              <a:t>Not you or me! </a:t>
            </a:r>
          </a:p>
          <a:p>
            <a:r>
              <a:rPr lang="en-US" sz="3200" dirty="0">
                <a:solidFill>
                  <a:srgbClr val="FFFFFF"/>
                </a:solidFill>
                <a:cs typeface="Calibri" panose="020F0502020204030204"/>
              </a:rPr>
              <a:t>Institutions: a Business Office head, a Grants Office head, a VPAA, a Provost, etc.</a:t>
            </a:r>
          </a:p>
          <a:p>
            <a:r>
              <a:rPr lang="en-US" sz="3200" dirty="0">
                <a:solidFill>
                  <a:srgbClr val="FFFFFF"/>
                </a:solidFill>
                <a:cs typeface="Calibri" panose="020F0502020204030204"/>
              </a:rPr>
              <a:t>USG: EVC Academic Affairs Dr. Ashwani Monga, Chief Operating Officer Teresa MacCartney</a:t>
            </a:r>
          </a:p>
          <a:p>
            <a:r>
              <a:rPr lang="en-US" sz="3200" dirty="0">
                <a:solidFill>
                  <a:srgbClr val="FFFFFF"/>
                </a:solidFill>
                <a:cs typeface="Calibri" panose="020F0502020204030204"/>
              </a:rPr>
              <a:t>No actions are immediately needed on your part, but </a:t>
            </a:r>
            <a:r>
              <a:rPr lang="en-US" sz="3200" b="1" dirty="0">
                <a:solidFill>
                  <a:srgbClr val="FFFFFF"/>
                </a:solidFill>
                <a:cs typeface="Calibri" panose="020F0502020204030204"/>
              </a:rPr>
              <a:t>let us know if something is wrong with the SLA.</a:t>
            </a:r>
            <a:endParaRPr lang="en-US" sz="3200" dirty="0">
              <a:solidFill>
                <a:srgbClr val="FFFFFF"/>
              </a:solidFill>
              <a:cs typeface="Calibri" panose="020F0502020204030204"/>
            </a:endParaRPr>
          </a:p>
          <a:p>
            <a:r>
              <a:rPr lang="en-US" sz="3200" dirty="0">
                <a:solidFill>
                  <a:srgbClr val="FFFFFF"/>
                </a:solidFill>
                <a:cs typeface="Calibri" panose="020F0502020204030204"/>
              </a:rPr>
              <a:t>Getting signatures can be the tough part! Emails can get lost. Please do check in if a step in the process takes over a month. </a:t>
            </a:r>
          </a:p>
        </p:txBody>
      </p:sp>
      <p:grpSp>
        <p:nvGrpSpPr>
          <p:cNvPr id="5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59" name="Freeform: Shape 5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271679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A0DEF-735D-447F-88FC-CA5C2E589F90}"/>
              </a:ext>
            </a:extLst>
          </p:cNvPr>
          <p:cNvSpPr>
            <a:spLocks noGrp="1"/>
          </p:cNvSpPr>
          <p:nvPr>
            <p:ph type="title"/>
          </p:nvPr>
        </p:nvSpPr>
        <p:spPr>
          <a:xfrm>
            <a:off x="1102368" y="923293"/>
            <a:ext cx="4030132" cy="4641720"/>
          </a:xfrm>
        </p:spPr>
        <p:txBody>
          <a:bodyPr>
            <a:normAutofit/>
          </a:bodyPr>
          <a:lstStyle/>
          <a:p>
            <a:pPr algn="ctr"/>
            <a:r>
              <a:rPr lang="en-US" dirty="0">
                <a:solidFill>
                  <a:srgbClr val="FFFFFF"/>
                </a:solidFill>
              </a:rPr>
              <a:t>Step 1: </a:t>
            </a:r>
            <a:br>
              <a:rPr lang="en-US" dirty="0">
                <a:solidFill>
                  <a:srgbClr val="FFFFFF"/>
                </a:solidFill>
              </a:rPr>
            </a:br>
            <a:r>
              <a:rPr lang="en-US" dirty="0">
                <a:solidFill>
                  <a:srgbClr val="FFFFFF"/>
                </a:solidFill>
              </a:rPr>
              <a:t>Getting the Institutional Signatures</a:t>
            </a:r>
            <a:endParaRPr lang="en-US" dirty="0">
              <a:solidFill>
                <a:srgbClr val="FFFFFF"/>
              </a:solidFill>
              <a:cs typeface="Calibri Light"/>
            </a:endParaRPr>
          </a:p>
        </p:txBody>
      </p:sp>
      <p:sp>
        <p:nvSpPr>
          <p:cNvPr id="19" name="Freeform: Shape 18">
            <a:extLst>
              <a:ext uri="{FF2B5EF4-FFF2-40B4-BE49-F238E27FC236}">
                <a16:creationId xmlns:a16="http://schemas.microsoft.com/office/drawing/2014/main" id="{D0A98BBA-D3EA-45DC-B8A1-9C61397D4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5862"/>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Freeform: Shape 20">
            <a:extLst>
              <a:ext uri="{FF2B5EF4-FFF2-40B4-BE49-F238E27FC236}">
                <a16:creationId xmlns:a16="http://schemas.microsoft.com/office/drawing/2014/main" id="{2E4C95AB-2BD7-4E38-BDD5-1E41F3A9B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0894"/>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CC0C15-16B1-4C7B-918E-BE922E9A75C8}"/>
              </a:ext>
            </a:extLst>
          </p:cNvPr>
          <p:cNvSpPr>
            <a:spLocks noGrp="1"/>
          </p:cNvSpPr>
          <p:nvPr>
            <p:ph idx="1"/>
          </p:nvPr>
        </p:nvSpPr>
        <p:spPr>
          <a:xfrm>
            <a:off x="5743576" y="556181"/>
            <a:ext cx="5708466" cy="5357783"/>
          </a:xfrm>
        </p:spPr>
        <p:txBody>
          <a:bodyPr vert="horz" lIns="91440" tIns="45720" rIns="91440" bIns="45720" rtlCol="0" anchor="t">
            <a:normAutofit/>
          </a:bodyPr>
          <a:lstStyle/>
          <a:p>
            <a:pPr marL="514350" indent="-514350">
              <a:buFont typeface="+mj-lt"/>
              <a:buAutoNum type="arabicPeriod"/>
            </a:pPr>
            <a:r>
              <a:rPr lang="en-US" dirty="0">
                <a:solidFill>
                  <a:srgbClr val="FFFFFF"/>
                </a:solidFill>
              </a:rPr>
              <a:t>ALG drafts SLAs</a:t>
            </a:r>
            <a:endParaRPr lang="en-US" dirty="0">
              <a:solidFill>
                <a:srgbClr val="FFFFFF"/>
              </a:solidFill>
              <a:cs typeface="Calibri"/>
            </a:endParaRPr>
          </a:p>
          <a:p>
            <a:pPr marL="514350" indent="-514350">
              <a:buFont typeface="+mj-lt"/>
              <a:buAutoNum type="arabicPeriod"/>
            </a:pPr>
            <a:r>
              <a:rPr lang="en-US" dirty="0">
                <a:solidFill>
                  <a:srgbClr val="FFFFFF"/>
                </a:solidFill>
              </a:rPr>
              <a:t>ALG distributes SLAs to Project Leads and Business/Grants Offices. Be sure to check your award amounts and start and end dates! </a:t>
            </a:r>
            <a:br>
              <a:rPr lang="en-US" dirty="0">
                <a:solidFill>
                  <a:srgbClr val="FFFFFF"/>
                </a:solidFill>
              </a:rPr>
            </a:br>
            <a:r>
              <a:rPr lang="en-US" sz="2400" dirty="0">
                <a:solidFill>
                  <a:srgbClr val="FFFFFF"/>
                </a:solidFill>
              </a:rPr>
              <a:t>Immediately tell me and the Business/Grants Office contact if something is off.</a:t>
            </a:r>
          </a:p>
          <a:p>
            <a:pPr marL="514350" indent="-514350">
              <a:buFont typeface="+mj-lt"/>
              <a:buAutoNum type="arabicPeriod"/>
            </a:pPr>
            <a:r>
              <a:rPr lang="en-US" dirty="0">
                <a:solidFill>
                  <a:srgbClr val="FFFFFF"/>
                </a:solidFill>
              </a:rPr>
              <a:t>Business/Grants Offices get the SLA signed and back to us</a:t>
            </a:r>
            <a:endParaRPr lang="en-US" dirty="0">
              <a:solidFill>
                <a:srgbClr val="FFFFFF"/>
              </a:solidFill>
              <a:cs typeface="Calibri"/>
            </a:endParaRPr>
          </a:p>
        </p:txBody>
      </p:sp>
      <p:grpSp>
        <p:nvGrpSpPr>
          <p:cNvPr id="23" name="Group 22">
            <a:extLst>
              <a:ext uri="{FF2B5EF4-FFF2-40B4-BE49-F238E27FC236}">
                <a16:creationId xmlns:a16="http://schemas.microsoft.com/office/drawing/2014/main" id="{85836128-58DE-4E5A-B27E-DFE747CA0B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21348" y="5364542"/>
            <a:ext cx="1562428" cy="1493465"/>
            <a:chOff x="3121343" y="4864099"/>
            <a:chExt cx="2085971" cy="1993901"/>
          </a:xfrm>
          <a:solidFill>
            <a:schemeClr val="bg1"/>
          </a:solidFill>
        </p:grpSpPr>
        <p:sp>
          <p:nvSpPr>
            <p:cNvPr id="24" name="Freeform: Shape 23">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38556" y="4981312"/>
              <a:ext cx="442726" cy="44272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5" name="Freeform: Shape 24">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8809" y="4871565"/>
              <a:ext cx="902626" cy="902626"/>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6" name="Freeform: Shape 25">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21343" y="4864099"/>
              <a:ext cx="1152732" cy="1152732"/>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7" name="Freeform: Shape 26">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52324" y="4894707"/>
              <a:ext cx="1321462" cy="1321838"/>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8" name="Freeform: Shape 27">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5037" y="4957793"/>
              <a:ext cx="1428975" cy="1428975"/>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9" name="Freeform: Shape 28">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301642" y="5044398"/>
              <a:ext cx="1490195" cy="1490195"/>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0" name="Freeform: Shape 29">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09523" y="5152279"/>
              <a:ext cx="1509607" cy="1509607"/>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1" name="Freeform: Shape 30">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538685" y="5279576"/>
              <a:ext cx="1488326" cy="1490192"/>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Freeform: Shape 31">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83896" y="5426652"/>
              <a:ext cx="1429720" cy="1429720"/>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3" name="Freeform: Shape 32">
              <a:extLst>
                <a:ext uri="{FF2B5EF4-FFF2-40B4-BE49-F238E27FC236}">
                  <a16:creationId xmlns:a16="http://schemas.microsoft.com/office/drawing/2014/main" id="{DDA0090F-4FBF-434D-83B1-B274F83A91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01021" y="5597624"/>
              <a:ext cx="1275308" cy="1260376"/>
            </a:xfrm>
            <a:custGeom>
              <a:avLst/>
              <a:gdLst>
                <a:gd name="connsiteX0" fmla="*/ 1260376 w 1275308"/>
                <a:gd name="connsiteY0" fmla="*/ 0 h 1260376"/>
                <a:gd name="connsiteX1" fmla="*/ 1275308 w 1275308"/>
                <a:gd name="connsiteY1" fmla="*/ 52634 h 1260376"/>
                <a:gd name="connsiteX2" fmla="*/ 67566 w 1275308"/>
                <a:gd name="connsiteY2" fmla="*/ 1260376 h 1260376"/>
                <a:gd name="connsiteX3" fmla="*/ 0 w 1275308"/>
                <a:gd name="connsiteY3" fmla="*/ 1260376 h 1260376"/>
              </a:gdLst>
              <a:ahLst/>
              <a:cxnLst>
                <a:cxn ang="0">
                  <a:pos x="connsiteX0" y="connsiteY0"/>
                </a:cxn>
                <a:cxn ang="0">
                  <a:pos x="connsiteX1" y="connsiteY1"/>
                </a:cxn>
                <a:cxn ang="0">
                  <a:pos x="connsiteX2" y="connsiteY2"/>
                </a:cxn>
                <a:cxn ang="0">
                  <a:pos x="connsiteX3" y="connsiteY3"/>
                </a:cxn>
              </a:cxnLst>
              <a:rect l="l" t="t" r="r" b="b"/>
              <a:pathLst>
                <a:path w="1275308" h="1260376">
                  <a:moveTo>
                    <a:pt x="1260376" y="0"/>
                  </a:moveTo>
                  <a:cubicBezTo>
                    <a:pt x="1265977" y="17174"/>
                    <a:pt x="1270829" y="34716"/>
                    <a:pt x="1275308" y="52634"/>
                  </a:cubicBezTo>
                  <a:lnTo>
                    <a:pt x="67566" y="1260376"/>
                  </a:lnTo>
                  <a:lnTo>
                    <a:pt x="0" y="1260376"/>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Freeform: Shape 33">
              <a:extLst>
                <a:ext uri="{FF2B5EF4-FFF2-40B4-BE49-F238E27FC236}">
                  <a16:creationId xmlns:a16="http://schemas.microsoft.com/office/drawing/2014/main" id="{C8DF6032-C07A-45C6-8A4F-04EF4EDC04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41456" y="5797338"/>
              <a:ext cx="1065858" cy="1060662"/>
            </a:xfrm>
            <a:custGeom>
              <a:avLst/>
              <a:gdLst>
                <a:gd name="connsiteX0" fmla="*/ 1061006 w 1065858"/>
                <a:gd name="connsiteY0" fmla="*/ 0 h 1060662"/>
                <a:gd name="connsiteX1" fmla="*/ 1065858 w 1065858"/>
                <a:gd name="connsiteY1" fmla="*/ 62342 h 1060662"/>
                <a:gd name="connsiteX2" fmla="*/ 67196 w 1065858"/>
                <a:gd name="connsiteY2" fmla="*/ 1060662 h 1060662"/>
                <a:gd name="connsiteX3" fmla="*/ 0 w 1065858"/>
                <a:gd name="connsiteY3" fmla="*/ 1060662 h 1060662"/>
              </a:gdLst>
              <a:ahLst/>
              <a:cxnLst>
                <a:cxn ang="0">
                  <a:pos x="connsiteX0" y="connsiteY0"/>
                </a:cxn>
                <a:cxn ang="0">
                  <a:pos x="connsiteX1" y="connsiteY1"/>
                </a:cxn>
                <a:cxn ang="0">
                  <a:pos x="connsiteX2" y="connsiteY2"/>
                </a:cxn>
                <a:cxn ang="0">
                  <a:pos x="connsiteX3" y="connsiteY3"/>
                </a:cxn>
              </a:cxnLst>
              <a:rect l="l" t="t" r="r" b="b"/>
              <a:pathLst>
                <a:path w="1065858" h="1060662">
                  <a:moveTo>
                    <a:pt x="1061006" y="0"/>
                  </a:moveTo>
                  <a:cubicBezTo>
                    <a:pt x="1063248" y="20905"/>
                    <a:pt x="1064741" y="41809"/>
                    <a:pt x="1065858" y="62342"/>
                  </a:cubicBezTo>
                  <a:lnTo>
                    <a:pt x="67196" y="1060662"/>
                  </a:lnTo>
                  <a:lnTo>
                    <a:pt x="0" y="106066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5" name="Freeform: Shape 34">
              <a:extLst>
                <a:ext uri="{FF2B5EF4-FFF2-40B4-BE49-F238E27FC236}">
                  <a16:creationId xmlns:a16="http://schemas.microsoft.com/office/drawing/2014/main" id="{F5B89F44-A096-479D-AD1F-120561C282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1830" y="6039978"/>
              <a:ext cx="818022" cy="818022"/>
            </a:xfrm>
            <a:custGeom>
              <a:avLst/>
              <a:gdLst>
                <a:gd name="connsiteX0" fmla="*/ 818022 w 818022"/>
                <a:gd name="connsiteY0" fmla="*/ 0 h 818022"/>
                <a:gd name="connsiteX1" fmla="*/ 804584 w 818022"/>
                <a:gd name="connsiteY1" fmla="*/ 80632 h 818022"/>
                <a:gd name="connsiteX2" fmla="*/ 67190 w 818022"/>
                <a:gd name="connsiteY2" fmla="*/ 818022 h 818022"/>
                <a:gd name="connsiteX3" fmla="*/ 0 w 818022"/>
                <a:gd name="connsiteY3" fmla="*/ 818022 h 818022"/>
              </a:gdLst>
              <a:ahLst/>
              <a:cxnLst>
                <a:cxn ang="0">
                  <a:pos x="connsiteX0" y="connsiteY0"/>
                </a:cxn>
                <a:cxn ang="0">
                  <a:pos x="connsiteX1" y="connsiteY1"/>
                </a:cxn>
                <a:cxn ang="0">
                  <a:pos x="connsiteX2" y="connsiteY2"/>
                </a:cxn>
                <a:cxn ang="0">
                  <a:pos x="connsiteX3" y="connsiteY3"/>
                </a:cxn>
              </a:cxnLst>
              <a:rect l="l" t="t" r="r" b="b"/>
              <a:pathLst>
                <a:path w="818022" h="818022">
                  <a:moveTo>
                    <a:pt x="818022" y="0"/>
                  </a:moveTo>
                  <a:cubicBezTo>
                    <a:pt x="814660" y="27250"/>
                    <a:pt x="810180" y="53755"/>
                    <a:pt x="804584" y="80632"/>
                  </a:cubicBezTo>
                  <a:lnTo>
                    <a:pt x="67190" y="818022"/>
                  </a:lnTo>
                  <a:lnTo>
                    <a:pt x="0" y="818022"/>
                  </a:ln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6" name="Freeform: Shape 35">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47375" y="6390131"/>
              <a:ext cx="442354" cy="442354"/>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spTree>
    <p:extLst>
      <p:ext uri="{BB962C8B-B14F-4D97-AF65-F5344CB8AC3E}">
        <p14:creationId xmlns:p14="http://schemas.microsoft.com/office/powerpoint/2010/main" val="418664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A0DEF-735D-447F-88FC-CA5C2E589F90}"/>
              </a:ext>
            </a:extLst>
          </p:cNvPr>
          <p:cNvSpPr>
            <a:spLocks noGrp="1"/>
          </p:cNvSpPr>
          <p:nvPr>
            <p:ph type="title"/>
          </p:nvPr>
        </p:nvSpPr>
        <p:spPr>
          <a:xfrm>
            <a:off x="1102368" y="694268"/>
            <a:ext cx="3553510" cy="5477932"/>
          </a:xfrm>
        </p:spPr>
        <p:txBody>
          <a:bodyPr>
            <a:normAutofit/>
          </a:bodyPr>
          <a:lstStyle/>
          <a:p>
            <a:pPr algn="ctr"/>
            <a:r>
              <a:rPr lang="en-US" dirty="0">
                <a:solidFill>
                  <a:srgbClr val="FFFFFF"/>
                </a:solidFill>
              </a:rPr>
              <a:t>Step 2: </a:t>
            </a:r>
            <a:br>
              <a:rPr lang="en-US" dirty="0">
                <a:solidFill>
                  <a:srgbClr val="FFFFFF"/>
                </a:solidFill>
              </a:rPr>
            </a:br>
            <a:r>
              <a:rPr lang="en-US" dirty="0">
                <a:solidFill>
                  <a:srgbClr val="FFFFFF"/>
                </a:solidFill>
              </a:rPr>
              <a:t>Getting BOR Signatures</a:t>
            </a:r>
            <a:endParaRPr lang="en-US" dirty="0">
              <a:solidFill>
                <a:srgbClr val="FFFFFF"/>
              </a:solidFill>
              <a:cs typeface="Calibri Light"/>
            </a:endParaRPr>
          </a:p>
        </p:txBody>
      </p:sp>
      <p:grpSp>
        <p:nvGrpSpPr>
          <p:cNvPr id="19"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20" name="Freeform: Shape 19">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24" name="Freeform: Shape 23">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8" name="Oval 37">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61CC0C15-16B1-4C7B-918E-BE922E9A75C8}"/>
              </a:ext>
            </a:extLst>
          </p:cNvPr>
          <p:cNvSpPr>
            <a:spLocks noGrp="1"/>
          </p:cNvSpPr>
          <p:nvPr>
            <p:ph idx="1"/>
          </p:nvPr>
        </p:nvSpPr>
        <p:spPr>
          <a:xfrm>
            <a:off x="5958984" y="202912"/>
            <a:ext cx="5594674" cy="6333027"/>
          </a:xfrm>
        </p:spPr>
        <p:txBody>
          <a:bodyPr vert="horz" lIns="91440" tIns="45720" rIns="91440" bIns="45720" rtlCol="0" anchor="t">
            <a:normAutofit lnSpcReduction="10000"/>
          </a:bodyPr>
          <a:lstStyle/>
          <a:p>
            <a:pPr marL="514350" indent="-514350">
              <a:buFont typeface="+mj-lt"/>
              <a:buAutoNum type="arabicPeriod"/>
            </a:pPr>
            <a:r>
              <a:rPr lang="en-US" sz="2400" dirty="0">
                <a:solidFill>
                  <a:srgbClr val="FFFFFF"/>
                </a:solidFill>
              </a:rPr>
              <a:t>ALG submits signed SLAs to the BOR Business Office</a:t>
            </a:r>
            <a:endParaRPr lang="en-US" sz="2400" dirty="0">
              <a:solidFill>
                <a:srgbClr val="FFFFFF"/>
              </a:solidFill>
              <a:cs typeface="Calibri"/>
            </a:endParaRPr>
          </a:p>
          <a:p>
            <a:pPr marL="514350" indent="-514350">
              <a:buFont typeface="+mj-lt"/>
              <a:buAutoNum type="arabicPeriod"/>
            </a:pPr>
            <a:r>
              <a:rPr lang="en-US" sz="2400" b="1" dirty="0">
                <a:solidFill>
                  <a:srgbClr val="FFFFFF"/>
                </a:solidFill>
              </a:rPr>
              <a:t>*The Opaque Zone: USG Business Office sends to Legal, Legal signs, Business Office Creates PO, Sends Signed SLA </a:t>
            </a:r>
            <a:r>
              <a:rPr lang="en-US" sz="2400" b="1">
                <a:solidFill>
                  <a:srgbClr val="FFFFFF"/>
                </a:solidFill>
              </a:rPr>
              <a:t>to ALG</a:t>
            </a:r>
            <a:endParaRPr lang="en-US" sz="2000" b="1" dirty="0">
              <a:solidFill>
                <a:srgbClr val="FFFFFF"/>
              </a:solidFill>
              <a:cs typeface="Calibri"/>
            </a:endParaRPr>
          </a:p>
          <a:p>
            <a:pPr marL="514350" indent="-514350">
              <a:buFont typeface="+mj-lt"/>
              <a:buAutoNum type="arabicPeriod"/>
            </a:pPr>
            <a:r>
              <a:rPr lang="en-US" sz="2400" dirty="0">
                <a:solidFill>
                  <a:srgbClr val="FFFFFF"/>
                </a:solidFill>
              </a:rPr>
              <a:t>ALG sends fully-executed SLA to Business/Grants Offices and Leads</a:t>
            </a:r>
            <a:endParaRPr lang="en-US" sz="2400" dirty="0">
              <a:solidFill>
                <a:srgbClr val="FFFFFF"/>
              </a:solidFill>
              <a:cs typeface="Calibri"/>
            </a:endParaRPr>
          </a:p>
          <a:p>
            <a:pPr marL="0" indent="0">
              <a:buNone/>
            </a:pPr>
            <a:r>
              <a:rPr lang="en-US" sz="2400" dirty="0">
                <a:solidFill>
                  <a:srgbClr val="FFFFFF"/>
                </a:solidFill>
              </a:rPr>
              <a:t>*We can automatically check with the Business Office on where something is in the system, but we </a:t>
            </a:r>
            <a:r>
              <a:rPr lang="en-US" sz="2400" i="1" dirty="0">
                <a:solidFill>
                  <a:srgbClr val="FFFFFF"/>
                </a:solidFill>
              </a:rPr>
              <a:t>can’t</a:t>
            </a:r>
            <a:r>
              <a:rPr lang="en-US" sz="2400" dirty="0">
                <a:solidFill>
                  <a:srgbClr val="FFFFFF"/>
                </a:solidFill>
              </a:rPr>
              <a:t> automatically check with Legal on their signature status, and the answer is usually “Contracts are signed in the order that they arrive.” </a:t>
            </a:r>
          </a:p>
          <a:p>
            <a:pPr marL="0" indent="0">
              <a:buNone/>
            </a:pPr>
            <a:r>
              <a:rPr lang="en-US" sz="2400" dirty="0">
                <a:solidFill>
                  <a:srgbClr val="FFFFFF"/>
                </a:solidFill>
              </a:rPr>
              <a:t>We all want to make this better in the future and we’re working on it! </a:t>
            </a:r>
          </a:p>
          <a:p>
            <a:pPr marL="0" indent="0">
              <a:buNone/>
            </a:pPr>
            <a:r>
              <a:rPr lang="en-US" sz="2400" dirty="0">
                <a:solidFill>
                  <a:srgbClr val="FFFFFF"/>
                </a:solidFill>
              </a:rPr>
              <a:t>Let us know if something is held up! We’ll reach out.</a:t>
            </a:r>
            <a:endParaRPr lang="en-US" sz="2400" dirty="0">
              <a:solidFill>
                <a:srgbClr val="FFFFFF"/>
              </a:solidFill>
              <a:cs typeface="Calibri"/>
            </a:endParaRPr>
          </a:p>
        </p:txBody>
      </p:sp>
    </p:spTree>
    <p:extLst>
      <p:ext uri="{BB962C8B-B14F-4D97-AF65-F5344CB8AC3E}">
        <p14:creationId xmlns:p14="http://schemas.microsoft.com/office/powerpoint/2010/main" val="2195846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a:extLst>
              <a:ext uri="{FF2B5EF4-FFF2-40B4-BE49-F238E27FC236}">
                <a16:creationId xmlns:a16="http://schemas.microsoft.com/office/drawing/2014/main" id="{501C245C-D8A3-4A8B-A4BC-703745CDE4B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8"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3D14D-C625-46A6-AF49-A179B7666F77}"/>
              </a:ext>
            </a:extLst>
          </p:cNvPr>
          <p:cNvSpPr>
            <a:spLocks noGrp="1"/>
          </p:cNvSpPr>
          <p:nvPr>
            <p:ph type="ctrTitle"/>
          </p:nvPr>
        </p:nvSpPr>
        <p:spPr>
          <a:xfrm>
            <a:off x="219825" y="1217281"/>
            <a:ext cx="6134793" cy="1575065"/>
          </a:xfrm>
          <a:solidFill>
            <a:srgbClr val="969696">
              <a:alpha val="20000"/>
            </a:srgbClr>
          </a:solidFill>
          <a:effectLst>
            <a:outerShdw blurRad="50800" dist="38100" dir="2700000" algn="tl" rotWithShape="0">
              <a:prstClr val="black">
                <a:alpha val="40000"/>
              </a:prstClr>
            </a:outerShdw>
          </a:effectLst>
        </p:spPr>
        <p:txBody>
          <a:bodyPr>
            <a:normAutofit/>
          </a:bodyPr>
          <a:lstStyle/>
          <a:p>
            <a:r>
              <a:rPr lang="en-US" sz="5200" dirty="0">
                <a:solidFill>
                  <a:srgbClr val="FFFFFF"/>
                </a:solidFill>
              </a:rPr>
              <a:t>Kickoff Meeting for</a:t>
            </a:r>
            <a:br>
              <a:rPr lang="en-US" sz="5200" dirty="0">
                <a:solidFill>
                  <a:srgbClr val="FFFFFF"/>
                </a:solidFill>
              </a:rPr>
            </a:br>
            <a:r>
              <a:rPr lang="en-US" sz="5200" dirty="0">
                <a:solidFill>
                  <a:srgbClr val="FFFFFF"/>
                </a:solidFill>
              </a:rPr>
              <a:t>Round 23 Grantees</a:t>
            </a:r>
            <a:endParaRPr lang="en-US" sz="5200" dirty="0">
              <a:solidFill>
                <a:srgbClr val="FFFFFF"/>
              </a:solidFill>
              <a:cs typeface="Calibri Light"/>
            </a:endParaRPr>
          </a:p>
        </p:txBody>
      </p:sp>
      <p:sp>
        <p:nvSpPr>
          <p:cNvPr id="3" name="Subtitle 2">
            <a:extLst>
              <a:ext uri="{FF2B5EF4-FFF2-40B4-BE49-F238E27FC236}">
                <a16:creationId xmlns:a16="http://schemas.microsoft.com/office/drawing/2014/main" id="{5C9ED785-1FDD-429A-B993-578373A8BBEB}"/>
              </a:ext>
            </a:extLst>
          </p:cNvPr>
          <p:cNvSpPr>
            <a:spLocks noGrp="1"/>
          </p:cNvSpPr>
          <p:nvPr>
            <p:ph type="subTitle" idx="1"/>
          </p:nvPr>
        </p:nvSpPr>
        <p:spPr>
          <a:xfrm>
            <a:off x="6354618" y="3403057"/>
            <a:ext cx="3636078" cy="1355980"/>
          </a:xfrm>
          <a:solidFill>
            <a:srgbClr val="969696">
              <a:alpha val="20000"/>
            </a:srgbClr>
          </a:solidFill>
          <a:effectLst>
            <a:outerShdw blurRad="50800" dist="38100" dir="2700000" algn="tl" rotWithShape="0">
              <a:prstClr val="black">
                <a:alpha val="40000"/>
              </a:prstClr>
            </a:outerShdw>
          </a:effectLst>
        </p:spPr>
        <p:txBody>
          <a:bodyPr vert="horz" lIns="91440" tIns="45720" rIns="91440" bIns="45720" rtlCol="0" anchor="t">
            <a:normAutofit/>
          </a:bodyPr>
          <a:lstStyle/>
          <a:p>
            <a:endParaRPr lang="en-US" sz="1800" dirty="0">
              <a:solidFill>
                <a:srgbClr val="FFFFFF"/>
              </a:solidFill>
            </a:endParaRPr>
          </a:p>
          <a:p>
            <a:r>
              <a:rPr lang="en-US" sz="1800" dirty="0">
                <a:solidFill>
                  <a:srgbClr val="FFFFFF"/>
                </a:solidFill>
              </a:rPr>
              <a:t>Jeff Gallant, Program Director, Affordable Learning Georgia</a:t>
            </a:r>
            <a:endParaRPr lang="en-US" sz="1800" dirty="0">
              <a:solidFill>
                <a:srgbClr val="FFFFFF"/>
              </a:solidFill>
              <a:cs typeface="Calibri"/>
            </a:endParaRPr>
          </a:p>
        </p:txBody>
      </p:sp>
      <p:pic>
        <p:nvPicPr>
          <p:cNvPr id="6" name="Picture 5">
            <a:extLst>
              <a:ext uri="{FF2B5EF4-FFF2-40B4-BE49-F238E27FC236}">
                <a16:creationId xmlns:a16="http://schemas.microsoft.com/office/drawing/2014/main" id="{5A5B5532-D060-424D-A1BA-85B1A1318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984" y="240387"/>
            <a:ext cx="3544831" cy="835154"/>
          </a:xfrm>
          <a:prstGeom prst="rect">
            <a:avLst/>
          </a:prstGeom>
        </p:spPr>
      </p:pic>
    </p:spTree>
    <p:extLst>
      <p:ext uri="{BB962C8B-B14F-4D97-AF65-F5344CB8AC3E}">
        <p14:creationId xmlns:p14="http://schemas.microsoft.com/office/powerpoint/2010/main" val="16720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4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1102368" y="1877492"/>
            <a:ext cx="4030132" cy="3215373"/>
          </a:xfrm>
        </p:spPr>
        <p:txBody>
          <a:bodyPr vert="horz" lIns="91440" tIns="45720" rIns="91440" bIns="45720" rtlCol="0" anchor="ctr">
            <a:normAutofit/>
          </a:bodyPr>
          <a:lstStyle/>
          <a:p>
            <a:pPr algn="ctr"/>
            <a:r>
              <a:rPr lang="en-US" kern="1200" dirty="0">
                <a:solidFill>
                  <a:srgbClr val="FFFFFF"/>
                </a:solidFill>
                <a:latin typeface="+mj-lt"/>
                <a:ea typeface="+mj-ea"/>
                <a:cs typeface="+mj-cs"/>
              </a:rPr>
              <a:t>What’s an invoice?</a:t>
            </a:r>
            <a:endParaRPr lang="en-US" kern="1200" dirty="0">
              <a:solidFill>
                <a:srgbClr val="FFFFFF"/>
              </a:solidFill>
              <a:latin typeface="+mj-lt"/>
              <a:cs typeface="Calibri Light"/>
            </a:endParaRPr>
          </a:p>
        </p:txBody>
      </p:sp>
      <p:grpSp>
        <p:nvGrpSpPr>
          <p:cNvPr id="46" name="Group 4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47" name="Freeform: Shape 4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grpSp>
      <p:sp>
        <p:nvSpPr>
          <p:cNvPr id="5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6234867" y="367020"/>
            <a:ext cx="5217173" cy="5890617"/>
          </a:xfrm>
        </p:spPr>
        <p:txBody>
          <a:bodyPr vert="horz" lIns="91440" tIns="45720" rIns="91440" bIns="45720" rtlCol="0" anchor="t">
            <a:normAutofit lnSpcReduction="10000"/>
          </a:bodyPr>
          <a:lstStyle/>
          <a:p>
            <a:r>
              <a:rPr lang="en-US" sz="3200" dirty="0">
                <a:solidFill>
                  <a:srgbClr val="FFFFFF"/>
                </a:solidFill>
              </a:rPr>
              <a:t>A one-page document, usually a PDF, sent directly from the institution’s grants or business office, asking the USG to pay a particular amount (usually 50% of the award) for services in the SLA. </a:t>
            </a:r>
          </a:p>
          <a:p>
            <a:r>
              <a:rPr lang="en-US" sz="3200" dirty="0">
                <a:solidFill>
                  <a:srgbClr val="FFFFFF"/>
                </a:solidFill>
              </a:rPr>
              <a:t>It is </a:t>
            </a:r>
            <a:r>
              <a:rPr lang="en-US" sz="3200" i="1" dirty="0">
                <a:solidFill>
                  <a:srgbClr val="FFFFFF"/>
                </a:solidFill>
              </a:rPr>
              <a:t>not</a:t>
            </a:r>
            <a:r>
              <a:rPr lang="en-US" sz="3200" dirty="0">
                <a:solidFill>
                  <a:srgbClr val="FFFFFF"/>
                </a:solidFill>
              </a:rPr>
              <a:t> an expense report, which is a multi-page document with line-by-line expenses. Those are for your institutions, and we cannot pay anything on them.</a:t>
            </a:r>
            <a:endParaRPr lang="en-US" sz="2800" dirty="0">
              <a:solidFill>
                <a:srgbClr val="FFFFFF"/>
              </a:solidFill>
            </a:endParaRPr>
          </a:p>
        </p:txBody>
      </p:sp>
      <p:grpSp>
        <p:nvGrpSpPr>
          <p:cNvPr id="5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59" name="Freeform: Shape 5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7848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92D654-CA54-4623-8A30-6C9DA9E5B486}"/>
              </a:ext>
            </a:extLst>
          </p:cNvPr>
          <p:cNvSpPr>
            <a:spLocks noGrp="1"/>
          </p:cNvSpPr>
          <p:nvPr>
            <p:ph type="title"/>
          </p:nvPr>
        </p:nvSpPr>
        <p:spPr>
          <a:xfrm>
            <a:off x="1102368" y="1877492"/>
            <a:ext cx="4030132" cy="3215373"/>
          </a:xfrm>
        </p:spPr>
        <p:txBody>
          <a:bodyPr vert="horz" lIns="91440" tIns="45720" rIns="91440" bIns="45720" rtlCol="0" anchor="ctr">
            <a:normAutofit/>
          </a:bodyPr>
          <a:lstStyle/>
          <a:p>
            <a:pPr algn="ctr"/>
            <a:r>
              <a:rPr lang="en-US" kern="1200" dirty="0">
                <a:solidFill>
                  <a:srgbClr val="FFFFFF"/>
                </a:solidFill>
                <a:latin typeface="+mj-lt"/>
                <a:ea typeface="+mj-ea"/>
                <a:cs typeface="+mj-cs"/>
              </a:rPr>
              <a:t>Who invoices?</a:t>
            </a:r>
            <a:endParaRPr lang="en-US" kern="1200" dirty="0">
              <a:solidFill>
                <a:srgbClr val="FFFFFF"/>
              </a:solidFill>
              <a:latin typeface="+mj-lt"/>
              <a:cs typeface="Calibri Light"/>
            </a:endParaRPr>
          </a:p>
        </p:txBody>
      </p:sp>
      <p:grpSp>
        <p:nvGrpSpPr>
          <p:cNvPr id="46" name="Group 4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47" name="Freeform: Shape 4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grpSp>
      <p:sp>
        <p:nvSpPr>
          <p:cNvPr id="5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9419DC0-9638-49BE-8C08-00638A62ED54}"/>
              </a:ext>
            </a:extLst>
          </p:cNvPr>
          <p:cNvSpPr>
            <a:spLocks noGrp="1"/>
          </p:cNvSpPr>
          <p:nvPr>
            <p:ph sz="half" idx="1"/>
          </p:nvPr>
        </p:nvSpPr>
        <p:spPr>
          <a:xfrm>
            <a:off x="6234867" y="557104"/>
            <a:ext cx="5217173" cy="5890617"/>
          </a:xfrm>
        </p:spPr>
        <p:txBody>
          <a:bodyPr vert="horz" lIns="91440" tIns="45720" rIns="91440" bIns="45720" rtlCol="0" anchor="t">
            <a:normAutofit lnSpcReduction="10000"/>
          </a:bodyPr>
          <a:lstStyle/>
          <a:p>
            <a:r>
              <a:rPr lang="en-US" sz="3200" dirty="0">
                <a:solidFill>
                  <a:srgbClr val="FFFFFF"/>
                </a:solidFill>
              </a:rPr>
              <a:t>Not you or me! </a:t>
            </a:r>
          </a:p>
          <a:p>
            <a:r>
              <a:rPr lang="en-US" sz="3200" dirty="0">
                <a:solidFill>
                  <a:srgbClr val="FFFFFF"/>
                </a:solidFill>
              </a:rPr>
              <a:t>Your institution invoices us. These invoices should reference your grant number and have a unique invoice number and date.</a:t>
            </a:r>
          </a:p>
          <a:p>
            <a:r>
              <a:rPr lang="en-US" sz="3200" dirty="0">
                <a:solidFill>
                  <a:srgbClr val="FFFFFF"/>
                </a:solidFill>
              </a:rPr>
              <a:t> If your institution has a </a:t>
            </a:r>
            <a:r>
              <a:rPr lang="en-US" sz="3200" b="1" dirty="0">
                <a:solidFill>
                  <a:srgbClr val="FFFFFF"/>
                </a:solidFill>
              </a:rPr>
              <a:t>foundation</a:t>
            </a:r>
            <a:r>
              <a:rPr lang="en-US" sz="3200" dirty="0">
                <a:solidFill>
                  <a:srgbClr val="FFFFFF"/>
                </a:solidFill>
              </a:rPr>
              <a:t>, this is not who we have the agreement with. Invoices need to be from the institution. </a:t>
            </a:r>
          </a:p>
          <a:p>
            <a:pPr lvl="1"/>
            <a:r>
              <a:rPr lang="en-US" sz="2800" dirty="0">
                <a:solidFill>
                  <a:srgbClr val="FFFFFF"/>
                </a:solidFill>
              </a:rPr>
              <a:t>(e.g. from Georgia Tech, not the Georgia Tech Research Foundation)</a:t>
            </a:r>
          </a:p>
        </p:txBody>
      </p:sp>
      <p:grpSp>
        <p:nvGrpSpPr>
          <p:cNvPr id="5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59" name="Freeform: Shape 5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56598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Graphic 212">
            <a:extLst>
              <a:ext uri="{FF2B5EF4-FFF2-40B4-BE49-F238E27FC236}">
                <a16:creationId xmlns:a16="http://schemas.microsoft.com/office/drawing/2014/main" id="{55C61911-45B2-48BF-AC7A-1EB579B42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Graphic 212">
            <a:extLst>
              <a:ext uri="{FF2B5EF4-FFF2-40B4-BE49-F238E27FC236}">
                <a16:creationId xmlns:a16="http://schemas.microsoft.com/office/drawing/2014/main" id="{2DE4D4CE-6DAE-4A05-BE5B-6BCE3F4EC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02373" y="798490"/>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 name="Title 1">
            <a:extLst>
              <a:ext uri="{FF2B5EF4-FFF2-40B4-BE49-F238E27FC236}">
                <a16:creationId xmlns:a16="http://schemas.microsoft.com/office/drawing/2014/main" id="{48CA0DEF-735D-447F-88FC-CA5C2E589F90}"/>
              </a:ext>
            </a:extLst>
          </p:cNvPr>
          <p:cNvSpPr>
            <a:spLocks noGrp="1"/>
          </p:cNvSpPr>
          <p:nvPr>
            <p:ph type="title"/>
          </p:nvPr>
        </p:nvSpPr>
        <p:spPr>
          <a:xfrm>
            <a:off x="1102367" y="1264801"/>
            <a:ext cx="4114571" cy="4296387"/>
          </a:xfrm>
        </p:spPr>
        <p:txBody>
          <a:bodyPr>
            <a:normAutofit/>
          </a:bodyPr>
          <a:lstStyle/>
          <a:p>
            <a:pPr algn="ctr"/>
            <a:r>
              <a:rPr lang="en-US">
                <a:solidFill>
                  <a:srgbClr val="FFFFFF"/>
                </a:solidFill>
              </a:rPr>
              <a:t>Step 3: </a:t>
            </a:r>
            <a:br>
              <a:rPr lang="en-US">
                <a:solidFill>
                  <a:srgbClr val="FFFFFF"/>
                </a:solidFill>
              </a:rPr>
            </a:br>
            <a:r>
              <a:rPr lang="en-US">
                <a:solidFill>
                  <a:srgbClr val="FFFFFF"/>
                </a:solidFill>
              </a:rPr>
              <a:t>1</a:t>
            </a:r>
            <a:r>
              <a:rPr lang="en-US" baseline="30000">
                <a:solidFill>
                  <a:srgbClr val="FFFFFF"/>
                </a:solidFill>
              </a:rPr>
              <a:t>st</a:t>
            </a:r>
            <a:r>
              <a:rPr lang="en-US">
                <a:solidFill>
                  <a:srgbClr val="FFFFFF"/>
                </a:solidFill>
              </a:rPr>
              <a:t> and 2</a:t>
            </a:r>
            <a:r>
              <a:rPr lang="en-US" baseline="30000">
                <a:solidFill>
                  <a:srgbClr val="FFFFFF"/>
                </a:solidFill>
              </a:rPr>
              <a:t>nd</a:t>
            </a:r>
            <a:r>
              <a:rPr lang="en-US">
                <a:solidFill>
                  <a:srgbClr val="FFFFFF"/>
                </a:solidFill>
              </a:rPr>
              <a:t> Invoices</a:t>
            </a:r>
            <a:endParaRPr lang="en-US">
              <a:solidFill>
                <a:srgbClr val="FFFFFF"/>
              </a:solidFill>
              <a:cs typeface="Calibri Light"/>
            </a:endParaRPr>
          </a:p>
        </p:txBody>
      </p:sp>
      <p:grpSp>
        <p:nvGrpSpPr>
          <p:cNvPr id="23" name="Group 22">
            <a:extLst>
              <a:ext uri="{FF2B5EF4-FFF2-40B4-BE49-F238E27FC236}">
                <a16:creationId xmlns:a16="http://schemas.microsoft.com/office/drawing/2014/main" id="{B8CB1D39-68D4-4372-BF3B-2A33A7495E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24" name="Freeform: Shape 23">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7" name="Oval 26">
            <a:extLst>
              <a:ext uri="{FF2B5EF4-FFF2-40B4-BE49-F238E27FC236}">
                <a16:creationId xmlns:a16="http://schemas.microsoft.com/office/drawing/2014/main" id="{10C23D31-5B0A-4956-A59F-A24F57D2A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F4C6FC6E-4AAF-4628-B7E5-85DF9D32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988" y="4604761"/>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61CC0C15-16B1-4C7B-918E-BE922E9A75C8}"/>
              </a:ext>
            </a:extLst>
          </p:cNvPr>
          <p:cNvSpPr>
            <a:spLocks noGrp="1"/>
          </p:cNvSpPr>
          <p:nvPr>
            <p:ph idx="1"/>
          </p:nvPr>
        </p:nvSpPr>
        <p:spPr>
          <a:xfrm>
            <a:off x="6234868" y="148589"/>
            <a:ext cx="5217173" cy="6431319"/>
          </a:xfrm>
        </p:spPr>
        <p:txBody>
          <a:bodyPr vert="horz" lIns="91440" tIns="45720" rIns="91440" bIns="45720" rtlCol="0" anchor="t">
            <a:normAutofit fontScale="92500" lnSpcReduction="10000"/>
          </a:bodyPr>
          <a:lstStyle/>
          <a:p>
            <a:pPr marL="0" indent="0">
              <a:buNone/>
            </a:pPr>
            <a:r>
              <a:rPr lang="en-US" dirty="0">
                <a:solidFill>
                  <a:srgbClr val="FFFFFF"/>
                </a:solidFill>
              </a:rPr>
              <a:t>Now that SLA is fully-executed, Institution’s Business/Grants Office sends 1</a:t>
            </a:r>
            <a:r>
              <a:rPr lang="en-US" baseline="30000" dirty="0">
                <a:solidFill>
                  <a:srgbClr val="FFFFFF"/>
                </a:solidFill>
              </a:rPr>
              <a:t>st</a:t>
            </a:r>
            <a:r>
              <a:rPr lang="en-US" dirty="0">
                <a:solidFill>
                  <a:srgbClr val="FFFFFF"/>
                </a:solidFill>
              </a:rPr>
              <a:t> Invoice for half the award amount.</a:t>
            </a:r>
            <a:endParaRPr lang="en-US" dirty="0">
              <a:solidFill>
                <a:srgbClr val="FFFFFF"/>
              </a:solidFill>
              <a:cs typeface="Calibri"/>
            </a:endParaRPr>
          </a:p>
          <a:p>
            <a:pPr marL="514350" indent="-514350">
              <a:buFont typeface="+mj-lt"/>
              <a:buAutoNum type="arabicPeriod"/>
            </a:pPr>
            <a:r>
              <a:rPr lang="en-US" dirty="0">
                <a:solidFill>
                  <a:srgbClr val="FFFFFF"/>
                </a:solidFill>
              </a:rPr>
              <a:t>ALG sends the invoice and a signed payment request to Accounts Payable. Their processing usually takes 1-2 weeks.  </a:t>
            </a:r>
            <a:endParaRPr lang="en-US" dirty="0">
              <a:solidFill>
                <a:srgbClr val="FFFFFF"/>
              </a:solidFill>
              <a:cs typeface="Calibri"/>
            </a:endParaRPr>
          </a:p>
          <a:p>
            <a:pPr marL="514350" indent="-514350">
              <a:buFont typeface="+mj-lt"/>
              <a:buAutoNum type="arabicPeriod"/>
            </a:pPr>
            <a:r>
              <a:rPr lang="en-US" dirty="0">
                <a:solidFill>
                  <a:srgbClr val="FFFFFF"/>
                </a:solidFill>
              </a:rPr>
              <a:t>Accounts Payable sends first payment to institution through ACH.</a:t>
            </a:r>
            <a:endParaRPr lang="en-US" dirty="0">
              <a:solidFill>
                <a:srgbClr val="FFFFFF"/>
              </a:solidFill>
              <a:cs typeface="Calibri"/>
            </a:endParaRPr>
          </a:p>
          <a:p>
            <a:pPr marL="0" indent="0">
              <a:buNone/>
            </a:pPr>
            <a:r>
              <a:rPr lang="en-US" dirty="0">
                <a:solidFill>
                  <a:srgbClr val="FFFFFF"/>
                </a:solidFill>
              </a:rPr>
              <a:t>At the end of the grant project, institution sends the final invoice once final report is sent. Final Payment Request leads to the final payment to institution through ACH. </a:t>
            </a:r>
            <a:endParaRPr lang="en-US" dirty="0">
              <a:solidFill>
                <a:srgbClr val="FFFFFF"/>
              </a:solidFill>
              <a:cs typeface="Calibri"/>
            </a:endParaRPr>
          </a:p>
        </p:txBody>
      </p:sp>
      <p:grpSp>
        <p:nvGrpSpPr>
          <p:cNvPr id="31"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32" name="Freeform: Shape 31">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4084903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D111-D197-421E-9412-7CB0629002C3}"/>
              </a:ext>
            </a:extLst>
          </p:cNvPr>
          <p:cNvSpPr>
            <a:spLocks noGrp="1"/>
          </p:cNvSpPr>
          <p:nvPr>
            <p:ph type="title"/>
          </p:nvPr>
        </p:nvSpPr>
        <p:spPr>
          <a:xfrm>
            <a:off x="838200" y="365125"/>
            <a:ext cx="6254496" cy="1828800"/>
          </a:xfrm>
        </p:spPr>
        <p:txBody>
          <a:bodyPr>
            <a:normAutofit fontScale="90000"/>
          </a:bodyPr>
          <a:lstStyle/>
          <a:p>
            <a:r>
              <a:rPr lang="en-US" dirty="0">
                <a:solidFill>
                  <a:srgbClr val="FFFFFF"/>
                </a:solidFill>
              </a:rPr>
              <a:t>Semester Status Report (Transformation Grants Only)</a:t>
            </a:r>
            <a:endParaRPr lang="en-US" dirty="0">
              <a:solidFill>
                <a:srgbClr val="FFFFFF"/>
              </a:solidFill>
              <a:cs typeface="Calibri Light"/>
            </a:endParaRPr>
          </a:p>
        </p:txBody>
      </p:sp>
      <p:pic>
        <p:nvPicPr>
          <p:cNvPr id="19" name="Picture 18">
            <a:extLst>
              <a:ext uri="{FF2B5EF4-FFF2-40B4-BE49-F238E27FC236}">
                <a16:creationId xmlns:a16="http://schemas.microsoft.com/office/drawing/2014/main" id="{10724ED7-2899-488B-9945-54AB4FB43AD3}"/>
              </a:ext>
            </a:extLst>
          </p:cNvPr>
          <p:cNvPicPr>
            <a:picLocks noChangeAspect="1"/>
          </p:cNvPicPr>
          <p:nvPr/>
        </p:nvPicPr>
        <p:blipFill rotWithShape="1">
          <a:blip r:embed="rId2"/>
          <a:srcRect l="18778" r="13567"/>
          <a:stretch/>
        </p:blipFill>
        <p:spPr>
          <a:xfrm>
            <a:off x="7552266" y="10"/>
            <a:ext cx="4639733" cy="6857990"/>
          </a:xfrm>
          <a:prstGeom prst="rect">
            <a:avLst/>
          </a:prstGeom>
        </p:spPr>
      </p:pic>
      <p:graphicFrame>
        <p:nvGraphicFramePr>
          <p:cNvPr id="17" name="Content Placeholder 2">
            <a:extLst>
              <a:ext uri="{FF2B5EF4-FFF2-40B4-BE49-F238E27FC236}">
                <a16:creationId xmlns:a16="http://schemas.microsoft.com/office/drawing/2014/main" id="{09CF4E4D-F885-4CE3-9EE9-90D000FDDA2D}"/>
              </a:ext>
            </a:extLst>
          </p:cNvPr>
          <p:cNvGraphicFramePr>
            <a:graphicFrameLocks noGrp="1"/>
          </p:cNvGraphicFramePr>
          <p:nvPr>
            <p:ph idx="1"/>
            <p:extLst>
              <p:ext uri="{D42A27DB-BD31-4B8C-83A1-F6EECF244321}">
                <p14:modId xmlns:p14="http://schemas.microsoft.com/office/powerpoint/2010/main" val="735203652"/>
              </p:ext>
            </p:extLst>
          </p:nvPr>
        </p:nvGraphicFramePr>
        <p:xfrm>
          <a:off x="188952" y="1590674"/>
          <a:ext cx="7287031" cy="482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473465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E214AA7-F028-4A0D-8698-61AEC754D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59834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42C65D7-2903-45BC-B779-C5758D007247}"/>
              </a:ext>
            </a:extLst>
          </p:cNvPr>
          <p:cNvSpPr>
            <a:spLocks noGrp="1"/>
          </p:cNvSpPr>
          <p:nvPr>
            <p:ph type="title"/>
          </p:nvPr>
        </p:nvSpPr>
        <p:spPr>
          <a:xfrm>
            <a:off x="1159933" y="995318"/>
            <a:ext cx="9872134" cy="1193968"/>
          </a:xfrm>
          <a:solidFill>
            <a:srgbClr val="FFFFFF"/>
          </a:solidFill>
          <a:ln w="38100">
            <a:solidFill>
              <a:srgbClr val="7F7F7F"/>
            </a:solidFill>
            <a:miter lim="800000"/>
          </a:ln>
        </p:spPr>
        <p:txBody>
          <a:bodyPr vert="horz" lIns="91440" tIns="45720" rIns="91440" bIns="45720" rtlCol="0">
            <a:normAutofit/>
          </a:bodyPr>
          <a:lstStyle/>
          <a:p>
            <a:pPr algn="ctr"/>
            <a:r>
              <a:rPr lang="en-US" sz="3600" b="1" kern="1200">
                <a:solidFill>
                  <a:srgbClr val="3F3F3F"/>
                </a:solidFill>
                <a:latin typeface="+mj-lt"/>
                <a:ea typeface="+mj-ea"/>
                <a:cs typeface="+mj-cs"/>
              </a:rPr>
              <a:t>Semester Status Report Questions</a:t>
            </a:r>
          </a:p>
        </p:txBody>
      </p:sp>
      <p:sp>
        <p:nvSpPr>
          <p:cNvPr id="20" name="Content Placeholder 19">
            <a:extLst>
              <a:ext uri="{FF2B5EF4-FFF2-40B4-BE49-F238E27FC236}">
                <a16:creationId xmlns:a16="http://schemas.microsoft.com/office/drawing/2014/main" id="{97EDBB36-42E7-44A8-A0AC-B46CE60E873C}"/>
              </a:ext>
            </a:extLst>
          </p:cNvPr>
          <p:cNvSpPr>
            <a:spLocks noGrp="1"/>
          </p:cNvSpPr>
          <p:nvPr>
            <p:ph sz="half" idx="1"/>
          </p:nvPr>
        </p:nvSpPr>
        <p:spPr>
          <a:xfrm>
            <a:off x="702732" y="2888250"/>
            <a:ext cx="5393268" cy="3714584"/>
          </a:xfrm>
        </p:spPr>
        <p:txBody>
          <a:bodyPr anchor="t">
            <a:normAutofit lnSpcReduction="10000"/>
          </a:bodyPr>
          <a:lstStyle/>
          <a:p>
            <a:r>
              <a:rPr lang="en-US" sz="2400">
                <a:solidFill>
                  <a:srgbClr val="FFFFFF"/>
                </a:solidFill>
              </a:rPr>
              <a:t>Submitter Info</a:t>
            </a:r>
            <a:endParaRPr lang="en-US" sz="2400">
              <a:solidFill>
                <a:srgbClr val="FFFFFF"/>
              </a:solidFill>
              <a:cs typeface="Calibri"/>
            </a:endParaRPr>
          </a:p>
          <a:p>
            <a:r>
              <a:rPr lang="en-US" sz="2400">
                <a:solidFill>
                  <a:srgbClr val="FFFFFF"/>
                </a:solidFill>
              </a:rPr>
              <a:t>Proposal Info (Round, 3-digit number)</a:t>
            </a:r>
            <a:endParaRPr lang="en-US" sz="2400">
              <a:solidFill>
                <a:srgbClr val="FFFFFF"/>
              </a:solidFill>
              <a:cs typeface="Calibri"/>
            </a:endParaRPr>
          </a:p>
          <a:p>
            <a:r>
              <a:rPr lang="en-US" sz="2400">
                <a:solidFill>
                  <a:srgbClr val="FFFFFF"/>
                </a:solidFill>
              </a:rPr>
              <a:t>Team Members </a:t>
            </a:r>
          </a:p>
          <a:p>
            <a:r>
              <a:rPr lang="en-US" sz="2400">
                <a:solidFill>
                  <a:srgbClr val="FFFFFF"/>
                </a:solidFill>
              </a:rPr>
              <a:t>This semester and Final Semester</a:t>
            </a:r>
            <a:endParaRPr lang="en-US" sz="2400">
              <a:solidFill>
                <a:srgbClr val="FFFFFF"/>
              </a:solidFill>
              <a:cs typeface="Calibri"/>
            </a:endParaRPr>
          </a:p>
          <a:p>
            <a:r>
              <a:rPr lang="en-US" sz="2400">
                <a:solidFill>
                  <a:srgbClr val="FFFFFF"/>
                </a:solidFill>
              </a:rPr>
              <a:t>Overall on track? </a:t>
            </a:r>
            <a:endParaRPr lang="en-US" sz="2400">
              <a:solidFill>
                <a:srgbClr val="FFFFFF"/>
              </a:solidFill>
              <a:cs typeface="Calibri"/>
            </a:endParaRPr>
          </a:p>
          <a:p>
            <a:r>
              <a:rPr lang="en-US" sz="2400">
                <a:solidFill>
                  <a:srgbClr val="FFFFFF"/>
                </a:solidFill>
              </a:rPr>
              <a:t>Which phase of implementation?</a:t>
            </a:r>
            <a:endParaRPr lang="en-US" sz="2400">
              <a:solidFill>
                <a:srgbClr val="FFFFFF"/>
              </a:solidFill>
              <a:cs typeface="Calibri"/>
            </a:endParaRPr>
          </a:p>
          <a:p>
            <a:r>
              <a:rPr lang="en-US" sz="2400">
                <a:solidFill>
                  <a:srgbClr val="FFFFFF"/>
                </a:solidFill>
              </a:rPr>
              <a:t>List of Materials</a:t>
            </a:r>
            <a:endParaRPr lang="en-US" sz="2400">
              <a:solidFill>
                <a:srgbClr val="FFFFFF"/>
              </a:solidFill>
              <a:cs typeface="Calibri"/>
            </a:endParaRPr>
          </a:p>
        </p:txBody>
      </p:sp>
      <p:cxnSp>
        <p:nvCxnSpPr>
          <p:cNvPr id="28" name="Straight Connector 27">
            <a:extLst>
              <a:ext uri="{FF2B5EF4-FFF2-40B4-BE49-F238E27FC236}">
                <a16:creationId xmlns:a16="http://schemas.microsoft.com/office/drawing/2014/main" id="{D6206FDC-2777-4D7F-AF9C-73413DA664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2888250"/>
            <a:ext cx="0" cy="2769135"/>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21" name="Content Placeholder 20">
            <a:extLst>
              <a:ext uri="{FF2B5EF4-FFF2-40B4-BE49-F238E27FC236}">
                <a16:creationId xmlns:a16="http://schemas.microsoft.com/office/drawing/2014/main" id="{2A851AD3-3DDB-4D7D-8A6F-08965A8D481D}"/>
              </a:ext>
            </a:extLst>
          </p:cNvPr>
          <p:cNvSpPr>
            <a:spLocks noGrp="1"/>
          </p:cNvSpPr>
          <p:nvPr>
            <p:ph sz="half" idx="2"/>
          </p:nvPr>
        </p:nvSpPr>
        <p:spPr>
          <a:xfrm>
            <a:off x="6417730" y="2888250"/>
            <a:ext cx="5393269" cy="2974432"/>
          </a:xfrm>
        </p:spPr>
        <p:txBody>
          <a:bodyPr anchor="t">
            <a:normAutofit lnSpcReduction="10000"/>
          </a:bodyPr>
          <a:lstStyle/>
          <a:p>
            <a:r>
              <a:rPr lang="en-US" sz="2400">
                <a:solidFill>
                  <a:srgbClr val="FFFFFF"/>
                </a:solidFill>
              </a:rPr>
              <a:t>Status of Materials Review / Adaptation</a:t>
            </a:r>
            <a:endParaRPr lang="en-US" sz="2400">
              <a:solidFill>
                <a:srgbClr val="FFFFFF"/>
              </a:solidFill>
              <a:cs typeface="Calibri"/>
            </a:endParaRPr>
          </a:p>
          <a:p>
            <a:r>
              <a:rPr lang="en-US" sz="2400">
                <a:solidFill>
                  <a:srgbClr val="FFFFFF"/>
                </a:solidFill>
              </a:rPr>
              <a:t>Status of New Materials / Hosting</a:t>
            </a:r>
            <a:endParaRPr lang="en-US" sz="2400">
              <a:solidFill>
                <a:srgbClr val="FFFFFF"/>
              </a:solidFill>
              <a:cs typeface="Calibri"/>
            </a:endParaRPr>
          </a:p>
          <a:p>
            <a:r>
              <a:rPr lang="en-US" sz="2400">
                <a:solidFill>
                  <a:srgbClr val="FFFFFF"/>
                </a:solidFill>
              </a:rPr>
              <a:t>Status of Course Redesign</a:t>
            </a:r>
            <a:endParaRPr lang="en-US" sz="2400">
              <a:solidFill>
                <a:srgbClr val="FFFFFF"/>
              </a:solidFill>
              <a:cs typeface="Calibri"/>
            </a:endParaRPr>
          </a:p>
          <a:p>
            <a:r>
              <a:rPr lang="en-US" sz="2400">
                <a:solidFill>
                  <a:srgbClr val="FFFFFF"/>
                </a:solidFill>
              </a:rPr>
              <a:t>Any other work (catch-all)</a:t>
            </a:r>
            <a:endParaRPr lang="en-US" sz="2400">
              <a:solidFill>
                <a:srgbClr val="FFFFFF"/>
              </a:solidFill>
              <a:cs typeface="Calibri"/>
            </a:endParaRPr>
          </a:p>
          <a:p>
            <a:r>
              <a:rPr lang="en-US" sz="2400">
                <a:solidFill>
                  <a:srgbClr val="FFFFFF"/>
                </a:solidFill>
              </a:rPr>
              <a:t>Personnel changes</a:t>
            </a:r>
            <a:endParaRPr lang="en-US" sz="2400">
              <a:solidFill>
                <a:srgbClr val="FFFFFF"/>
              </a:solidFill>
              <a:cs typeface="Calibri"/>
            </a:endParaRPr>
          </a:p>
          <a:p>
            <a:r>
              <a:rPr lang="en-US" sz="2400">
                <a:solidFill>
                  <a:srgbClr val="FFFFFF"/>
                </a:solidFill>
              </a:rPr>
              <a:t>Impact Estimate Changes</a:t>
            </a:r>
            <a:endParaRPr lang="en-US" sz="2400">
              <a:solidFill>
                <a:srgbClr val="FFFFFF"/>
              </a:solidFill>
              <a:cs typeface="Calibri"/>
            </a:endParaRPr>
          </a:p>
          <a:p>
            <a:r>
              <a:rPr lang="en-US" sz="2400">
                <a:solidFill>
                  <a:srgbClr val="FFFFFF"/>
                </a:solidFill>
              </a:rPr>
              <a:t>Any Other Questions</a:t>
            </a:r>
            <a:endParaRPr lang="en-US" sz="2400">
              <a:solidFill>
                <a:srgbClr val="FFFFFF"/>
              </a:solidFill>
              <a:cs typeface="Calibri"/>
            </a:endParaRPr>
          </a:p>
        </p:txBody>
      </p:sp>
    </p:spTree>
    <p:extLst>
      <p:ext uri="{BB962C8B-B14F-4D97-AF65-F5344CB8AC3E}">
        <p14:creationId xmlns:p14="http://schemas.microsoft.com/office/powerpoint/2010/main" val="121286897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03E116-F708-46D3-9DC0-25F4590FCBE9}"/>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kern="1200">
                <a:solidFill>
                  <a:schemeClr val="tx1"/>
                </a:solidFill>
                <a:latin typeface="+mj-lt"/>
                <a:ea typeface="+mj-ea"/>
                <a:cs typeface="+mj-cs"/>
              </a:rPr>
              <a:t>Final Report (Transformation and CI)</a:t>
            </a:r>
            <a:br>
              <a:rPr lang="en-US" sz="7200" kern="1200">
                <a:solidFill>
                  <a:schemeClr val="tx1"/>
                </a:solidFill>
                <a:latin typeface="+mj-lt"/>
                <a:ea typeface="+mj-ea"/>
                <a:cs typeface="+mj-cs"/>
              </a:rPr>
            </a:br>
            <a:r>
              <a:rPr lang="en-US" sz="7200" kern="1200">
                <a:solidFill>
                  <a:schemeClr val="tx1"/>
                </a:solidFill>
                <a:latin typeface="+mj-lt"/>
                <a:ea typeface="+mj-ea"/>
                <a:cs typeface="+mj-cs"/>
              </a:rPr>
              <a:t>Walk-Through</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98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9C68A-8FB4-4679-B606-5A177F1D199B}"/>
              </a:ext>
            </a:extLst>
          </p:cNvPr>
          <p:cNvSpPr>
            <a:spLocks noGrp="1"/>
          </p:cNvSpPr>
          <p:nvPr>
            <p:ph type="title"/>
          </p:nvPr>
        </p:nvSpPr>
        <p:spPr>
          <a:xfrm>
            <a:off x="943277" y="712269"/>
            <a:ext cx="3370998" cy="5502264"/>
          </a:xfrm>
        </p:spPr>
        <p:txBody>
          <a:bodyPr vert="horz" lIns="91440" tIns="45720" rIns="91440" bIns="45720" rtlCol="0">
            <a:normAutofit/>
          </a:bodyPr>
          <a:lstStyle/>
          <a:p>
            <a:r>
              <a:rPr lang="en-US">
                <a:solidFill>
                  <a:srgbClr val="FFFFFF"/>
                </a:solidFill>
              </a:rPr>
              <a:t>Final Report</a:t>
            </a:r>
            <a:endParaRPr lang="en-US">
              <a:solidFill>
                <a:srgbClr val="FFFFFF"/>
              </a:solidFill>
              <a:cs typeface="Calibri Light"/>
            </a:endParaRPr>
          </a:p>
        </p:txBody>
      </p:sp>
      <p:cxnSp>
        <p:nvCxnSpPr>
          <p:cNvPr id="12" name="Straight Connector 11">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3">
            <a:extLst>
              <a:ext uri="{FF2B5EF4-FFF2-40B4-BE49-F238E27FC236}">
                <a16:creationId xmlns:a16="http://schemas.microsoft.com/office/drawing/2014/main" id="{43E8CD51-EEAB-4EA8-8853-2D34ABC142D0}"/>
              </a:ext>
            </a:extLst>
          </p:cNvPr>
          <p:cNvGraphicFramePr>
            <a:graphicFrameLocks noGrp="1"/>
          </p:cNvGraphicFramePr>
          <p:nvPr>
            <p:ph idx="1"/>
            <p:extLst>
              <p:ext uri="{D42A27DB-BD31-4B8C-83A1-F6EECF244321}">
                <p14:modId xmlns:p14="http://schemas.microsoft.com/office/powerpoint/2010/main" val="349182350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324667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B6998EA-3EAC-4675-91B4-463D7C51340F}"/>
              </a:ext>
            </a:extLst>
          </p:cNvPr>
          <p:cNvSpPr>
            <a:spLocks noGrp="1"/>
          </p:cNvSpPr>
          <p:nvPr>
            <p:ph type="title"/>
          </p:nvPr>
        </p:nvSpPr>
        <p:spPr>
          <a:xfrm>
            <a:off x="838200" y="963877"/>
            <a:ext cx="3494362" cy="4930246"/>
          </a:xfrm>
        </p:spPr>
        <p:txBody>
          <a:bodyPr>
            <a:normAutofit/>
          </a:bodyPr>
          <a:lstStyle/>
          <a:p>
            <a:pPr algn="r"/>
            <a:r>
              <a:rPr lang="en-US">
                <a:solidFill>
                  <a:srgbClr val="FFFFFF"/>
                </a:solidFill>
              </a:rPr>
              <a:t>Submitting Your Final Report</a:t>
            </a:r>
            <a:endParaRPr lang="en-US">
              <a:solidFill>
                <a:srgbClr val="FFFFFF"/>
              </a:solidFill>
              <a:cs typeface="Calibri Light"/>
            </a:endParaRP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56EE685-A42C-41CC-B76C-322570851461}"/>
              </a:ext>
            </a:extLst>
          </p:cNvPr>
          <p:cNvSpPr>
            <a:spLocks noGrp="1"/>
          </p:cNvSpPr>
          <p:nvPr>
            <p:ph idx="1"/>
          </p:nvPr>
        </p:nvSpPr>
        <p:spPr>
          <a:xfrm>
            <a:off x="4976031" y="457200"/>
            <a:ext cx="6377769" cy="5895975"/>
          </a:xfrm>
        </p:spPr>
        <p:txBody>
          <a:bodyPr anchor="ctr">
            <a:normAutofit/>
          </a:bodyPr>
          <a:lstStyle/>
          <a:p>
            <a:pPr marL="0" indent="0">
              <a:buNone/>
            </a:pPr>
            <a:r>
              <a:rPr lang="en-US" sz="2400" dirty="0">
                <a:solidFill>
                  <a:srgbClr val="FFFFFF"/>
                </a:solidFill>
              </a:rPr>
              <a:t>Check the </a:t>
            </a:r>
            <a:r>
              <a:rPr lang="en-US" sz="2400" dirty="0">
                <a:solidFill>
                  <a:schemeClr val="tx2"/>
                </a:solidFill>
                <a:hlinkClick r:id="rId2">
                  <a:extLst>
                    <a:ext uri="{A12FA001-AC4F-418D-AE19-62706E023703}">
                      <ahyp:hlinkClr xmlns:ahyp="http://schemas.microsoft.com/office/drawing/2018/hyperlinkcolor" val="tx"/>
                    </a:ext>
                  </a:extLst>
                </a:hlinkClick>
              </a:rPr>
              <a:t>Grantee Information Center</a:t>
            </a:r>
            <a:r>
              <a:rPr lang="en-US" sz="2400" dirty="0">
                <a:solidFill>
                  <a:srgbClr val="FFFFFF"/>
                </a:solidFill>
              </a:rPr>
              <a:t> for the link.</a:t>
            </a:r>
            <a:endParaRPr lang="en-US" sz="2400" dirty="0">
              <a:solidFill>
                <a:srgbClr val="FFFFFF"/>
              </a:solidFill>
              <a:cs typeface="Calibri"/>
            </a:endParaRPr>
          </a:p>
          <a:p>
            <a:pPr marL="0" indent="0">
              <a:buNone/>
            </a:pPr>
            <a:r>
              <a:rPr lang="en-US" sz="2400" dirty="0">
                <a:solidFill>
                  <a:srgbClr val="FFFFFF"/>
                </a:solidFill>
              </a:rPr>
              <a:t>For Transformation, Five items:</a:t>
            </a:r>
            <a:endParaRPr lang="en-US" sz="2400" dirty="0">
              <a:solidFill>
                <a:srgbClr val="FFFFFF"/>
              </a:solidFill>
              <a:cs typeface="Calibri"/>
            </a:endParaRPr>
          </a:p>
          <a:p>
            <a:r>
              <a:rPr lang="en-US" sz="2400" dirty="0">
                <a:solidFill>
                  <a:srgbClr val="FFFFFF"/>
                </a:solidFill>
              </a:rPr>
              <a:t>Word document (Transformation Final Report) </a:t>
            </a:r>
          </a:p>
          <a:p>
            <a:r>
              <a:rPr lang="en-US" sz="2400" dirty="0">
                <a:solidFill>
                  <a:srgbClr val="FFFFFF"/>
                </a:solidFill>
              </a:rPr>
              <a:t>All data (can use a .zip folder if more than one file)</a:t>
            </a:r>
            <a:endParaRPr lang="en-US" sz="2400" dirty="0">
              <a:solidFill>
                <a:srgbClr val="FFFFFF"/>
              </a:solidFill>
              <a:cs typeface="Calibri"/>
            </a:endParaRPr>
          </a:p>
          <a:p>
            <a:r>
              <a:rPr lang="en-US" sz="2400" dirty="0">
                <a:solidFill>
                  <a:srgbClr val="FFFFFF"/>
                </a:solidFill>
              </a:rPr>
              <a:t>Syllabi (same here, .zip works well)</a:t>
            </a:r>
            <a:endParaRPr lang="en-US" sz="2400" dirty="0">
              <a:solidFill>
                <a:srgbClr val="FFFFFF"/>
              </a:solidFill>
              <a:cs typeface="Calibri"/>
            </a:endParaRPr>
          </a:p>
          <a:p>
            <a:r>
              <a:rPr lang="en-US" sz="2400" dirty="0">
                <a:solidFill>
                  <a:srgbClr val="FFFFFF"/>
                </a:solidFill>
              </a:rPr>
              <a:t>Photo of team or class (optional)</a:t>
            </a:r>
            <a:endParaRPr lang="en-US" sz="2400" dirty="0">
              <a:solidFill>
                <a:srgbClr val="FFFFFF"/>
              </a:solidFill>
              <a:cs typeface="Calibri"/>
            </a:endParaRPr>
          </a:p>
          <a:p>
            <a:r>
              <a:rPr lang="en-US" sz="2400" dirty="0">
                <a:solidFill>
                  <a:srgbClr val="FFFFFF"/>
                </a:solidFill>
              </a:rPr>
              <a:t>2</a:t>
            </a:r>
            <a:r>
              <a:rPr lang="en-US" sz="2400" baseline="30000" dirty="0">
                <a:solidFill>
                  <a:srgbClr val="FFFFFF"/>
                </a:solidFill>
              </a:rPr>
              <a:t>nd</a:t>
            </a:r>
            <a:r>
              <a:rPr lang="en-US" sz="2400" dirty="0">
                <a:solidFill>
                  <a:srgbClr val="FFFFFF"/>
                </a:solidFill>
              </a:rPr>
              <a:t> invoice (if possible, optional) </a:t>
            </a:r>
            <a:endParaRPr lang="en-US" sz="2400" dirty="0">
              <a:solidFill>
                <a:srgbClr val="FFFFFF"/>
              </a:solidFill>
              <a:cs typeface="Calibri"/>
            </a:endParaRPr>
          </a:p>
          <a:p>
            <a:pPr marL="0" indent="0">
              <a:buNone/>
            </a:pPr>
            <a:r>
              <a:rPr lang="en-US" sz="2400" dirty="0">
                <a:solidFill>
                  <a:srgbClr val="FFFFFF"/>
                </a:solidFill>
              </a:rPr>
              <a:t>For Continuous Improvement, at least one item: </a:t>
            </a:r>
            <a:endParaRPr lang="en-US" sz="2400" dirty="0">
              <a:solidFill>
                <a:srgbClr val="FFFFFF"/>
              </a:solidFill>
              <a:cs typeface="Calibri"/>
            </a:endParaRPr>
          </a:p>
          <a:p>
            <a:r>
              <a:rPr lang="en-US" sz="2400" dirty="0">
                <a:solidFill>
                  <a:srgbClr val="FFFFFF"/>
                </a:solidFill>
              </a:rPr>
              <a:t>Word document (CI Final Report)</a:t>
            </a:r>
            <a:endParaRPr lang="en-US" sz="2400" dirty="0">
              <a:solidFill>
                <a:srgbClr val="FFFFFF"/>
              </a:solidFill>
              <a:cs typeface="Calibri"/>
            </a:endParaRPr>
          </a:p>
          <a:p>
            <a:r>
              <a:rPr lang="en-US" sz="2400" dirty="0">
                <a:solidFill>
                  <a:srgbClr val="FFFFFF"/>
                </a:solidFill>
              </a:rPr>
              <a:t>If materials are linked in the Word document, that’s all. If not, link them here. </a:t>
            </a:r>
            <a:endParaRPr lang="en-US" sz="2400" dirty="0">
              <a:solidFill>
                <a:srgbClr val="FFFFFF"/>
              </a:solidFill>
              <a:cs typeface="Calibri"/>
            </a:endParaRPr>
          </a:p>
        </p:txBody>
      </p:sp>
    </p:spTree>
    <p:extLst>
      <p:ext uri="{BB962C8B-B14F-4D97-AF65-F5344CB8AC3E}">
        <p14:creationId xmlns:p14="http://schemas.microsoft.com/office/powerpoint/2010/main" val="3206850324"/>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D72D4D1-076F-49D3-9889-EFC4F6D7C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B6998EA-3EAC-4675-91B4-463D7C51340F}"/>
              </a:ext>
            </a:extLst>
          </p:cNvPr>
          <p:cNvSpPr>
            <a:spLocks noGrp="1"/>
          </p:cNvSpPr>
          <p:nvPr>
            <p:ph type="title"/>
          </p:nvPr>
        </p:nvSpPr>
        <p:spPr>
          <a:xfrm>
            <a:off x="838200" y="963877"/>
            <a:ext cx="3494362" cy="4930246"/>
          </a:xfrm>
        </p:spPr>
        <p:txBody>
          <a:bodyPr>
            <a:normAutofit/>
          </a:bodyPr>
          <a:lstStyle/>
          <a:p>
            <a:pPr algn="r"/>
            <a:r>
              <a:rPr lang="en-US" dirty="0">
                <a:solidFill>
                  <a:srgbClr val="FFFFFF"/>
                </a:solidFill>
              </a:rPr>
              <a:t>Final Report: Sending Materials</a:t>
            </a:r>
            <a:endParaRPr lang="en-US" dirty="0">
              <a:solidFill>
                <a:srgbClr val="FFFFFF"/>
              </a:solidFill>
              <a:cs typeface="Calibri Light"/>
            </a:endParaRPr>
          </a:p>
        </p:txBody>
      </p:sp>
      <p:cxnSp>
        <p:nvCxnSpPr>
          <p:cNvPr id="20" name="Straight Connector 1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356EE685-A42C-41CC-B76C-322570851461}"/>
              </a:ext>
            </a:extLst>
          </p:cNvPr>
          <p:cNvSpPr>
            <a:spLocks noGrp="1"/>
          </p:cNvSpPr>
          <p:nvPr>
            <p:ph idx="1"/>
          </p:nvPr>
        </p:nvSpPr>
        <p:spPr>
          <a:xfrm>
            <a:off x="4976031" y="262890"/>
            <a:ext cx="6377769" cy="6115050"/>
          </a:xfrm>
        </p:spPr>
        <p:txBody>
          <a:bodyPr anchor="ctr">
            <a:normAutofit/>
          </a:bodyPr>
          <a:lstStyle/>
          <a:p>
            <a:r>
              <a:rPr lang="en-US" sz="2400" dirty="0">
                <a:solidFill>
                  <a:srgbClr val="FFFFFF"/>
                </a:solidFill>
              </a:rPr>
              <a:t>If all your materials have a small combined file size, you can send them directly through the Final Report. Just combine the files into one .zip and send them over. </a:t>
            </a:r>
            <a:endParaRPr lang="en-US" sz="2400" dirty="0">
              <a:solidFill>
                <a:srgbClr val="FFFFFF"/>
              </a:solidFill>
              <a:cs typeface="Calibri"/>
            </a:endParaRPr>
          </a:p>
          <a:p>
            <a:r>
              <a:rPr lang="en-US" sz="2400" dirty="0">
                <a:solidFill>
                  <a:srgbClr val="FFFFFF"/>
                </a:solidFill>
              </a:rPr>
              <a:t>If that doesn’t work: </a:t>
            </a:r>
            <a:endParaRPr lang="en-US" sz="2400" dirty="0">
              <a:solidFill>
                <a:srgbClr val="FFFFFF"/>
              </a:solidFill>
              <a:cs typeface="Calibri"/>
            </a:endParaRPr>
          </a:p>
          <a:p>
            <a:pPr lvl="1"/>
            <a:r>
              <a:rPr lang="en-US" dirty="0">
                <a:solidFill>
                  <a:srgbClr val="FFFFFF"/>
                </a:solidFill>
              </a:rPr>
              <a:t>Send them in a Google Folder or Dropbox Folder</a:t>
            </a:r>
            <a:endParaRPr lang="en-US" dirty="0">
              <a:solidFill>
                <a:srgbClr val="FFFFFF"/>
              </a:solidFill>
              <a:cs typeface="Calibri"/>
            </a:endParaRPr>
          </a:p>
          <a:p>
            <a:pPr lvl="1"/>
            <a:r>
              <a:rPr lang="en-US" dirty="0">
                <a:solidFill>
                  <a:srgbClr val="FFFFFF"/>
                </a:solidFill>
              </a:rPr>
              <a:t>Host them on your campus webpage and link us to them in the Final Report</a:t>
            </a:r>
            <a:endParaRPr lang="en-US" dirty="0">
              <a:solidFill>
                <a:srgbClr val="FFFFFF"/>
              </a:solidFill>
              <a:cs typeface="Calibri"/>
            </a:endParaRPr>
          </a:p>
          <a:p>
            <a:pPr lvl="1"/>
            <a:r>
              <a:rPr lang="en-US" dirty="0">
                <a:solidFill>
                  <a:srgbClr val="FFFFFF"/>
                </a:solidFill>
              </a:rPr>
              <a:t>Attach them in an email (file size limits apply here)</a:t>
            </a:r>
            <a:endParaRPr lang="en-US" dirty="0">
              <a:solidFill>
                <a:srgbClr val="FFFFFF"/>
              </a:solidFill>
              <a:cs typeface="Calibri"/>
            </a:endParaRPr>
          </a:p>
          <a:p>
            <a:r>
              <a:rPr lang="en-US" sz="2400" dirty="0">
                <a:solidFill>
                  <a:srgbClr val="FFFFFF"/>
                </a:solidFill>
              </a:rPr>
              <a:t>The method doesn’t matter so much. We’ll host them after that. </a:t>
            </a:r>
            <a:endParaRPr lang="en-US" sz="2400" dirty="0">
              <a:solidFill>
                <a:srgbClr val="FFFFFF"/>
              </a:solidFill>
              <a:cs typeface="Calibri"/>
            </a:endParaRPr>
          </a:p>
        </p:txBody>
      </p:sp>
    </p:spTree>
    <p:extLst>
      <p:ext uri="{BB962C8B-B14F-4D97-AF65-F5344CB8AC3E}">
        <p14:creationId xmlns:p14="http://schemas.microsoft.com/office/powerpoint/2010/main" val="142521166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F016-964C-4BAF-A066-48F5EA9EA1D8}"/>
              </a:ext>
            </a:extLst>
          </p:cNvPr>
          <p:cNvSpPr>
            <a:spLocks noGrp="1"/>
          </p:cNvSpPr>
          <p:nvPr>
            <p:ph type="title"/>
          </p:nvPr>
        </p:nvSpPr>
        <p:spPr>
          <a:xfrm>
            <a:off x="1524000" y="2245810"/>
            <a:ext cx="9144000" cy="1355750"/>
          </a:xfrm>
        </p:spPr>
        <p:txBody>
          <a:bodyPr vert="horz" lIns="91440" tIns="45720" rIns="91440" bIns="45720" rtlCol="0" anchor="b">
            <a:normAutofit/>
          </a:bodyPr>
          <a:lstStyle/>
          <a:p>
            <a:r>
              <a:rPr lang="en-US" sz="5400" kern="1200">
                <a:solidFill>
                  <a:schemeClr val="tx1"/>
                </a:solidFill>
                <a:latin typeface="+mj-lt"/>
                <a:ea typeface="+mj-ea"/>
                <a:cs typeface="+mj-cs"/>
              </a:rPr>
              <a:t>Photos (Optional)</a:t>
            </a:r>
          </a:p>
        </p:txBody>
      </p:sp>
      <p:sp>
        <p:nvSpPr>
          <p:cNvPr id="6" name="Text Placeholder 5">
            <a:extLst>
              <a:ext uri="{FF2B5EF4-FFF2-40B4-BE49-F238E27FC236}">
                <a16:creationId xmlns:a16="http://schemas.microsoft.com/office/drawing/2014/main" id="{63AB1D75-C858-446B-AE7D-5F5514542DCA}"/>
              </a:ext>
            </a:extLst>
          </p:cNvPr>
          <p:cNvSpPr>
            <a:spLocks noGrp="1"/>
          </p:cNvSpPr>
          <p:nvPr>
            <p:ph type="body" sz="half" idx="2"/>
          </p:nvPr>
        </p:nvSpPr>
        <p:spPr>
          <a:xfrm>
            <a:off x="1524000" y="3608516"/>
            <a:ext cx="9144000" cy="911117"/>
          </a:xfrm>
        </p:spPr>
        <p:txBody>
          <a:bodyPr vert="horz" lIns="91440" tIns="45720" rIns="91440" bIns="45720" rtlCol="0">
            <a:normAutofit/>
          </a:bodyPr>
          <a:lstStyle/>
          <a:p>
            <a:r>
              <a:rPr lang="en-US" sz="2000" kern="1200">
                <a:solidFill>
                  <a:schemeClr val="tx1"/>
                </a:solidFill>
                <a:latin typeface="+mn-lt"/>
                <a:ea typeface="+mn-ea"/>
                <a:cs typeface="+mn-cs"/>
              </a:rPr>
              <a:t>If you are submitting a team or class photo, please do not send separate headshots.</a:t>
            </a:r>
          </a:p>
        </p:txBody>
      </p:sp>
      <p:sp>
        <p:nvSpPr>
          <p:cNvPr id="14" name="Freeform 31">
            <a:extLst>
              <a:ext uri="{FF2B5EF4-FFF2-40B4-BE49-F238E27FC236}">
                <a16:creationId xmlns:a16="http://schemas.microsoft.com/office/drawing/2014/main" id="{A2AEA782-0EA4-42E9-871D-7401D6A09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75140" cy="2130951"/>
          </a:xfrm>
          <a:custGeom>
            <a:avLst/>
            <a:gdLst>
              <a:gd name="connsiteX0" fmla="*/ 0 w 4475140"/>
              <a:gd name="connsiteY0" fmla="*/ 0 h 2130951"/>
              <a:gd name="connsiteX1" fmla="*/ 1074821 w 4475140"/>
              <a:gd name="connsiteY1" fmla="*/ 0 h 2130951"/>
              <a:gd name="connsiteX2" fmla="*/ 1074821 w 4475140"/>
              <a:gd name="connsiteY2" fmla="*/ 478 h 2130951"/>
              <a:gd name="connsiteX3" fmla="*/ 4475140 w 4475140"/>
              <a:gd name="connsiteY3" fmla="*/ 478 h 2130951"/>
              <a:gd name="connsiteX4" fmla="*/ 3488452 w 4475140"/>
              <a:gd name="connsiteY4" fmla="*/ 2130951 h 2130951"/>
              <a:gd name="connsiteX5" fmla="*/ 0 w 4475140"/>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951">
                <a:moveTo>
                  <a:pt x="0" y="0"/>
                </a:moveTo>
                <a:lnTo>
                  <a:pt x="1074821" y="0"/>
                </a:lnTo>
                <a:lnTo>
                  <a:pt x="1074821" y="478"/>
                </a:lnTo>
                <a:lnTo>
                  <a:pt x="4475140" y="478"/>
                </a:lnTo>
                <a:lnTo>
                  <a:pt x="3488452" y="2130951"/>
                </a:lnTo>
                <a:lnTo>
                  <a:pt x="0" y="2130951"/>
                </a:lnTo>
                <a:close/>
              </a:path>
            </a:pathLst>
          </a:custGeom>
          <a:solidFill>
            <a:srgbClr val="5148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7" name="Content Placeholder 6" descr="Team photo example">
            <a:extLst>
              <a:ext uri="{FF2B5EF4-FFF2-40B4-BE49-F238E27FC236}">
                <a16:creationId xmlns:a16="http://schemas.microsoft.com/office/drawing/2014/main" id="{6AD82219-C53E-40A7-9A44-337707552926}"/>
              </a:ext>
            </a:extLst>
          </p:cNvPr>
          <p:cNvPicPr>
            <a:picLocks noGrp="1" noChangeAspect="1"/>
          </p:cNvPicPr>
          <p:nvPr>
            <p:ph idx="1"/>
          </p:nvPr>
        </p:nvPicPr>
        <p:blipFill rotWithShape="1">
          <a:blip r:embed="rId2"/>
          <a:srcRect t="3703" r="1" b="29347"/>
          <a:stretch/>
        </p:blipFill>
        <p:spPr>
          <a:xfrm>
            <a:off x="3649318" y="2"/>
            <a:ext cx="8542682" cy="2130473"/>
          </a:xfrm>
          <a:custGeom>
            <a:avLst/>
            <a:gdLst/>
            <a:ahLst/>
            <a:cxnLst/>
            <a:rect l="l" t="t" r="r" b="b"/>
            <a:pathLst>
              <a:path w="8542682" h="2130473">
                <a:moveTo>
                  <a:pt x="986689" y="0"/>
                </a:moveTo>
                <a:lnTo>
                  <a:pt x="8542682" y="0"/>
                </a:lnTo>
                <a:lnTo>
                  <a:pt x="8542682" y="2130473"/>
                </a:lnTo>
                <a:lnTo>
                  <a:pt x="0" y="2130473"/>
                </a:lnTo>
                <a:close/>
              </a:path>
            </a:pathLst>
          </a:custGeom>
        </p:spPr>
      </p:pic>
      <p:sp>
        <p:nvSpPr>
          <p:cNvPr id="16" name="Freeform 34">
            <a:extLst>
              <a:ext uri="{FF2B5EF4-FFF2-40B4-BE49-F238E27FC236}">
                <a16:creationId xmlns:a16="http://schemas.microsoft.com/office/drawing/2014/main" id="{B0992639-1CDA-4FE6-BB95-E13221490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716860" y="4682362"/>
            <a:ext cx="4475140" cy="217468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8" name="Picture 7" descr="Separate headshots example. Don't do this.">
            <a:extLst>
              <a:ext uri="{FF2B5EF4-FFF2-40B4-BE49-F238E27FC236}">
                <a16:creationId xmlns:a16="http://schemas.microsoft.com/office/drawing/2014/main" id="{88B1D9E9-6E97-4C56-8861-4CD59472F3D3}"/>
              </a:ext>
            </a:extLst>
          </p:cNvPr>
          <p:cNvPicPr>
            <a:picLocks noChangeAspect="1"/>
          </p:cNvPicPr>
          <p:nvPr/>
        </p:nvPicPr>
        <p:blipFill rotWithShape="1">
          <a:blip r:embed="rId3"/>
          <a:srcRect t="11954" r="-2" b="21201"/>
          <a:stretch/>
        </p:blipFill>
        <p:spPr>
          <a:xfrm>
            <a:off x="20" y="4682838"/>
            <a:ext cx="8563356" cy="2175160"/>
          </a:xfrm>
          <a:custGeom>
            <a:avLst/>
            <a:gdLst/>
            <a:ahLst/>
            <a:cxnLst/>
            <a:rect l="l" t="t" r="r" b="b"/>
            <a:pathLst>
              <a:path w="8563376" h="2175160">
                <a:moveTo>
                  <a:pt x="0" y="0"/>
                </a:moveTo>
                <a:lnTo>
                  <a:pt x="8563376" y="0"/>
                </a:lnTo>
                <a:lnTo>
                  <a:pt x="7555992" y="2175160"/>
                </a:lnTo>
                <a:lnTo>
                  <a:pt x="0" y="2175160"/>
                </a:lnTo>
                <a:close/>
              </a:path>
            </a:pathLst>
          </a:custGeom>
        </p:spPr>
      </p:pic>
      <p:pic>
        <p:nvPicPr>
          <p:cNvPr id="4" name="Graphic 3" descr="Thumbs up sign">
            <a:extLst>
              <a:ext uri="{FF2B5EF4-FFF2-40B4-BE49-F238E27FC236}">
                <a16:creationId xmlns:a16="http://schemas.microsoft.com/office/drawing/2014/main" id="{BDCADCBD-0B73-4486-8D9A-D30061BB9A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7940" y="1197775"/>
            <a:ext cx="914400" cy="914400"/>
          </a:xfrm>
          <a:prstGeom prst="rect">
            <a:avLst/>
          </a:prstGeom>
        </p:spPr>
      </p:pic>
      <p:pic>
        <p:nvPicPr>
          <p:cNvPr id="10" name="Graphic 9" descr="Close">
            <a:extLst>
              <a:ext uri="{FF2B5EF4-FFF2-40B4-BE49-F238E27FC236}">
                <a16:creationId xmlns:a16="http://schemas.microsoft.com/office/drawing/2014/main" id="{2CD61D63-F093-478C-8F06-75B0105662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28081" y="4688730"/>
            <a:ext cx="914400" cy="914400"/>
          </a:xfrm>
          <a:prstGeom prst="rect">
            <a:avLst/>
          </a:prstGeom>
        </p:spPr>
      </p:pic>
    </p:spTree>
    <p:extLst>
      <p:ext uri="{BB962C8B-B14F-4D97-AF65-F5344CB8AC3E}">
        <p14:creationId xmlns:p14="http://schemas.microsoft.com/office/powerpoint/2010/main" val="101532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6F8079F-6D98-4112-B38E-8FEE10186128}"/>
              </a:ext>
            </a:extLst>
          </p:cNvPr>
          <p:cNvPicPr>
            <a:picLocks noChangeAspect="1"/>
          </p:cNvPicPr>
          <p:nvPr/>
        </p:nvPicPr>
        <p:blipFill rotWithShape="1">
          <a:blip r:embed="rId2"/>
          <a:srcRect l="8345" r="7282"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0BFB6-863D-4AA0-A2BE-FAEEFCF8E981}"/>
              </a:ext>
            </a:extLst>
          </p:cNvPr>
          <p:cNvSpPr>
            <a:spLocks noGrp="1"/>
          </p:cNvSpPr>
          <p:nvPr>
            <p:ph type="ctrTitle"/>
          </p:nvPr>
        </p:nvSpPr>
        <p:spPr>
          <a:xfrm>
            <a:off x="477981" y="1122363"/>
            <a:ext cx="4023360" cy="3204134"/>
          </a:xfrm>
        </p:spPr>
        <p:txBody>
          <a:bodyPr anchor="b">
            <a:normAutofit/>
          </a:bodyPr>
          <a:lstStyle/>
          <a:p>
            <a:pPr algn="l"/>
            <a:r>
              <a:rPr lang="en-US"/>
              <a:t>An ALG Quick Look</a:t>
            </a:r>
          </a:p>
        </p:txBody>
      </p:sp>
      <p:sp>
        <p:nvSpPr>
          <p:cNvPr id="3" name="Subtitle 2">
            <a:extLst>
              <a:ext uri="{FF2B5EF4-FFF2-40B4-BE49-F238E27FC236}">
                <a16:creationId xmlns:a16="http://schemas.microsoft.com/office/drawing/2014/main" id="{0FDF0DFA-8CB9-4DD3-9D99-DA073DC734AF}"/>
              </a:ext>
            </a:extLst>
          </p:cNvPr>
          <p:cNvSpPr>
            <a:spLocks noGrp="1"/>
          </p:cNvSpPr>
          <p:nvPr>
            <p:ph type="subTitle" idx="1"/>
          </p:nvPr>
        </p:nvSpPr>
        <p:spPr>
          <a:xfrm>
            <a:off x="477980" y="4901498"/>
            <a:ext cx="5465620" cy="1330820"/>
          </a:xfrm>
        </p:spPr>
        <p:txBody>
          <a:bodyPr>
            <a:normAutofit lnSpcReduction="10000"/>
          </a:bodyPr>
          <a:lstStyle/>
          <a:p>
            <a:pPr algn="l"/>
            <a:r>
              <a:rPr lang="en-US" dirty="0"/>
              <a:t>Screenshare Tour of the </a:t>
            </a:r>
            <a:r>
              <a:rPr lang="en-US" b="1" dirty="0"/>
              <a:t>New ALG Website</a:t>
            </a:r>
            <a:r>
              <a:rPr lang="en-US" dirty="0"/>
              <a:t>, GALILEO Open Learning Materials, </a:t>
            </a:r>
            <a:r>
              <a:rPr lang="en-US" dirty="0" err="1"/>
              <a:t>OpenALG</a:t>
            </a:r>
            <a:r>
              <a:rPr lang="en-US" dirty="0"/>
              <a:t>, and the ALG Tracking Spreadsheet (Data)</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738642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98104"/>
            <a:ext cx="4288094" cy="428809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aily Calendar">
            <a:extLst>
              <a:ext uri="{FF2B5EF4-FFF2-40B4-BE49-F238E27FC236}">
                <a16:creationId xmlns:a16="http://schemas.microsoft.com/office/drawing/2014/main" id="{0F8AAFFA-C2FF-4228-9626-6F67FE232E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9471" y="941355"/>
            <a:ext cx="2601592" cy="2601592"/>
          </a:xfrm>
          <a:prstGeom prst="rect">
            <a:avLst/>
          </a:prstGeom>
        </p:spPr>
      </p:pic>
      <p:grpSp>
        <p:nvGrpSpPr>
          <p:cNvPr id="30" name="Group 29">
            <a:extLst>
              <a:ext uri="{FF2B5EF4-FFF2-40B4-BE49-F238E27FC236}">
                <a16:creationId xmlns:a16="http://schemas.microsoft.com/office/drawing/2014/main" id="{C4751043-2EE3-4222-9979-8E61D93DA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1848" y="2813300"/>
            <a:ext cx="3757487" cy="3757487"/>
            <a:chOff x="1881974" y="1174396"/>
            <a:chExt cx="5290997" cy="5290997"/>
          </a:xfrm>
        </p:grpSpPr>
        <p:sp>
          <p:nvSpPr>
            <p:cNvPr id="31" name="Oval 30">
              <a:extLst>
                <a:ext uri="{FF2B5EF4-FFF2-40B4-BE49-F238E27FC236}">
                  <a16:creationId xmlns:a16="http://schemas.microsoft.com/office/drawing/2014/main" id="{03FD8213-DB67-4E29-9615-984DB59917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4EDB257-28CF-422F-AE6A-B99E3FE81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Oval 33">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350" y="2762501"/>
            <a:ext cx="3744592" cy="3744592"/>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E41C74-3BDD-48C9-A78E-7117F4FF7EBB}"/>
              </a:ext>
            </a:extLst>
          </p:cNvPr>
          <p:cNvSpPr>
            <a:spLocks noGrp="1"/>
          </p:cNvSpPr>
          <p:nvPr>
            <p:ph type="title"/>
          </p:nvPr>
        </p:nvSpPr>
        <p:spPr>
          <a:xfrm>
            <a:off x="702591" y="3404608"/>
            <a:ext cx="3520789" cy="2666087"/>
          </a:xfrm>
        </p:spPr>
        <p:txBody>
          <a:bodyPr>
            <a:normAutofit/>
          </a:bodyPr>
          <a:lstStyle/>
          <a:p>
            <a:pPr algn="ctr"/>
            <a:r>
              <a:rPr lang="en-US">
                <a:solidFill>
                  <a:srgbClr val="FFFFFF"/>
                </a:solidFill>
              </a:rPr>
              <a:t>Upcoming Reporting Deadlines</a:t>
            </a:r>
            <a:endParaRPr lang="en-US">
              <a:solidFill>
                <a:srgbClr val="FFFFFF"/>
              </a:solidFill>
              <a:cs typeface="Calibri Light"/>
            </a:endParaRPr>
          </a:p>
        </p:txBody>
      </p:sp>
      <p:grpSp>
        <p:nvGrpSpPr>
          <p:cNvPr id="36"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37" name="Freeform: Shape 36">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grpSp>
        <p:nvGrpSpPr>
          <p:cNvPr id="40"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41" name="Freeform: Shape 40">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9448D7B4-0A9F-46F5-93C2-444FF5AD34D2}"/>
              </a:ext>
            </a:extLst>
          </p:cNvPr>
          <p:cNvSpPr>
            <a:spLocks noGrp="1"/>
          </p:cNvSpPr>
          <p:nvPr>
            <p:ph idx="1"/>
          </p:nvPr>
        </p:nvSpPr>
        <p:spPr>
          <a:xfrm>
            <a:off x="6835143" y="782573"/>
            <a:ext cx="4974771" cy="5244070"/>
          </a:xfrm>
        </p:spPr>
        <p:txBody>
          <a:bodyPr vert="horz" lIns="91440" tIns="45720" rIns="91440" bIns="45720" rtlCol="0" anchor="t">
            <a:normAutofit/>
          </a:bodyPr>
          <a:lstStyle/>
          <a:p>
            <a:r>
              <a:rPr lang="en-US" b="1" dirty="0">
                <a:solidFill>
                  <a:srgbClr val="FFFFFF"/>
                </a:solidFill>
                <a:cs typeface="Calibri"/>
              </a:rPr>
              <a:t>Spring 2023: May 15 – Not required for you!</a:t>
            </a:r>
          </a:p>
          <a:p>
            <a:r>
              <a:rPr lang="en-US" b="1" dirty="0">
                <a:solidFill>
                  <a:srgbClr val="FFFFFF"/>
                </a:solidFill>
                <a:cs typeface="Calibri"/>
              </a:rPr>
              <a:t>Summer 2023: August 14</a:t>
            </a:r>
          </a:p>
          <a:p>
            <a:r>
              <a:rPr lang="en-US" b="1" dirty="0">
                <a:solidFill>
                  <a:srgbClr val="FFFFFF"/>
                </a:solidFill>
                <a:cs typeface="Calibri"/>
              </a:rPr>
              <a:t>Fall 2023: December 18</a:t>
            </a:r>
          </a:p>
          <a:p>
            <a:r>
              <a:rPr lang="en-US" b="1" dirty="0">
                <a:solidFill>
                  <a:srgbClr val="FFFFFF"/>
                </a:solidFill>
                <a:cs typeface="Calibri"/>
              </a:rPr>
              <a:t>Spring 2024: May 13, 2024</a:t>
            </a:r>
          </a:p>
          <a:p>
            <a:pPr marL="0" indent="0">
              <a:buNone/>
            </a:pPr>
            <a:r>
              <a:rPr lang="en-US" dirty="0">
                <a:solidFill>
                  <a:srgbClr val="FFFFFF"/>
                </a:solidFill>
              </a:rPr>
              <a:t>Deadlines are always on the </a:t>
            </a:r>
            <a:r>
              <a:rPr lang="en-US" dirty="0">
                <a:solidFill>
                  <a:srgbClr val="FFFFFF"/>
                </a:solidFill>
                <a:hlinkClick r:id="rId4">
                  <a:extLst>
                    <a:ext uri="{A12FA001-AC4F-418D-AE19-62706E023703}">
                      <ahyp:hlinkClr xmlns:ahyp="http://schemas.microsoft.com/office/drawing/2018/hyperlinkcolor" val="tx"/>
                    </a:ext>
                  </a:extLst>
                </a:hlinkClick>
              </a:rPr>
              <a:t>Grantee Information Center</a:t>
            </a:r>
            <a:r>
              <a:rPr lang="en-US" dirty="0">
                <a:solidFill>
                  <a:srgbClr val="FFFFFF"/>
                </a:solidFill>
              </a:rPr>
              <a:t>. </a:t>
            </a:r>
          </a:p>
          <a:p>
            <a:pPr marL="0" indent="0">
              <a:buNone/>
            </a:pPr>
            <a:r>
              <a:rPr lang="en-US" b="1" dirty="0">
                <a:solidFill>
                  <a:srgbClr val="FFFFFF"/>
                </a:solidFill>
              </a:rPr>
              <a:t>Please bookmark the Grants Information Center page</a:t>
            </a:r>
            <a:r>
              <a:rPr lang="en-US" dirty="0">
                <a:solidFill>
                  <a:srgbClr val="FFFFFF"/>
                </a:solidFill>
              </a:rPr>
              <a:t>! </a:t>
            </a:r>
          </a:p>
          <a:p>
            <a:pPr marL="0" indent="0">
              <a:buNone/>
            </a:pPr>
            <a:r>
              <a:rPr lang="en-US" dirty="0">
                <a:solidFill>
                  <a:srgbClr val="FFFFFF"/>
                </a:solidFill>
              </a:rPr>
              <a:t>It’s a new link- re-bookmark it! </a:t>
            </a:r>
          </a:p>
          <a:p>
            <a:pPr marL="0" indent="0">
              <a:buNone/>
            </a:pPr>
            <a:r>
              <a:rPr lang="en-US" dirty="0">
                <a:solidFill>
                  <a:srgbClr val="FFFFFF"/>
                </a:solidFill>
              </a:rPr>
              <a:t>We will also email the link later. </a:t>
            </a:r>
            <a:endParaRPr lang="en-US" dirty="0">
              <a:solidFill>
                <a:srgbClr val="FFFFFF"/>
              </a:solidFill>
              <a:cs typeface="Calibri"/>
            </a:endParaRPr>
          </a:p>
        </p:txBody>
      </p:sp>
    </p:spTree>
    <p:extLst>
      <p:ext uri="{BB962C8B-B14F-4D97-AF65-F5344CB8AC3E}">
        <p14:creationId xmlns:p14="http://schemas.microsoft.com/office/powerpoint/2010/main" val="3335069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45F7B13-EC1A-4A47-86A2-83F62F228767}"/>
              </a:ext>
            </a:extLst>
          </p:cNvPr>
          <p:cNvSpPr>
            <a:spLocks noGrp="1"/>
          </p:cNvSpPr>
          <p:nvPr>
            <p:ph type="title"/>
          </p:nvPr>
        </p:nvSpPr>
        <p:spPr>
          <a:xfrm>
            <a:off x="956826" y="1112969"/>
            <a:ext cx="3937298" cy="4166010"/>
          </a:xfrm>
        </p:spPr>
        <p:txBody>
          <a:bodyPr>
            <a:normAutofit/>
          </a:bodyPr>
          <a:lstStyle/>
          <a:p>
            <a:pPr algn="ctr"/>
            <a:r>
              <a:rPr lang="en-US">
                <a:solidFill>
                  <a:srgbClr val="FFFFFF"/>
                </a:solidFill>
              </a:rPr>
              <a:t>Listserv</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2E21C6A-A6D9-4D68-8A2C-3483EAD4A4F5}"/>
              </a:ext>
            </a:extLst>
          </p:cNvPr>
          <p:cNvSpPr>
            <a:spLocks noGrp="1"/>
          </p:cNvSpPr>
          <p:nvPr>
            <p:ph idx="1"/>
          </p:nvPr>
        </p:nvSpPr>
        <p:spPr>
          <a:xfrm>
            <a:off x="6096000" y="820879"/>
            <a:ext cx="5257799" cy="5437875"/>
          </a:xfrm>
        </p:spPr>
        <p:txBody>
          <a:bodyPr anchor="t">
            <a:normAutofit/>
          </a:bodyPr>
          <a:lstStyle/>
          <a:p>
            <a:r>
              <a:rPr lang="en-US" dirty="0"/>
              <a:t>You will be added to the ALG-GRANTEES-L Listserv with all previous awardees. This list is mostly for announcements. </a:t>
            </a:r>
          </a:p>
          <a:p>
            <a:r>
              <a:rPr lang="en-US" dirty="0"/>
              <a:t>Anything with a subject line starting in brackets is made for a specific audience: [All Grantees], [Current Grantees], [R23 Grantees].</a:t>
            </a:r>
          </a:p>
          <a:p>
            <a:r>
              <a:rPr lang="en-US" dirty="0"/>
              <a:t>If you have any personal questions, please let us know at </a:t>
            </a:r>
            <a:r>
              <a:rPr lang="en-US" dirty="0">
                <a:solidFill>
                  <a:schemeClr val="tx2"/>
                </a:solidFill>
                <a:hlinkClick r:id="rId2">
                  <a:extLst>
                    <a:ext uri="{A12FA001-AC4F-418D-AE19-62706E023703}">
                      <ahyp:hlinkClr xmlns:ahyp="http://schemas.microsoft.com/office/drawing/2018/hyperlinkcolor" val="tx"/>
                    </a:ext>
                  </a:extLst>
                </a:hlinkClick>
              </a:rPr>
              <a:t>jeff.gallant@usg.edu</a:t>
            </a:r>
            <a:r>
              <a:rPr lang="en-US" dirty="0">
                <a:solidFill>
                  <a:schemeClr val="tx2"/>
                </a:solidFill>
              </a:rPr>
              <a:t>.</a:t>
            </a:r>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88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042BC7E5-76DB-4826-8C07-4A49B6353F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479558"/>
            <a:ext cx="1861854" cy="717514"/>
            <a:chOff x="0" y="1479558"/>
            <a:chExt cx="1861854" cy="717514"/>
          </a:xfrm>
          <a:solidFill>
            <a:schemeClr val="bg1"/>
          </a:solidFill>
        </p:grpSpPr>
        <p:sp>
          <p:nvSpPr>
            <p:cNvPr id="26" name="Freeform: Shape 25">
              <a:extLst>
                <a:ext uri="{FF2B5EF4-FFF2-40B4-BE49-F238E27FC236}">
                  <a16:creationId xmlns:a16="http://schemas.microsoft.com/office/drawing/2014/main" id="{E16C8D8F-10E9-4498-ABDB-0F923F8B6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47955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1E5A83E3-8A11-4492-BB6E-F5F224031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19192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9" name="Freeform: Shape 28">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8992" y="-34538"/>
            <a:ext cx="6655405" cy="6335470"/>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B06059C-C357-4011-82B9-9C01063013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5194" y="-23905"/>
            <a:ext cx="6705251" cy="63185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AFEC601-A132-47EE-B0C2-B38ACD9F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6886" y="-23905"/>
            <a:ext cx="6705251" cy="6215019"/>
          </a:xfrm>
          <a:custGeom>
            <a:avLst/>
            <a:gdLst>
              <a:gd name="connsiteX0" fmla="*/ 1529549 w 6355652"/>
              <a:gd name="connsiteY0" fmla="*/ 0 h 5890980"/>
              <a:gd name="connsiteX1" fmla="*/ 4826104 w 6355652"/>
              <a:gd name="connsiteY1" fmla="*/ 0 h 5890980"/>
              <a:gd name="connsiteX2" fmla="*/ 4954579 w 6355652"/>
              <a:gd name="connsiteY2" fmla="*/ 78051 h 5890980"/>
              <a:gd name="connsiteX3" fmla="*/ 6355652 w 6355652"/>
              <a:gd name="connsiteY3" fmla="*/ 2713154 h 5890980"/>
              <a:gd name="connsiteX4" fmla="*/ 3177826 w 6355652"/>
              <a:gd name="connsiteY4" fmla="*/ 5890980 h 5890980"/>
              <a:gd name="connsiteX5" fmla="*/ 0 w 6355652"/>
              <a:gd name="connsiteY5" fmla="*/ 2713154 h 5890980"/>
              <a:gd name="connsiteX6" fmla="*/ 1401073 w 6355652"/>
              <a:gd name="connsiteY6" fmla="*/ 78051 h 589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5890980">
                <a:moveTo>
                  <a:pt x="1529549" y="0"/>
                </a:moveTo>
                <a:lnTo>
                  <a:pt x="4826104" y="0"/>
                </a:lnTo>
                <a:lnTo>
                  <a:pt x="4954579" y="78051"/>
                </a:lnTo>
                <a:cubicBezTo>
                  <a:pt x="5799886" y="649129"/>
                  <a:pt x="6355652" y="1616239"/>
                  <a:pt x="6355652" y="2713154"/>
                </a:cubicBezTo>
                <a:cubicBezTo>
                  <a:pt x="6355652" y="4468219"/>
                  <a:pt x="4932891" y="5890980"/>
                  <a:pt x="3177826" y="5890980"/>
                </a:cubicBezTo>
                <a:cubicBezTo>
                  <a:pt x="1422761" y="5890980"/>
                  <a:pt x="0" y="4468219"/>
                  <a:pt x="0" y="2713154"/>
                </a:cubicBezTo>
                <a:cubicBezTo>
                  <a:pt x="0" y="1616239"/>
                  <a:pt x="555766" y="649129"/>
                  <a:pt x="1401073" y="78051"/>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CD3D4-92AE-44DA-BE87-3566CE651D0F}"/>
              </a:ext>
            </a:extLst>
          </p:cNvPr>
          <p:cNvSpPr>
            <a:spLocks noGrp="1"/>
          </p:cNvSpPr>
          <p:nvPr>
            <p:ph type="ctrTitle"/>
          </p:nvPr>
        </p:nvSpPr>
        <p:spPr>
          <a:xfrm>
            <a:off x="2242408" y="663322"/>
            <a:ext cx="5786232" cy="3011190"/>
          </a:xfrm>
        </p:spPr>
        <p:txBody>
          <a:bodyPr>
            <a:normAutofit/>
          </a:bodyPr>
          <a:lstStyle/>
          <a:p>
            <a:r>
              <a:rPr lang="en-US" sz="5400">
                <a:solidFill>
                  <a:srgbClr val="FFFFFF"/>
                </a:solidFill>
              </a:rPr>
              <a:t>Thank You! </a:t>
            </a:r>
            <a:endParaRPr lang="en-US" sz="5400">
              <a:solidFill>
                <a:srgbClr val="FFFFFF"/>
              </a:solidFill>
              <a:cs typeface="Calibri Light"/>
            </a:endParaRPr>
          </a:p>
        </p:txBody>
      </p:sp>
      <p:sp>
        <p:nvSpPr>
          <p:cNvPr id="3" name="Content Placeholder 2">
            <a:extLst>
              <a:ext uri="{FF2B5EF4-FFF2-40B4-BE49-F238E27FC236}">
                <a16:creationId xmlns:a16="http://schemas.microsoft.com/office/drawing/2014/main" id="{8D99E9D0-1847-4611-BC0D-9B7DC69A62B4}"/>
              </a:ext>
            </a:extLst>
          </p:cNvPr>
          <p:cNvSpPr>
            <a:spLocks noGrp="1"/>
          </p:cNvSpPr>
          <p:nvPr>
            <p:ph type="subTitle" idx="1"/>
          </p:nvPr>
        </p:nvSpPr>
        <p:spPr>
          <a:xfrm>
            <a:off x="2466269" y="3778019"/>
            <a:ext cx="5338511" cy="1260705"/>
          </a:xfrm>
        </p:spPr>
        <p:txBody>
          <a:bodyPr vert="horz" lIns="91440" tIns="45720" rIns="91440" bIns="45720" rtlCol="0" anchor="t">
            <a:normAutofit/>
          </a:bodyPr>
          <a:lstStyle/>
          <a:p>
            <a:r>
              <a:rPr lang="en-US" dirty="0">
                <a:solidFill>
                  <a:srgbClr val="FFFFFF"/>
                </a:solidFill>
              </a:rPr>
              <a:t>We can’t wait to see what happens next! </a:t>
            </a:r>
            <a:endParaRPr lang="en-US" dirty="0">
              <a:solidFill>
                <a:srgbClr val="FFFFFF"/>
              </a:solidFill>
              <a:cs typeface="Calibri"/>
            </a:endParaRPr>
          </a:p>
          <a:p>
            <a:pPr marL="0" indent="0">
              <a:buNone/>
            </a:pPr>
            <a:r>
              <a:rPr lang="en-US" sz="2000" dirty="0">
                <a:solidFill>
                  <a:srgbClr val="FFFFFF"/>
                </a:solidFill>
              </a:rPr>
              <a:t>Jeff Gallant: jeff.gallant@usg.edu</a:t>
            </a:r>
            <a:endParaRPr lang="en-US" sz="2000" dirty="0">
              <a:solidFill>
                <a:srgbClr val="FFFFFF"/>
              </a:solidFill>
              <a:cs typeface="Calibri"/>
            </a:endParaRPr>
          </a:p>
        </p:txBody>
      </p:sp>
      <p:sp>
        <p:nvSpPr>
          <p:cNvPr id="35"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7" name="Graphic 212">
            <a:extLst>
              <a:ext uri="{FF2B5EF4-FFF2-40B4-BE49-F238E27FC236}">
                <a16:creationId xmlns:a16="http://schemas.microsoft.com/office/drawing/2014/main" id="{218E095B-4870-4AD5-9C41-C16D5952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4716" y="188494"/>
            <a:ext cx="1048371" cy="1048371"/>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39"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83101" y="3578317"/>
            <a:ext cx="1054466" cy="469689"/>
            <a:chOff x="9841624" y="4115729"/>
            <a:chExt cx="602169" cy="268223"/>
          </a:xfrm>
          <a:solidFill>
            <a:schemeClr val="bg1"/>
          </a:solidFill>
        </p:grpSpPr>
        <p:sp>
          <p:nvSpPr>
            <p:cNvPr id="40" name="Freeform: Shape 39">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6" name="Oval 45">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Oval 47">
            <a:extLst>
              <a:ext uri="{FF2B5EF4-FFF2-40B4-BE49-F238E27FC236}">
                <a16:creationId xmlns:a16="http://schemas.microsoft.com/office/drawing/2014/main" id="{BE8CB2F0-2F5A-4EBD-B214-E0309C31F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4525" y="4910353"/>
            <a:ext cx="468090" cy="468090"/>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Shape 49">
            <a:extLst>
              <a:ext uri="{FF2B5EF4-FFF2-40B4-BE49-F238E27FC236}">
                <a16:creationId xmlns:a16="http://schemas.microsoft.com/office/drawing/2014/main" id="{FFD3887D-244B-4EC4-9208-E304984C5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Freeform: Shape 51">
            <a:extLst>
              <a:ext uri="{FF2B5EF4-FFF2-40B4-BE49-F238E27FC236}">
                <a16:creationId xmlns:a16="http://schemas.microsoft.com/office/drawing/2014/main" id="{97224C31-855E-4593-8A58-5B2B0CC4F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22467" y="4200769"/>
            <a:ext cx="2769534" cy="2657232"/>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2">
              <a:alpha val="3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800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66F87"/>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1F2D20E-DA95-471A-A9ED-14105C3BA2BE}"/>
              </a:ext>
            </a:extLst>
          </p:cNvPr>
          <p:cNvSpPr>
            <a:spLocks noGrp="1"/>
          </p:cNvSpPr>
          <p:nvPr>
            <p:ph type="title"/>
          </p:nvPr>
        </p:nvSpPr>
        <p:spPr>
          <a:xfrm>
            <a:off x="922635" y="1250575"/>
            <a:ext cx="4604274" cy="4163210"/>
          </a:xfrm>
        </p:spPr>
        <p:txBody>
          <a:bodyPr anchor="ctr">
            <a:normAutofit/>
          </a:bodyPr>
          <a:lstStyle/>
          <a:p>
            <a:r>
              <a:rPr lang="en-US" sz="7400" dirty="0">
                <a:solidFill>
                  <a:srgbClr val="FFFFFF"/>
                </a:solidFill>
              </a:rPr>
              <a:t>R23 Groups: Introduce Yourselves!</a:t>
            </a:r>
            <a:endParaRPr lang="en-US" sz="7400" dirty="0">
              <a:solidFill>
                <a:srgbClr val="FFFFFF"/>
              </a:solidFill>
              <a:cs typeface="Calibri Light"/>
            </a:endParaRP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856A407-D03F-474D-997B-3A240A6CB6EA}"/>
              </a:ext>
            </a:extLst>
          </p:cNvPr>
          <p:cNvSpPr>
            <a:spLocks noGrp="1"/>
          </p:cNvSpPr>
          <p:nvPr>
            <p:ph idx="1"/>
          </p:nvPr>
        </p:nvSpPr>
        <p:spPr>
          <a:xfrm>
            <a:off x="6293224" y="277092"/>
            <a:ext cx="5500538" cy="6428508"/>
          </a:xfrm>
        </p:spPr>
        <p:txBody>
          <a:bodyPr anchor="ctr">
            <a:normAutofit/>
          </a:bodyPr>
          <a:lstStyle/>
          <a:p>
            <a:pPr marL="0" indent="0">
              <a:buNone/>
            </a:pPr>
            <a:r>
              <a:rPr lang="en-US" sz="2400" dirty="0">
                <a:solidFill>
                  <a:srgbClr val="FFFFFF"/>
                </a:solidFill>
                <a:cs typeface="Calibri"/>
              </a:rPr>
              <a:t>We’ll go around the room by project team. Please share:</a:t>
            </a:r>
          </a:p>
          <a:p>
            <a:pPr marL="514350" indent="-514350">
              <a:buFont typeface="+mj-lt"/>
              <a:buAutoNum type="arabicPeriod"/>
            </a:pPr>
            <a:r>
              <a:rPr lang="en-US" sz="2400" dirty="0">
                <a:solidFill>
                  <a:srgbClr val="FFFFFF"/>
                </a:solidFill>
              </a:rPr>
              <a:t>What your project is (general overview)</a:t>
            </a:r>
            <a:endParaRPr lang="en-US" sz="2400" dirty="0">
              <a:solidFill>
                <a:srgbClr val="FFFFFF"/>
              </a:solidFill>
              <a:cs typeface="Calibri"/>
            </a:endParaRPr>
          </a:p>
          <a:p>
            <a:pPr marL="514350" indent="-514350">
              <a:buFont typeface="+mj-lt"/>
              <a:buAutoNum type="arabicPeriod"/>
            </a:pPr>
            <a:r>
              <a:rPr lang="en-US" sz="2400" dirty="0">
                <a:solidFill>
                  <a:srgbClr val="FFFFFF"/>
                </a:solidFill>
              </a:rPr>
              <a:t>What kinds of materials you are planning on using</a:t>
            </a:r>
            <a:endParaRPr lang="en-US" sz="2400" dirty="0">
              <a:solidFill>
                <a:srgbClr val="FFFFFF"/>
              </a:solidFill>
              <a:cs typeface="Calibri"/>
            </a:endParaRPr>
          </a:p>
          <a:p>
            <a:pPr marL="514350" indent="-514350">
              <a:buFont typeface="+mj-lt"/>
              <a:buAutoNum type="arabicPeriod"/>
            </a:pPr>
            <a:r>
              <a:rPr lang="en-US" sz="2400" dirty="0">
                <a:solidFill>
                  <a:srgbClr val="FFFFFF"/>
                </a:solidFill>
              </a:rPr>
              <a:t>What your timeline and process looks like</a:t>
            </a:r>
            <a:endParaRPr lang="en-US" sz="2400" dirty="0">
              <a:solidFill>
                <a:srgbClr val="FFFFFF"/>
              </a:solidFill>
              <a:cs typeface="Calibri"/>
            </a:endParaRPr>
          </a:p>
          <a:p>
            <a:pPr marL="514350" indent="-514350">
              <a:buFont typeface="+mj-lt"/>
              <a:buAutoNum type="arabicPeriod"/>
            </a:pPr>
            <a:r>
              <a:rPr lang="en-US" sz="2400" dirty="0">
                <a:solidFill>
                  <a:srgbClr val="FFFFFF"/>
                </a:solidFill>
              </a:rPr>
              <a:t>What parts of your project you are unsure about or want feedback on</a:t>
            </a:r>
            <a:endParaRPr lang="en-US" sz="2400" dirty="0">
              <a:solidFill>
                <a:srgbClr val="FFFFFF"/>
              </a:solidFill>
              <a:cs typeface="Calibri"/>
            </a:endParaRPr>
          </a:p>
          <a:p>
            <a:pPr marL="0" indent="0">
              <a:buNone/>
            </a:pPr>
            <a:r>
              <a:rPr lang="en-US" sz="2400" dirty="0">
                <a:solidFill>
                  <a:srgbClr val="FFFFFF"/>
                </a:solidFill>
              </a:rPr>
              <a:t>Please discuss / give feedback in chat! Maybe you have an opportunity to connect with another team on their experiences! </a:t>
            </a:r>
            <a:endParaRPr lang="en-US" sz="2400" dirty="0">
              <a:solidFill>
                <a:srgbClr val="FFFFFF"/>
              </a:solidFill>
              <a:cs typeface="Calibri"/>
            </a:endParaRPr>
          </a:p>
        </p:txBody>
      </p:sp>
    </p:spTree>
    <p:extLst>
      <p:ext uri="{BB962C8B-B14F-4D97-AF65-F5344CB8AC3E}">
        <p14:creationId xmlns:p14="http://schemas.microsoft.com/office/powerpoint/2010/main" val="88165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4FB2F3E-259B-4650-B258-F09745BAA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084C5BAC-71DF-48C0-AB51-699516D3BE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a:noFill/>
        </p:grpSpPr>
        <p:sp>
          <p:nvSpPr>
            <p:cNvPr id="43" name="Freeform 5">
              <a:extLst>
                <a:ext uri="{FF2B5EF4-FFF2-40B4-BE49-F238E27FC236}">
                  <a16:creationId xmlns:a16="http://schemas.microsoft.com/office/drawing/2014/main" id="{6742FA10-28D2-4023-A08B-427E93706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7000"/>
                </a:schemeClr>
              </a:solidFill>
              <a:prstDash val="solid"/>
              <a:miter lim="800000"/>
              <a:headEnd/>
              <a:tailEnd/>
            </a:ln>
          </p:spPr>
        </p:sp>
        <p:sp>
          <p:nvSpPr>
            <p:cNvPr id="44" name="Freeform 6">
              <a:extLst>
                <a:ext uri="{FF2B5EF4-FFF2-40B4-BE49-F238E27FC236}">
                  <a16:creationId xmlns:a16="http://schemas.microsoft.com/office/drawing/2014/main" id="{BC497CE0-1368-4C66-923F-CA97C35ED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p:spPr>
        </p:sp>
        <p:sp>
          <p:nvSpPr>
            <p:cNvPr id="45" name="Freeform 7">
              <a:extLst>
                <a:ext uri="{FF2B5EF4-FFF2-40B4-BE49-F238E27FC236}">
                  <a16:creationId xmlns:a16="http://schemas.microsoft.com/office/drawing/2014/main" id="{F96D638D-D7BB-43E9-BC7A-6FBBDB507B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8000"/>
                </a:schemeClr>
              </a:solidFill>
              <a:prstDash val="dash"/>
              <a:miter lim="800000"/>
              <a:headEnd/>
              <a:tailEnd/>
            </a:ln>
          </p:spPr>
        </p:sp>
        <p:sp>
          <p:nvSpPr>
            <p:cNvPr id="46" name="Freeform 8">
              <a:extLst>
                <a:ext uri="{FF2B5EF4-FFF2-40B4-BE49-F238E27FC236}">
                  <a16:creationId xmlns:a16="http://schemas.microsoft.com/office/drawing/2014/main" id="{207DB018-8F92-42DF-A1CA-065C774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5000"/>
                </a:schemeClr>
              </a:solidFill>
              <a:prstDash val="solid"/>
              <a:miter lim="800000"/>
              <a:headEnd/>
              <a:tailEnd/>
            </a:ln>
          </p:spPr>
        </p:sp>
        <p:sp>
          <p:nvSpPr>
            <p:cNvPr id="47" name="Freeform 9">
              <a:extLst>
                <a:ext uri="{FF2B5EF4-FFF2-40B4-BE49-F238E27FC236}">
                  <a16:creationId xmlns:a16="http://schemas.microsoft.com/office/drawing/2014/main" id="{BB2A6006-A798-4927-B799-42A45D5B1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5000"/>
                </a:schemeClr>
              </a:solidFill>
              <a:prstDash val="solid"/>
              <a:miter lim="800000"/>
              <a:headEnd/>
              <a:tailEnd/>
            </a:ln>
          </p:spPr>
        </p:sp>
        <p:sp>
          <p:nvSpPr>
            <p:cNvPr id="48" name="Freeform 10">
              <a:extLst>
                <a:ext uri="{FF2B5EF4-FFF2-40B4-BE49-F238E27FC236}">
                  <a16:creationId xmlns:a16="http://schemas.microsoft.com/office/drawing/2014/main" id="{3F6DB3F4-548A-4D02-A6CC-D5275E6C85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4000"/>
                </a:schemeClr>
              </a:solidFill>
              <a:prstDash val="solid"/>
              <a:miter lim="800000"/>
              <a:headEnd/>
              <a:tailEnd/>
            </a:ln>
          </p:spPr>
        </p:sp>
        <p:sp>
          <p:nvSpPr>
            <p:cNvPr id="49" name="Freeform 11">
              <a:extLst>
                <a:ext uri="{FF2B5EF4-FFF2-40B4-BE49-F238E27FC236}">
                  <a16:creationId xmlns:a16="http://schemas.microsoft.com/office/drawing/2014/main" id="{2D9F4A59-DDA2-427E-802B-9056AD99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3000"/>
                </a:schemeClr>
              </a:solidFill>
              <a:prstDash val="solid"/>
              <a:miter lim="800000"/>
              <a:headEnd/>
              <a:tailEnd/>
            </a:ln>
          </p:spPr>
        </p:sp>
        <p:sp>
          <p:nvSpPr>
            <p:cNvPr id="50" name="Freeform 12">
              <a:extLst>
                <a:ext uri="{FF2B5EF4-FFF2-40B4-BE49-F238E27FC236}">
                  <a16:creationId xmlns:a16="http://schemas.microsoft.com/office/drawing/2014/main" id="{BF086A79-DD15-4D5E-A197-9ADE0ACFD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3000"/>
                </a:schemeClr>
              </a:solidFill>
              <a:prstDash val="solid"/>
              <a:miter lim="800000"/>
              <a:headEnd/>
              <a:tailEnd/>
            </a:ln>
          </p:spPr>
        </p:sp>
        <p:sp>
          <p:nvSpPr>
            <p:cNvPr id="51" name="Freeform 13">
              <a:extLst>
                <a:ext uri="{FF2B5EF4-FFF2-40B4-BE49-F238E27FC236}">
                  <a16:creationId xmlns:a16="http://schemas.microsoft.com/office/drawing/2014/main" id="{CCB86A9C-D602-4645-AF2E-7BADDF1E9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2000"/>
                </a:schemeClr>
              </a:solidFill>
              <a:prstDash val="dash"/>
              <a:miter lim="800000"/>
              <a:headEnd/>
              <a:tailEnd/>
            </a:ln>
          </p:spPr>
        </p:sp>
        <p:sp>
          <p:nvSpPr>
            <p:cNvPr id="52" name="Freeform 14">
              <a:extLst>
                <a:ext uri="{FF2B5EF4-FFF2-40B4-BE49-F238E27FC236}">
                  <a16:creationId xmlns:a16="http://schemas.microsoft.com/office/drawing/2014/main" id="{21C6649F-C4FA-423E-A09A-1B286FAE2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2000"/>
                </a:schemeClr>
              </a:solidFill>
              <a:prstDash val="dash"/>
              <a:miter lim="800000"/>
              <a:headEnd/>
              <a:tailEnd/>
            </a:ln>
          </p:spPr>
        </p:sp>
        <p:sp>
          <p:nvSpPr>
            <p:cNvPr id="53" name="Freeform 15">
              <a:extLst>
                <a:ext uri="{FF2B5EF4-FFF2-40B4-BE49-F238E27FC236}">
                  <a16:creationId xmlns:a16="http://schemas.microsoft.com/office/drawing/2014/main" id="{F00891A4-E0CB-4F23-AD2A-4A21087532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2000"/>
                </a:schemeClr>
              </a:solidFill>
              <a:prstDash val="dashDot"/>
              <a:miter lim="800000"/>
              <a:headEnd/>
              <a:tailEnd/>
            </a:ln>
          </p:spPr>
        </p:sp>
        <p:sp>
          <p:nvSpPr>
            <p:cNvPr id="54" name="Freeform 16">
              <a:extLst>
                <a:ext uri="{FF2B5EF4-FFF2-40B4-BE49-F238E27FC236}">
                  <a16:creationId xmlns:a16="http://schemas.microsoft.com/office/drawing/2014/main" id="{0688C71A-541C-4CD1-9821-92958FFC0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2000"/>
                </a:schemeClr>
              </a:solidFill>
              <a:prstDash val="dashDot"/>
              <a:miter lim="800000"/>
              <a:headEnd/>
              <a:tailEnd/>
            </a:ln>
          </p:spPr>
        </p:sp>
        <p:sp>
          <p:nvSpPr>
            <p:cNvPr id="55" name="Freeform 17">
              <a:extLst>
                <a:ext uri="{FF2B5EF4-FFF2-40B4-BE49-F238E27FC236}">
                  <a16:creationId xmlns:a16="http://schemas.microsoft.com/office/drawing/2014/main" id="{B5F5BDE4-42C0-4408-B6A9-B35D037F1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2000"/>
                </a:schemeClr>
              </a:solidFill>
              <a:prstDash val="solid"/>
              <a:miter lim="800000"/>
              <a:headEnd/>
              <a:tailEnd/>
            </a:ln>
          </p:spPr>
        </p:sp>
        <p:sp>
          <p:nvSpPr>
            <p:cNvPr id="56" name="Freeform 18">
              <a:extLst>
                <a:ext uri="{FF2B5EF4-FFF2-40B4-BE49-F238E27FC236}">
                  <a16:creationId xmlns:a16="http://schemas.microsoft.com/office/drawing/2014/main" id="{B215F5C9-B825-47D1-8E5B-AE5BE61A40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2000"/>
                </a:schemeClr>
              </a:solidFill>
              <a:prstDash val="solid"/>
              <a:miter lim="800000"/>
              <a:headEnd/>
              <a:tailEnd/>
            </a:ln>
          </p:spPr>
        </p:sp>
        <p:sp>
          <p:nvSpPr>
            <p:cNvPr id="57" name="Freeform 19">
              <a:extLst>
                <a:ext uri="{FF2B5EF4-FFF2-40B4-BE49-F238E27FC236}">
                  <a16:creationId xmlns:a16="http://schemas.microsoft.com/office/drawing/2014/main" id="{8FDD346A-E62F-4D05-B776-13CE8F35F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1000"/>
                </a:schemeClr>
              </a:solidFill>
              <a:prstDash val="solid"/>
              <a:miter lim="800000"/>
              <a:headEnd/>
              <a:tailEnd/>
            </a:ln>
          </p:spPr>
        </p:sp>
        <p:sp>
          <p:nvSpPr>
            <p:cNvPr id="58" name="Freeform 20">
              <a:extLst>
                <a:ext uri="{FF2B5EF4-FFF2-40B4-BE49-F238E27FC236}">
                  <a16:creationId xmlns:a16="http://schemas.microsoft.com/office/drawing/2014/main" id="{C1037E36-F1A3-4462-A9C6-C94A78146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1000"/>
                </a:schemeClr>
              </a:solidFill>
              <a:prstDash val="solid"/>
              <a:miter lim="800000"/>
              <a:headEnd/>
              <a:tailEnd/>
            </a:ln>
          </p:spPr>
        </p:sp>
        <p:sp>
          <p:nvSpPr>
            <p:cNvPr id="59" name="Freeform 21">
              <a:extLst>
                <a:ext uri="{FF2B5EF4-FFF2-40B4-BE49-F238E27FC236}">
                  <a16:creationId xmlns:a16="http://schemas.microsoft.com/office/drawing/2014/main" id="{10D539D8-C2C4-45F9-9778-440E86248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p:spPr>
        </p:sp>
        <p:sp>
          <p:nvSpPr>
            <p:cNvPr id="60" name="Freeform 22">
              <a:extLst>
                <a:ext uri="{FF2B5EF4-FFF2-40B4-BE49-F238E27FC236}">
                  <a16:creationId xmlns:a16="http://schemas.microsoft.com/office/drawing/2014/main" id="{8B003199-95C6-4E08-9D5D-E53DAF421B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p:spPr>
        </p:sp>
        <p:sp>
          <p:nvSpPr>
            <p:cNvPr id="61" name="Freeform 23">
              <a:extLst>
                <a:ext uri="{FF2B5EF4-FFF2-40B4-BE49-F238E27FC236}">
                  <a16:creationId xmlns:a16="http://schemas.microsoft.com/office/drawing/2014/main" id="{6A2507B4-2AA4-44A1-93B1-D65EC73AF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p:spPr>
        </p:sp>
      </p:grpSp>
      <p:sp>
        <p:nvSpPr>
          <p:cNvPr id="2" name="Title 1">
            <a:extLst>
              <a:ext uri="{FF2B5EF4-FFF2-40B4-BE49-F238E27FC236}">
                <a16:creationId xmlns:a16="http://schemas.microsoft.com/office/drawing/2014/main" id="{372E0B3A-11B7-4BF2-BFB9-B41D9973FFF1}"/>
              </a:ext>
            </a:extLst>
          </p:cNvPr>
          <p:cNvSpPr>
            <a:spLocks noGrp="1"/>
          </p:cNvSpPr>
          <p:nvPr>
            <p:ph type="title"/>
          </p:nvPr>
        </p:nvSpPr>
        <p:spPr>
          <a:xfrm>
            <a:off x="1858436" y="2969986"/>
            <a:ext cx="10103739" cy="3118104"/>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6800" kern="1200">
                <a:ln w="22225">
                  <a:solidFill>
                    <a:schemeClr val="tx1"/>
                  </a:solidFill>
                  <a:miter lim="800000"/>
                </a:ln>
                <a:solidFill>
                  <a:srgbClr val="FFFFFF"/>
                </a:solidFill>
                <a:latin typeface="+mj-lt"/>
                <a:ea typeface="+mj-ea"/>
                <a:cs typeface="+mj-cs"/>
              </a:rPr>
              <a:t>Affordable Materials Grants:</a:t>
            </a:r>
            <a:br>
              <a:rPr lang="en-US" sz="6800" kern="1200">
                <a:ln w="22225">
                  <a:solidFill>
                    <a:schemeClr val="tx1"/>
                  </a:solidFill>
                  <a:miter lim="800000"/>
                </a:ln>
                <a:solidFill>
                  <a:srgbClr val="FFFFFF"/>
                </a:solidFill>
              </a:rPr>
            </a:br>
            <a:r>
              <a:rPr lang="en-US" sz="6800" kern="1200">
                <a:ln w="22225">
                  <a:solidFill>
                    <a:schemeClr val="tx1"/>
                  </a:solidFill>
                  <a:miter lim="800000"/>
                </a:ln>
                <a:solidFill>
                  <a:srgbClr val="FFFFFF"/>
                </a:solidFill>
                <a:latin typeface="+mj-lt"/>
                <a:ea typeface="+mj-ea"/>
                <a:cs typeface="+mj-cs"/>
              </a:rPr>
              <a:t>Grant Procedures</a:t>
            </a:r>
            <a:endParaRPr lang="en-US" sz="6800" kern="1200">
              <a:ln w="22225">
                <a:solidFill>
                  <a:srgbClr val="E7E6E6"/>
                </a:solidFill>
                <a:miter lim="800000"/>
              </a:ln>
              <a:solidFill>
                <a:srgbClr val="FFFFFF"/>
              </a:solidFill>
              <a:latin typeface="+mj-lt"/>
              <a:cs typeface="Calibri Light"/>
            </a:endParaRPr>
          </a:p>
        </p:txBody>
      </p:sp>
      <p:sp>
        <p:nvSpPr>
          <p:cNvPr id="63" name="Isosceles Triangle 62">
            <a:extLst>
              <a:ext uri="{FF2B5EF4-FFF2-40B4-BE49-F238E27FC236}">
                <a16:creationId xmlns:a16="http://schemas.microsoft.com/office/drawing/2014/main" id="{83CB2632-0822-4E49-A707-FA1B8A4D0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35823" y="3320139"/>
            <a:ext cx="300774" cy="259288"/>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tx1"/>
              </a:solidFill>
            </a:endParaRPr>
          </a:p>
        </p:txBody>
      </p:sp>
    </p:spTree>
    <p:extLst>
      <p:ext uri="{BB962C8B-B14F-4D97-AF65-F5344CB8AC3E}">
        <p14:creationId xmlns:p14="http://schemas.microsoft.com/office/powerpoint/2010/main" val="37874496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0" name="Group 19">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8" name="Freeform: Shape 27">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2" name="Group 21">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6" name="Freeform: Shape 25">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24" name="Freeform: Shape 23">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3C825633-3174-4E92-9C69-306DE86C543D}"/>
              </a:ext>
            </a:extLst>
          </p:cNvPr>
          <p:cNvSpPr>
            <a:spLocks noGrp="1"/>
          </p:cNvSpPr>
          <p:nvPr>
            <p:ph type="title"/>
          </p:nvPr>
        </p:nvSpPr>
        <p:spPr>
          <a:xfrm>
            <a:off x="827088" y="1641752"/>
            <a:ext cx="2655887" cy="3213277"/>
          </a:xfrm>
        </p:spPr>
        <p:txBody>
          <a:bodyPr anchor="t">
            <a:normAutofit/>
          </a:bodyPr>
          <a:lstStyle/>
          <a:p>
            <a:r>
              <a:rPr lang="en-US" sz="4000" b="1" dirty="0">
                <a:solidFill>
                  <a:srgbClr val="FFFFFF"/>
                </a:solidFill>
              </a:rPr>
              <a:t>First of All, About Email</a:t>
            </a:r>
          </a:p>
        </p:txBody>
      </p:sp>
      <p:sp>
        <p:nvSpPr>
          <p:cNvPr id="3" name="Content Placeholder 2">
            <a:extLst>
              <a:ext uri="{FF2B5EF4-FFF2-40B4-BE49-F238E27FC236}">
                <a16:creationId xmlns:a16="http://schemas.microsoft.com/office/drawing/2014/main" id="{41FBC87D-6DAE-4609-87D9-392859AD2079}"/>
              </a:ext>
            </a:extLst>
          </p:cNvPr>
          <p:cNvSpPr>
            <a:spLocks noGrp="1"/>
          </p:cNvSpPr>
          <p:nvPr>
            <p:ph idx="1"/>
          </p:nvPr>
        </p:nvSpPr>
        <p:spPr>
          <a:xfrm>
            <a:off x="4786309" y="188536"/>
            <a:ext cx="7133548" cy="6495068"/>
          </a:xfrm>
        </p:spPr>
        <p:txBody>
          <a:bodyPr vert="horz" lIns="91440" tIns="45720" rIns="91440" bIns="45720" rtlCol="0" anchor="t">
            <a:normAutofit/>
          </a:bodyPr>
          <a:lstStyle/>
          <a:p>
            <a:pPr marL="0" indent="0">
              <a:buNone/>
            </a:pPr>
            <a:r>
              <a:rPr lang="en-US" dirty="0">
                <a:solidFill>
                  <a:srgbClr val="FFFFFF"/>
                </a:solidFill>
              </a:rPr>
              <a:t>When you send an email to ALG about some aspect of your project, whether it’s about your plans or funding or SLA signatures, please be sure to </a:t>
            </a:r>
            <a:r>
              <a:rPr lang="en-US" b="1" dirty="0">
                <a:solidFill>
                  <a:srgbClr val="FFFFFF"/>
                </a:solidFill>
              </a:rPr>
              <a:t>reference your grant number. </a:t>
            </a:r>
          </a:p>
          <a:p>
            <a:pPr marL="0" indent="0">
              <a:buNone/>
            </a:pPr>
            <a:r>
              <a:rPr lang="en-US" dirty="0">
                <a:solidFill>
                  <a:srgbClr val="FFFFFF"/>
                </a:solidFill>
              </a:rPr>
              <a:t>This number is three digits if you have a Transformation Grant, and it’s an M and three digits (for </a:t>
            </a:r>
            <a:r>
              <a:rPr lang="en-US" b="1" dirty="0">
                <a:solidFill>
                  <a:srgbClr val="FFFFFF"/>
                </a:solidFill>
              </a:rPr>
              <a:t>mini</a:t>
            </a:r>
            <a:r>
              <a:rPr lang="en-US" dirty="0">
                <a:solidFill>
                  <a:srgbClr val="FFFFFF"/>
                </a:solidFill>
              </a:rPr>
              <a:t>) if you have a Continuous Improvement Grant. We gave you this in your award email, and it will be on the header of your SLA.</a:t>
            </a:r>
          </a:p>
          <a:p>
            <a:pPr marL="0" indent="0">
              <a:buNone/>
            </a:pPr>
            <a:r>
              <a:rPr lang="en-US" dirty="0">
                <a:solidFill>
                  <a:srgbClr val="FFFFFF"/>
                </a:solidFill>
                <a:cs typeface="Calibri"/>
              </a:rPr>
              <a:t>Yes, you </a:t>
            </a:r>
            <a:r>
              <a:rPr lang="en-US" b="1" dirty="0">
                <a:solidFill>
                  <a:srgbClr val="FFFFFF"/>
                </a:solidFill>
                <a:cs typeface="Calibri"/>
              </a:rPr>
              <a:t>have a name, not a number!</a:t>
            </a:r>
            <a:r>
              <a:rPr lang="en-US" dirty="0">
                <a:solidFill>
                  <a:srgbClr val="FFFFFF"/>
                </a:solidFill>
                <a:cs typeface="Calibri"/>
              </a:rPr>
              <a:t> However, one name might be connected to more than one project. Course numbers are tough to search for, as are course titles. Please reference your grant number!</a:t>
            </a:r>
          </a:p>
        </p:txBody>
      </p:sp>
    </p:spTree>
    <p:extLst>
      <p:ext uri="{BB962C8B-B14F-4D97-AF65-F5344CB8AC3E}">
        <p14:creationId xmlns:p14="http://schemas.microsoft.com/office/powerpoint/2010/main" val="7666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20" name="Group 19">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8" name="Freeform: Shape 27">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22" name="Group 21">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6" name="Freeform: Shape 25">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3" name="Group 22">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24" name="Freeform: Shape 23">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a:extLst>
              <a:ext uri="{FF2B5EF4-FFF2-40B4-BE49-F238E27FC236}">
                <a16:creationId xmlns:a16="http://schemas.microsoft.com/office/drawing/2014/main" id="{3C825633-3174-4E92-9C69-306DE86C543D}"/>
              </a:ext>
            </a:extLst>
          </p:cNvPr>
          <p:cNvSpPr>
            <a:spLocks noGrp="1"/>
          </p:cNvSpPr>
          <p:nvPr>
            <p:ph type="title"/>
          </p:nvPr>
        </p:nvSpPr>
        <p:spPr>
          <a:xfrm>
            <a:off x="827088" y="1641752"/>
            <a:ext cx="2655887" cy="3213277"/>
          </a:xfrm>
        </p:spPr>
        <p:txBody>
          <a:bodyPr anchor="t">
            <a:normAutofit/>
          </a:bodyPr>
          <a:lstStyle/>
          <a:p>
            <a:r>
              <a:rPr lang="en-US" sz="3700" b="1">
                <a:solidFill>
                  <a:srgbClr val="FFFFFF"/>
                </a:solidFill>
              </a:rPr>
              <a:t>How Funding Works:</a:t>
            </a:r>
            <a:br>
              <a:rPr lang="en-US" sz="3700" b="1">
                <a:solidFill>
                  <a:srgbClr val="FFFFFF"/>
                </a:solidFill>
              </a:rPr>
            </a:br>
            <a:r>
              <a:rPr lang="en-US" sz="3700" b="1">
                <a:solidFill>
                  <a:srgbClr val="FFFFFF"/>
                </a:solidFill>
              </a:rPr>
              <a:t>Not Your Typical Grant</a:t>
            </a:r>
          </a:p>
        </p:txBody>
      </p:sp>
      <p:sp>
        <p:nvSpPr>
          <p:cNvPr id="3" name="Content Placeholder 2">
            <a:extLst>
              <a:ext uri="{FF2B5EF4-FFF2-40B4-BE49-F238E27FC236}">
                <a16:creationId xmlns:a16="http://schemas.microsoft.com/office/drawing/2014/main" id="{41FBC87D-6DAE-4609-87D9-392859AD2079}"/>
              </a:ext>
            </a:extLst>
          </p:cNvPr>
          <p:cNvSpPr>
            <a:spLocks noGrp="1"/>
          </p:cNvSpPr>
          <p:nvPr>
            <p:ph idx="1"/>
          </p:nvPr>
        </p:nvSpPr>
        <p:spPr>
          <a:xfrm>
            <a:off x="4786309" y="609600"/>
            <a:ext cx="7133548" cy="5818909"/>
          </a:xfrm>
        </p:spPr>
        <p:txBody>
          <a:bodyPr vert="horz" lIns="91440" tIns="45720" rIns="91440" bIns="45720" rtlCol="0" anchor="t">
            <a:normAutofit lnSpcReduction="10000"/>
          </a:bodyPr>
          <a:lstStyle/>
          <a:p>
            <a:pPr marL="0" indent="0">
              <a:buNone/>
            </a:pPr>
            <a:r>
              <a:rPr lang="en-US" dirty="0">
                <a:solidFill>
                  <a:srgbClr val="FFFFFF"/>
                </a:solidFill>
              </a:rPr>
              <a:t>Funding goes </a:t>
            </a:r>
            <a:r>
              <a:rPr lang="en-US" b="1" dirty="0">
                <a:solidFill>
                  <a:srgbClr val="FFFFFF"/>
                </a:solidFill>
              </a:rPr>
              <a:t>to the institution to complete the project.</a:t>
            </a:r>
            <a:r>
              <a:rPr lang="en-US" dirty="0">
                <a:solidFill>
                  <a:srgbClr val="FFFFFF"/>
                </a:solidFill>
              </a:rPr>
              <a:t> This funding can cover (but is not limited to): </a:t>
            </a:r>
            <a:endParaRPr lang="en-US" b="1" dirty="0">
              <a:solidFill>
                <a:srgbClr val="FFFFFF"/>
              </a:solidFill>
            </a:endParaRPr>
          </a:p>
          <a:p>
            <a:r>
              <a:rPr lang="en-US" b="1" dirty="0">
                <a:solidFill>
                  <a:srgbClr val="FFFFFF"/>
                </a:solidFill>
              </a:rPr>
              <a:t>Time </a:t>
            </a:r>
            <a:r>
              <a:rPr lang="en-US" dirty="0">
                <a:solidFill>
                  <a:srgbClr val="FFFFFF"/>
                </a:solidFill>
              </a:rPr>
              <a:t>(salary, release time, overload, replacement coverage, student assistants)</a:t>
            </a:r>
          </a:p>
          <a:p>
            <a:r>
              <a:rPr lang="en-US" b="1" dirty="0">
                <a:solidFill>
                  <a:srgbClr val="FFFFFF"/>
                </a:solidFill>
              </a:rPr>
              <a:t>Professional Development</a:t>
            </a:r>
            <a:r>
              <a:rPr lang="en-US" dirty="0">
                <a:solidFill>
                  <a:srgbClr val="FFFFFF"/>
                </a:solidFill>
              </a:rPr>
              <a:t> (travel, registration) </a:t>
            </a:r>
          </a:p>
          <a:p>
            <a:r>
              <a:rPr lang="en-US" b="1" dirty="0">
                <a:solidFill>
                  <a:srgbClr val="FFFFFF"/>
                </a:solidFill>
              </a:rPr>
              <a:t>Materials</a:t>
            </a:r>
            <a:r>
              <a:rPr lang="en-US" dirty="0">
                <a:solidFill>
                  <a:srgbClr val="FFFFFF"/>
                </a:solidFill>
              </a:rPr>
              <a:t> (hardware, software, print copies for students) </a:t>
            </a:r>
          </a:p>
          <a:p>
            <a:pPr marL="0" indent="0">
              <a:buNone/>
            </a:pPr>
            <a:r>
              <a:rPr lang="en-US" dirty="0">
                <a:solidFill>
                  <a:srgbClr val="FFFFFF"/>
                </a:solidFill>
              </a:rPr>
              <a:t>Funding will be released to the sponsoring institutional office in two parts:</a:t>
            </a:r>
            <a:endParaRPr lang="en-US" dirty="0">
              <a:solidFill>
                <a:srgbClr val="FFFFFF"/>
              </a:solidFill>
              <a:cs typeface="Calibri"/>
            </a:endParaRPr>
          </a:p>
          <a:p>
            <a:r>
              <a:rPr lang="en-US" sz="2400" dirty="0">
                <a:solidFill>
                  <a:srgbClr val="FFFFFF"/>
                </a:solidFill>
              </a:rPr>
              <a:t>50% on return of the USG-drafted Service Level Agreement (SLA) with the original or modified proposal serving as the statement of work</a:t>
            </a:r>
            <a:endParaRPr lang="en-US" sz="2400" dirty="0">
              <a:solidFill>
                <a:srgbClr val="FFFFFF"/>
              </a:solidFill>
              <a:cs typeface="Calibri"/>
            </a:endParaRPr>
          </a:p>
          <a:p>
            <a:r>
              <a:rPr lang="en-US" sz="2400" dirty="0">
                <a:solidFill>
                  <a:srgbClr val="FFFFFF"/>
                </a:solidFill>
              </a:rPr>
              <a:t>50% on submission of the final report</a:t>
            </a:r>
            <a:endParaRPr lang="en-US" sz="2400" dirty="0">
              <a:solidFill>
                <a:srgbClr val="FFFFFF"/>
              </a:solidFill>
              <a:cs typeface="Calibri"/>
            </a:endParaRPr>
          </a:p>
        </p:txBody>
      </p:sp>
    </p:spTree>
    <p:extLst>
      <p:ext uri="{BB962C8B-B14F-4D97-AF65-F5344CB8AC3E}">
        <p14:creationId xmlns:p14="http://schemas.microsoft.com/office/powerpoint/2010/main" val="522868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481847-FAB4-444F-AB79-964557B11B79}"/>
              </a:ext>
            </a:extLst>
          </p:cNvPr>
          <p:cNvSpPr>
            <a:spLocks noGrp="1"/>
          </p:cNvSpPr>
          <p:nvPr>
            <p:ph type="title"/>
          </p:nvPr>
        </p:nvSpPr>
        <p:spPr>
          <a:xfrm>
            <a:off x="1102368" y="694268"/>
            <a:ext cx="3553510" cy="5477932"/>
          </a:xfrm>
        </p:spPr>
        <p:txBody>
          <a:bodyPr>
            <a:normAutofit/>
          </a:bodyPr>
          <a:lstStyle/>
          <a:p>
            <a:pPr algn="ctr"/>
            <a:r>
              <a:rPr lang="en-US" dirty="0">
                <a:solidFill>
                  <a:srgbClr val="FFFFFF"/>
                </a:solidFill>
              </a:rPr>
              <a:t>Why SLAs?</a:t>
            </a:r>
            <a:endParaRPr lang="en-US" dirty="0">
              <a:solidFill>
                <a:srgbClr val="FFFFFF"/>
              </a:solidFill>
              <a:cs typeface="Calibri Light"/>
            </a:endParaRPr>
          </a:p>
        </p:txBody>
      </p:sp>
      <p:grpSp>
        <p:nvGrpSpPr>
          <p:cNvPr id="17"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8" name="Freeform: Shape 17">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6" name="Oval 35">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57528ED5-E554-489E-80B6-74B2AA80377E}"/>
              </a:ext>
            </a:extLst>
          </p:cNvPr>
          <p:cNvSpPr>
            <a:spLocks noGrp="1"/>
          </p:cNvSpPr>
          <p:nvPr>
            <p:ph idx="1"/>
          </p:nvPr>
        </p:nvSpPr>
        <p:spPr>
          <a:xfrm>
            <a:off x="5887329" y="202912"/>
            <a:ext cx="5885571" cy="6495068"/>
          </a:xfrm>
        </p:spPr>
        <p:txBody>
          <a:bodyPr vert="horz" lIns="91440" tIns="45720" rIns="91440" bIns="45720" rtlCol="0" anchor="t">
            <a:normAutofit fontScale="92500" lnSpcReduction="10000"/>
          </a:bodyPr>
          <a:lstStyle/>
          <a:p>
            <a:pPr marL="0" indent="0">
              <a:buNone/>
            </a:pPr>
            <a:r>
              <a:rPr lang="en-US" b="1" dirty="0">
                <a:solidFill>
                  <a:srgbClr val="FFFFFF"/>
                </a:solidFill>
              </a:rPr>
              <a:t>Institutional disbursement </a:t>
            </a:r>
            <a:r>
              <a:rPr lang="en-US" dirty="0">
                <a:solidFill>
                  <a:srgbClr val="FFFFFF"/>
                </a:solidFill>
              </a:rPr>
              <a:t>gives maximum flexibility to the institution and the team. </a:t>
            </a:r>
          </a:p>
          <a:p>
            <a:pPr marL="0" indent="0">
              <a:buNone/>
            </a:pPr>
            <a:r>
              <a:rPr lang="en-US" dirty="0">
                <a:solidFill>
                  <a:srgbClr val="FFFFFF"/>
                </a:solidFill>
              </a:rPr>
              <a:t>Without extensive ALG/USG approvals, SLAs can facilitate</a:t>
            </a:r>
            <a:r>
              <a:rPr lang="en-US" b="1" dirty="0">
                <a:solidFill>
                  <a:srgbClr val="FFFFFF"/>
                </a:solidFill>
              </a:rPr>
              <a:t>:</a:t>
            </a:r>
          </a:p>
          <a:p>
            <a:r>
              <a:rPr lang="en-US" dirty="0">
                <a:solidFill>
                  <a:srgbClr val="FFFFFF"/>
                </a:solidFill>
              </a:rPr>
              <a:t>Turnover / Personnel Changes</a:t>
            </a:r>
          </a:p>
          <a:p>
            <a:r>
              <a:rPr lang="en-US" dirty="0">
                <a:solidFill>
                  <a:srgbClr val="FFFFFF"/>
                </a:solidFill>
              </a:rPr>
              <a:t>Changes in material needs (what if our team found a better platform for creating a simulation / a textbook?)</a:t>
            </a:r>
          </a:p>
          <a:p>
            <a:r>
              <a:rPr lang="en-US" dirty="0">
                <a:solidFill>
                  <a:srgbClr val="FFFFFF"/>
                </a:solidFill>
              </a:rPr>
              <a:t>No-Cost Extensions (we want you to use the remaining funds to make your project better!)</a:t>
            </a:r>
          </a:p>
          <a:p>
            <a:pPr marL="0" indent="0">
              <a:buNone/>
            </a:pPr>
            <a:r>
              <a:rPr lang="en-US" b="1" dirty="0">
                <a:solidFill>
                  <a:srgbClr val="FFFFFF"/>
                </a:solidFill>
              </a:rPr>
              <a:t>50%/50% disbursement </a:t>
            </a:r>
            <a:r>
              <a:rPr lang="en-US" dirty="0">
                <a:solidFill>
                  <a:srgbClr val="FFFFFF"/>
                </a:solidFill>
              </a:rPr>
              <a:t>further ensures that you have the resources you need to complete the project and that the project will be completed by the Final Report deadline.</a:t>
            </a:r>
            <a:endParaRPr lang="en-US" dirty="0">
              <a:solidFill>
                <a:srgbClr val="FFFFFF"/>
              </a:solidFill>
              <a:cs typeface="Calibri"/>
            </a:endParaRPr>
          </a:p>
        </p:txBody>
      </p:sp>
    </p:spTree>
    <p:extLst>
      <p:ext uri="{BB962C8B-B14F-4D97-AF65-F5344CB8AC3E}">
        <p14:creationId xmlns:p14="http://schemas.microsoft.com/office/powerpoint/2010/main" val="374068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9F1EC-75EF-46E1-BB27-AC792B53E314}"/>
              </a:ext>
            </a:extLst>
          </p:cNvPr>
          <p:cNvSpPr>
            <a:spLocks noGrp="1"/>
          </p:cNvSpPr>
          <p:nvPr>
            <p:ph type="title"/>
          </p:nvPr>
        </p:nvSpPr>
        <p:spPr>
          <a:xfrm>
            <a:off x="1102368" y="694268"/>
            <a:ext cx="3553510" cy="5477932"/>
          </a:xfrm>
        </p:spPr>
        <p:txBody>
          <a:bodyPr>
            <a:normAutofit/>
          </a:bodyPr>
          <a:lstStyle/>
          <a:p>
            <a:pPr algn="ctr"/>
            <a:r>
              <a:rPr lang="en-US" sz="4100" dirty="0">
                <a:solidFill>
                  <a:srgbClr val="FFFFFF"/>
                </a:solidFill>
              </a:rPr>
              <a:t>Contact Your Business/Grants Office!</a:t>
            </a:r>
            <a:endParaRPr lang="en-US" sz="4100" dirty="0">
              <a:solidFill>
                <a:srgbClr val="FFFFFF"/>
              </a:solidFill>
              <a:cs typeface="Calibri Light"/>
            </a:endParaRPr>
          </a:p>
        </p:txBody>
      </p:sp>
      <p:grpSp>
        <p:nvGrpSpPr>
          <p:cNvPr id="21" name="Graphic 38">
            <a:extLst>
              <a:ext uri="{FF2B5EF4-FFF2-40B4-BE49-F238E27FC236}">
                <a16:creationId xmlns:a16="http://schemas.microsoft.com/office/drawing/2014/main" id="{1E8369D0-2C3B-4E27-AC6C-A246AC28CD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22" name="Freeform: Shape 21">
              <a:extLst>
                <a:ext uri="{FF2B5EF4-FFF2-40B4-BE49-F238E27FC236}">
                  <a16:creationId xmlns:a16="http://schemas.microsoft.com/office/drawing/2014/main" id="{A3D5586F-4573-4C57-9793-1EBFDC8963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5EED35EF-93A0-4921-941C-ECC67AE2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25" name="Graphic 4">
            <a:extLst>
              <a:ext uri="{FF2B5EF4-FFF2-40B4-BE49-F238E27FC236}">
                <a16:creationId xmlns:a16="http://schemas.microsoft.com/office/drawing/2014/main" id="{C6F74901-2A71-43C3-837C-27CCD6B6D6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37426" y="2203010"/>
            <a:ext cx="975169" cy="975171"/>
            <a:chOff x="5829300" y="3162300"/>
            <a:chExt cx="532256" cy="532257"/>
          </a:xfrm>
          <a:solidFill>
            <a:schemeClr val="bg1"/>
          </a:solidFill>
        </p:grpSpPr>
        <p:sp>
          <p:nvSpPr>
            <p:cNvPr id="26" name="Freeform: Shape 25">
              <a:extLst>
                <a:ext uri="{FF2B5EF4-FFF2-40B4-BE49-F238E27FC236}">
                  <a16:creationId xmlns:a16="http://schemas.microsoft.com/office/drawing/2014/main" id="{A92DF49A-063A-4F60-BE30-D268264925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0DCBBE0-7DEE-43ED-BEE3-ABB179CFC1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39FE8DF-D1B2-4074-9BDF-C458EA012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1C143B5-6E24-417D-A035-65747A8E9D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0331ED8C-8819-4FFB-BF3C-FDA6A90D4B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A39574D-5ECC-4A94-9CB6-646D90DA5A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A73D6F7-977D-4026-8F68-CA63C162C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56348370-4FD9-4A99-BB05-944D5B0B0E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1146D46-43DB-4487-A191-0970511C33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17B7142-9D64-4D34-B23C-9471326AD6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8EB71CD-AB26-440E-A0D5-E1081DB5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423BD2-7458-4680-AF49-5013C9D30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25547DC8-8B87-4446-9CC9-65AF04A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40" name="Oval 39">
            <a:extLst>
              <a:ext uri="{FF2B5EF4-FFF2-40B4-BE49-F238E27FC236}">
                <a16:creationId xmlns:a16="http://schemas.microsoft.com/office/drawing/2014/main" id="{EC11F68A-CC71-4196-BBF3-20CDCD75D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085F9950-F10E-4E64-962B-F7034578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502" y="4752208"/>
            <a:ext cx="365021" cy="36502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48DF0F5E-1510-4FE0-90A6-C82ADB16ECFE}"/>
              </a:ext>
            </a:extLst>
          </p:cNvPr>
          <p:cNvSpPr>
            <a:spLocks noGrp="1"/>
          </p:cNvSpPr>
          <p:nvPr>
            <p:ph idx="1"/>
          </p:nvPr>
        </p:nvSpPr>
        <p:spPr>
          <a:xfrm>
            <a:off x="6006485" y="230043"/>
            <a:ext cx="5633565" cy="6397913"/>
          </a:xfrm>
        </p:spPr>
        <p:txBody>
          <a:bodyPr vert="horz" lIns="91440" tIns="45720" rIns="91440" bIns="45720" rtlCol="0" anchor="t">
            <a:normAutofit lnSpcReduction="10000"/>
          </a:bodyPr>
          <a:lstStyle/>
          <a:p>
            <a:pPr marL="0" indent="0">
              <a:buNone/>
            </a:pPr>
            <a:r>
              <a:rPr lang="en-US" sz="2400" dirty="0">
                <a:solidFill>
                  <a:srgbClr val="FFFFFF"/>
                </a:solidFill>
              </a:rPr>
              <a:t>The proposing team should coordinate as necessary with their departments and institutional sponsors. </a:t>
            </a:r>
          </a:p>
          <a:p>
            <a:pPr marL="0" indent="0">
              <a:buNone/>
            </a:pPr>
            <a:r>
              <a:rPr lang="en-US" sz="2400" dirty="0">
                <a:solidFill>
                  <a:srgbClr val="FFFFFF"/>
                </a:solidFill>
              </a:rPr>
              <a:t>The following will mostly depend on your institution and your institution’s and your department’s policies: </a:t>
            </a:r>
          </a:p>
          <a:p>
            <a:r>
              <a:rPr lang="en-US" sz="2400" dirty="0">
                <a:solidFill>
                  <a:srgbClr val="FFFFFF"/>
                </a:solidFill>
              </a:rPr>
              <a:t>Anything that has to do with Peoplesoft Financials, including your grant account’s </a:t>
            </a:r>
            <a:r>
              <a:rPr lang="en-US" sz="2400" dirty="0" err="1">
                <a:solidFill>
                  <a:srgbClr val="FFFFFF"/>
                </a:solidFill>
              </a:rPr>
              <a:t>chartfields</a:t>
            </a:r>
            <a:r>
              <a:rPr lang="en-US" sz="2400" dirty="0">
                <a:solidFill>
                  <a:srgbClr val="FFFFFF"/>
                </a:solidFill>
              </a:rPr>
              <a:t> and expense reports</a:t>
            </a:r>
          </a:p>
          <a:p>
            <a:r>
              <a:rPr lang="en-US" sz="2400" dirty="0">
                <a:solidFill>
                  <a:srgbClr val="FFFFFF"/>
                </a:solidFill>
              </a:rPr>
              <a:t>Whether or not overload and/or Summer pay is permitted</a:t>
            </a:r>
          </a:p>
          <a:p>
            <a:r>
              <a:rPr lang="en-US" sz="2400" dirty="0">
                <a:solidFill>
                  <a:srgbClr val="FFFFFF"/>
                </a:solidFill>
              </a:rPr>
              <a:t>Whether or not course releases are permitted</a:t>
            </a:r>
          </a:p>
          <a:p>
            <a:r>
              <a:rPr lang="en-US" sz="2400" dirty="0">
                <a:solidFill>
                  <a:srgbClr val="FFFFFF"/>
                </a:solidFill>
              </a:rPr>
              <a:t>How students are compensated as assistants</a:t>
            </a:r>
          </a:p>
          <a:p>
            <a:r>
              <a:rPr lang="en-US" sz="2400" dirty="0">
                <a:solidFill>
                  <a:srgbClr val="FFFFFF"/>
                </a:solidFill>
              </a:rPr>
              <a:t>How external consultants are paid</a:t>
            </a:r>
          </a:p>
          <a:p>
            <a:r>
              <a:rPr lang="en-US" sz="2400" dirty="0">
                <a:solidFill>
                  <a:srgbClr val="FFFFFF"/>
                </a:solidFill>
              </a:rPr>
              <a:t>How physical and digital materials are ordered</a:t>
            </a:r>
          </a:p>
        </p:txBody>
      </p:sp>
    </p:spTree>
    <p:extLst>
      <p:ext uri="{BB962C8B-B14F-4D97-AF65-F5344CB8AC3E}">
        <p14:creationId xmlns:p14="http://schemas.microsoft.com/office/powerpoint/2010/main" val="35838476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2">
      <a:dk1>
        <a:srgbClr val="166F87"/>
      </a:dk1>
      <a:lt1>
        <a:srgbClr val="E7E6E6"/>
      </a:lt1>
      <a:dk2>
        <a:srgbClr val="D65241"/>
      </a:dk2>
      <a:lt2>
        <a:srgbClr val="F6DCD9"/>
      </a:lt2>
      <a:accent1>
        <a:srgbClr val="C2EAF5"/>
      </a:accent1>
      <a:accent2>
        <a:srgbClr val="D65241"/>
      </a:accent2>
      <a:accent3>
        <a:srgbClr val="F6DCD9"/>
      </a:accent3>
      <a:accent4>
        <a:srgbClr val="166F87"/>
      </a:accent4>
      <a:accent5>
        <a:srgbClr val="F6DCD9"/>
      </a:accent5>
      <a:accent6>
        <a:srgbClr val="D65241"/>
      </a:accent6>
      <a:hlink>
        <a:srgbClr val="C2EAF5"/>
      </a:hlink>
      <a:folHlink>
        <a:srgbClr val="AEABA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rame">
  <a:themeElements>
    <a:clrScheme name="Custom 13">
      <a:dk1>
        <a:srgbClr val="000000"/>
      </a:dk1>
      <a:lt1>
        <a:srgbClr val="FFFFFF"/>
      </a:lt1>
      <a:dk2>
        <a:srgbClr val="545454"/>
      </a:dk2>
      <a:lt2>
        <a:srgbClr val="BFBFBF"/>
      </a:lt2>
      <a:accent1>
        <a:srgbClr val="2791A6"/>
      </a:accent1>
      <a:accent2>
        <a:srgbClr val="FAB900"/>
      </a:accent2>
      <a:accent3>
        <a:srgbClr val="90BB23"/>
      </a:accent3>
      <a:accent4>
        <a:srgbClr val="EE7008"/>
      </a:accent4>
      <a:accent5>
        <a:srgbClr val="1AB39F"/>
      </a:accent5>
      <a:accent6>
        <a:srgbClr val="D5393D"/>
      </a:accent6>
      <a:hlink>
        <a:srgbClr val="0070C0"/>
      </a:hlink>
      <a:folHlink>
        <a:srgbClr val="1A606E"/>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lcf76f155ced4ddcb4097134ff3c332f xmlns="9fff0862-dda6-4fd7-9437-296e7a0fcd4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22C76DF9BD8349B0CA3C9A1AA4C548" ma:contentTypeVersion="114" ma:contentTypeDescription="Create a new document." ma:contentTypeScope="" ma:versionID="ebbe6952ede08d8fe1d1f3781a6e1e4c">
  <xsd:schema xmlns:xsd="http://www.w3.org/2001/XMLSchema" xmlns:xs="http://www.w3.org/2001/XMLSchema" xmlns:p="http://schemas.microsoft.com/office/2006/metadata/properties" xmlns:ns3="http://schemas.microsoft.com/sharepoint/v4" xmlns:ns4="9fff0862-dda6-4fd7-9437-296e7a0fcd45" xmlns:ns5="7dcc4a76-b6f0-4a5c-8242-557922f7abb0" targetNamespace="http://schemas.microsoft.com/office/2006/metadata/properties" ma:root="true" ma:fieldsID="3dff166ea1113a071c9f8af58a3a099c" ns3:_="" ns4:_="" ns5:_="">
    <xsd:import namespace="http://schemas.microsoft.com/sharepoint/v4"/>
    <xsd:import namespace="9fff0862-dda6-4fd7-9437-296e7a0fcd45"/>
    <xsd:import namespace="7dcc4a76-b6f0-4a5c-8242-557922f7abb0"/>
    <xsd:element name="properties">
      <xsd:complexType>
        <xsd:sequence>
          <xsd:element name="documentManagement">
            <xsd:complexType>
              <xsd:all>
                <xsd:element ref="ns3:IconOverlay" minOccurs="0"/>
                <xsd:element ref="ns4:MediaServiceMetadata" minOccurs="0"/>
                <xsd:element ref="ns4:MediaServiceFastMetadata" minOccurs="0"/>
                <xsd:element ref="ns4:MediaServiceAutoTags" minOccurs="0"/>
                <xsd:element ref="ns4:MediaServiceDateTaken" minOccurs="0"/>
                <xsd:element ref="ns5:SharedWithUsers" minOccurs="0"/>
                <xsd:element ref="ns5:SharedWithDetail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ff0862-dda6-4fd7-9437-296e7a0fcd4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f0ecd7d-7305-47a7-acb2-43d943ef900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cc4a76-b6f0-4a5c-8242-557922f7abb0"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82DB31-7821-498D-8010-2A29F817AE66}">
  <ds:schemaRefs>
    <ds:schemaRef ds:uri="http://schemas.microsoft.com/office/2006/metadata/properties"/>
    <ds:schemaRef ds:uri="http://schemas.microsoft.com/office/infopath/2007/PartnerControls"/>
    <ds:schemaRef ds:uri="http://schemas.microsoft.com/sharepoint/v4"/>
    <ds:schemaRef ds:uri="9fff0862-dda6-4fd7-9437-296e7a0fcd45"/>
  </ds:schemaRefs>
</ds:datastoreItem>
</file>

<file path=customXml/itemProps2.xml><?xml version="1.0" encoding="utf-8"?>
<ds:datastoreItem xmlns:ds="http://schemas.openxmlformats.org/officeDocument/2006/customXml" ds:itemID="{DE24F029-DB39-491F-B169-27E4E4151B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9fff0862-dda6-4fd7-9437-296e7a0fcd45"/>
    <ds:schemaRef ds:uri="7dcc4a76-b6f0-4a5c-8242-557922f7ab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E5B44E-9DB1-4FE4-94E6-9BBD7F9C19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TotalTime>
  <Words>2288</Words>
  <Application>Microsoft Office PowerPoint</Application>
  <PresentationFormat>Widescreen</PresentationFormat>
  <Paragraphs>185</Paragraphs>
  <Slides>32</Slides>
  <Notes>9</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Arial</vt:lpstr>
      <vt:lpstr>Calibri</vt:lpstr>
      <vt:lpstr>Calibri Light</vt:lpstr>
      <vt:lpstr>Corbel</vt:lpstr>
      <vt:lpstr>Wingdings 2</vt:lpstr>
      <vt:lpstr>Office Theme</vt:lpstr>
      <vt:lpstr>1_Office Theme</vt:lpstr>
      <vt:lpstr>Frame</vt:lpstr>
      <vt:lpstr>Welcome, New Grantees! Warm-Up Question:</vt:lpstr>
      <vt:lpstr>Kickoff Meeting for Round 23 Grantees</vt:lpstr>
      <vt:lpstr>An ALG Quick Look</vt:lpstr>
      <vt:lpstr>R23 Groups: Introduce Yourselves!</vt:lpstr>
      <vt:lpstr>Affordable Materials Grants: Grant Procedures</vt:lpstr>
      <vt:lpstr>First of All, About Email</vt:lpstr>
      <vt:lpstr>How Funding Works: Not Your Typical Grant</vt:lpstr>
      <vt:lpstr>Why SLAs?</vt:lpstr>
      <vt:lpstr>Contact Your Business/Grants Office!</vt:lpstr>
      <vt:lpstr>What does your Business or Grants Office Need To Know?</vt:lpstr>
      <vt:lpstr>Service Level Agreement (SLA)</vt:lpstr>
      <vt:lpstr>SLA Section 1</vt:lpstr>
      <vt:lpstr>SLA Section 2</vt:lpstr>
      <vt:lpstr>SLA Section 3</vt:lpstr>
      <vt:lpstr>SLA Section 4</vt:lpstr>
      <vt:lpstr>SLA: The Rest</vt:lpstr>
      <vt:lpstr>Who signs?</vt:lpstr>
      <vt:lpstr>Step 1:  Getting the Institutional Signatures</vt:lpstr>
      <vt:lpstr>Step 2:  Getting BOR Signatures</vt:lpstr>
      <vt:lpstr>What’s an invoice?</vt:lpstr>
      <vt:lpstr>Who invoices?</vt:lpstr>
      <vt:lpstr>Step 3:  1st and 2nd Invoices</vt:lpstr>
      <vt:lpstr>Semester Status Report (Transformation Grants Only)</vt:lpstr>
      <vt:lpstr>Semester Status Report Questions</vt:lpstr>
      <vt:lpstr>Final Report (Transformation and CI) Walk-Through</vt:lpstr>
      <vt:lpstr>Final Report</vt:lpstr>
      <vt:lpstr>Submitting Your Final Report</vt:lpstr>
      <vt:lpstr>Final Report: Sending Materials</vt:lpstr>
      <vt:lpstr>Photos (Optional)</vt:lpstr>
      <vt:lpstr>Upcoming Reporting Deadlines</vt:lpstr>
      <vt:lpstr>Listserv</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Meeting for Round 18 Grantees</dc:title>
  <dc:creator>Tiffani Reardon</dc:creator>
  <cp:lastModifiedBy>Jeff Gallant</cp:lastModifiedBy>
  <cp:revision>2</cp:revision>
  <dcterms:created xsi:type="dcterms:W3CDTF">2020-10-30T16:13:52Z</dcterms:created>
  <dcterms:modified xsi:type="dcterms:W3CDTF">2023-03-03T17:52:52Z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0x0101007222C76DF9BD8349B0CA3C9A1AA4C548</vt:lpwstr>
  </property>
  <property fmtid="{D5CDD505-2E9C-101B-9397-08002B2CF9AE}" pid="3" name="e1a5b98cdd71426dacb6e478c7a5882f">
    <vt:lpwstr/>
  </property>
  <property fmtid="{D5CDD505-2E9C-101B-9397-08002B2CF9AE}" pid="4" name="MediaServiceImageTags">
    <vt:lpwstr/>
  </property>
  <property fmtid="{D5CDD505-2E9C-101B-9397-08002B2CF9AE}" pid="5" name="TaxCatchAll">
    <vt:lpwstr/>
  </property>
  <property fmtid="{D5CDD505-2E9C-101B-9397-08002B2CF9AE}" pid="6" name="Wiki_x0020_Page_x0020_Categories">
    <vt:lpwstr/>
  </property>
  <property fmtid="{D5CDD505-2E9C-101B-9397-08002B2CF9AE}" pid="7" name="Wiki Page Categories">
    <vt:lpwstr/>
  </property>
</Properties>
</file>