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340" r:id="rId6"/>
    <p:sldId id="339" r:id="rId7"/>
    <p:sldId id="344" r:id="rId8"/>
    <p:sldId id="317" r:id="rId9"/>
    <p:sldId id="318" r:id="rId10"/>
    <p:sldId id="319" r:id="rId11"/>
    <p:sldId id="345" r:id="rId12"/>
    <p:sldId id="288" r:id="rId13"/>
    <p:sldId id="289" r:id="rId14"/>
    <p:sldId id="290" r:id="rId15"/>
    <p:sldId id="291" r:id="rId16"/>
    <p:sldId id="292" r:id="rId17"/>
    <p:sldId id="293" r:id="rId18"/>
    <p:sldId id="341" r:id="rId19"/>
    <p:sldId id="342" r:id="rId20"/>
    <p:sldId id="294" r:id="rId21"/>
    <p:sldId id="295" r:id="rId22"/>
    <p:sldId id="296" r:id="rId23"/>
    <p:sldId id="297" r:id="rId24"/>
    <p:sldId id="298" r:id="rId25"/>
    <p:sldId id="299" r:id="rId26"/>
    <p:sldId id="300" r:id="rId27"/>
    <p:sldId id="343" r:id="rId28"/>
    <p:sldId id="301" r:id="rId29"/>
    <p:sldId id="302" r:id="rId30"/>
    <p:sldId id="33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ALG" id="{FBEBD7EC-6819-4927-8314-C60954854181}">
          <p14:sldIdLst>
            <p14:sldId id="340"/>
            <p14:sldId id="339"/>
            <p14:sldId id="344"/>
          </p14:sldIdLst>
        </p14:section>
        <p14:section name="Breakout Groups" id="{AE416475-C26B-44E1-BE39-F6025C1D64B1}">
          <p14:sldIdLst>
            <p14:sldId id="317"/>
            <p14:sldId id="318"/>
            <p14:sldId id="319"/>
            <p14:sldId id="345"/>
          </p14:sldIdLst>
        </p14:section>
        <p14:section name="Grant Procedures" id="{4D7D76F5-E27D-412F-B95E-66587DB0512C}">
          <p14:sldIdLst>
            <p14:sldId id="288"/>
            <p14:sldId id="289"/>
            <p14:sldId id="290"/>
            <p14:sldId id="291"/>
            <p14:sldId id="292"/>
            <p14:sldId id="293"/>
            <p14:sldId id="341"/>
            <p14:sldId id="342"/>
            <p14:sldId id="294"/>
            <p14:sldId id="295"/>
            <p14:sldId id="296"/>
            <p14:sldId id="297"/>
            <p14:sldId id="298"/>
            <p14:sldId id="299"/>
            <p14:sldId id="300"/>
            <p14:sldId id="343"/>
            <p14:sldId id="301"/>
            <p14:sldId id="302"/>
            <p14:sldId id="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3552D9-1CC3-4017-B021-2A7AA28A6AAA}" v="1" dt="2020-10-30T13:52:46.558"/>
    <p1510:client id="{D64402B3-0839-451C-A28E-EDE932948AF6}" v="18" dt="2020-10-30T16:14:14.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allant" userId="25997235-6328-4fee-8f84-6a87050bf096" providerId="ADAL" clId="{C43552D9-1CC3-4017-B021-2A7AA28A6AAA}"/>
    <pc:docChg chg="undo custSel mod addSld delSld modSld modSection">
      <pc:chgData name="Jeff Gallant" userId="25997235-6328-4fee-8f84-6a87050bf096" providerId="ADAL" clId="{C43552D9-1CC3-4017-B021-2A7AA28A6AAA}" dt="2020-10-30T14:18:53.515" v="3241" actId="20577"/>
      <pc:docMkLst>
        <pc:docMk/>
      </pc:docMkLst>
      <pc:sldChg chg="modSp mod">
        <pc:chgData name="Jeff Gallant" userId="25997235-6328-4fee-8f84-6a87050bf096" providerId="ADAL" clId="{C43552D9-1CC3-4017-B021-2A7AA28A6AAA}" dt="2020-10-30T13:54:43.690" v="336" actId="403"/>
        <pc:sldMkLst>
          <pc:docMk/>
          <pc:sldMk cId="3787449651" sldId="288"/>
        </pc:sldMkLst>
        <pc:spChg chg="mod">
          <ac:chgData name="Jeff Gallant" userId="25997235-6328-4fee-8f84-6a87050bf096" providerId="ADAL" clId="{C43552D9-1CC3-4017-B021-2A7AA28A6AAA}" dt="2020-10-30T13:54:43.690" v="336" actId="403"/>
          <ac:spMkLst>
            <pc:docMk/>
            <pc:sldMk cId="3787449651" sldId="288"/>
            <ac:spMk id="2" creationId="{372E0B3A-11B7-4BF2-BFB9-B41D9973FFF1}"/>
          </ac:spMkLst>
        </pc:spChg>
      </pc:sldChg>
      <pc:sldChg chg="modSp mod">
        <pc:chgData name="Jeff Gallant" userId="25997235-6328-4fee-8f84-6a87050bf096" providerId="ADAL" clId="{C43552D9-1CC3-4017-B021-2A7AA28A6AAA}" dt="2020-10-30T13:54:53.813" v="339" actId="1076"/>
        <pc:sldMkLst>
          <pc:docMk/>
          <pc:sldMk cId="522868675" sldId="289"/>
        </pc:sldMkLst>
        <pc:spChg chg="mod">
          <ac:chgData name="Jeff Gallant" userId="25997235-6328-4fee-8f84-6a87050bf096" providerId="ADAL" clId="{C43552D9-1CC3-4017-B021-2A7AA28A6AAA}" dt="2020-10-30T13:54:53.813" v="339" actId="1076"/>
          <ac:spMkLst>
            <pc:docMk/>
            <pc:sldMk cId="522868675" sldId="289"/>
            <ac:spMk id="3" creationId="{41FBC87D-6DAE-4609-87D9-392859AD2079}"/>
          </ac:spMkLst>
        </pc:spChg>
      </pc:sldChg>
      <pc:sldChg chg="modSp mod">
        <pc:chgData name="Jeff Gallant" userId="25997235-6328-4fee-8f84-6a87050bf096" providerId="ADAL" clId="{C43552D9-1CC3-4017-B021-2A7AA28A6AAA}" dt="2020-10-30T13:55:04.490" v="342" actId="1076"/>
        <pc:sldMkLst>
          <pc:docMk/>
          <pc:sldMk cId="374068876" sldId="290"/>
        </pc:sldMkLst>
        <pc:spChg chg="mod">
          <ac:chgData name="Jeff Gallant" userId="25997235-6328-4fee-8f84-6a87050bf096" providerId="ADAL" clId="{C43552D9-1CC3-4017-B021-2A7AA28A6AAA}" dt="2020-10-30T13:55:04.490" v="342" actId="1076"/>
          <ac:spMkLst>
            <pc:docMk/>
            <pc:sldMk cId="374068876" sldId="290"/>
            <ac:spMk id="3" creationId="{57528ED5-E554-489E-80B6-74B2AA80377E}"/>
          </ac:spMkLst>
        </pc:spChg>
      </pc:sldChg>
      <pc:sldChg chg="modSp mod">
        <pc:chgData name="Jeff Gallant" userId="25997235-6328-4fee-8f84-6a87050bf096" providerId="ADAL" clId="{C43552D9-1CC3-4017-B021-2A7AA28A6AAA}" dt="2020-10-30T13:59:47.769" v="560" actId="1076"/>
        <pc:sldMkLst>
          <pc:docMk/>
          <pc:sldMk cId="2609797498" sldId="292"/>
        </pc:sldMkLst>
        <pc:spChg chg="mod">
          <ac:chgData name="Jeff Gallant" userId="25997235-6328-4fee-8f84-6a87050bf096" providerId="ADAL" clId="{C43552D9-1CC3-4017-B021-2A7AA28A6AAA}" dt="2020-10-30T13:59:47.769" v="560" actId="1076"/>
          <ac:spMkLst>
            <pc:docMk/>
            <pc:sldMk cId="2609797498" sldId="292"/>
            <ac:spMk id="3" creationId="{39419DC0-9638-49BE-8C08-00638A62ED54}"/>
          </ac:spMkLst>
        </pc:spChg>
      </pc:sldChg>
      <pc:sldChg chg="modSp mod">
        <pc:chgData name="Jeff Gallant" userId="25997235-6328-4fee-8f84-6a87050bf096" providerId="ADAL" clId="{C43552D9-1CC3-4017-B021-2A7AA28A6AAA}" dt="2020-10-30T14:06:56.350" v="1325" actId="20577"/>
        <pc:sldMkLst>
          <pc:docMk/>
          <pc:sldMk cId="4186640083" sldId="293"/>
        </pc:sldMkLst>
        <pc:spChg chg="mod">
          <ac:chgData name="Jeff Gallant" userId="25997235-6328-4fee-8f84-6a87050bf096" providerId="ADAL" clId="{C43552D9-1CC3-4017-B021-2A7AA28A6AAA}" dt="2020-10-30T14:06:56.350" v="1325" actId="20577"/>
          <ac:spMkLst>
            <pc:docMk/>
            <pc:sldMk cId="4186640083" sldId="293"/>
            <ac:spMk id="2" creationId="{48CA0DEF-735D-447F-88FC-CA5C2E589F90}"/>
          </ac:spMkLst>
        </pc:spChg>
        <pc:spChg chg="mod">
          <ac:chgData name="Jeff Gallant" userId="25997235-6328-4fee-8f84-6a87050bf096" providerId="ADAL" clId="{C43552D9-1CC3-4017-B021-2A7AA28A6AAA}" dt="2020-10-30T14:06:17.289" v="1294" actId="403"/>
          <ac:spMkLst>
            <pc:docMk/>
            <pc:sldMk cId="4186640083" sldId="293"/>
            <ac:spMk id="3" creationId="{61CC0C15-16B1-4C7B-918E-BE922E9A75C8}"/>
          </ac:spMkLst>
        </pc:spChg>
      </pc:sldChg>
      <pc:sldChg chg="modSp mod">
        <pc:chgData name="Jeff Gallant" userId="25997235-6328-4fee-8f84-6a87050bf096" providerId="ADAL" clId="{C43552D9-1CC3-4017-B021-2A7AA28A6AAA}" dt="2020-10-30T14:14:32.597" v="2505" actId="403"/>
        <pc:sldMkLst>
          <pc:docMk/>
          <pc:sldMk cId="2594734651" sldId="294"/>
        </pc:sldMkLst>
        <pc:spChg chg="mod">
          <ac:chgData name="Jeff Gallant" userId="25997235-6328-4fee-8f84-6a87050bf096" providerId="ADAL" clId="{C43552D9-1CC3-4017-B021-2A7AA28A6AAA}" dt="2020-10-30T14:14:32.597" v="2505" actId="403"/>
          <ac:spMkLst>
            <pc:docMk/>
            <pc:sldMk cId="2594734651" sldId="294"/>
            <ac:spMk id="3" creationId="{FF61F51A-3484-4DB9-B373-CEF713BCD76A}"/>
          </ac:spMkLst>
        </pc:spChg>
      </pc:sldChg>
      <pc:sldChg chg="modSp mod">
        <pc:chgData name="Jeff Gallant" userId="25997235-6328-4fee-8f84-6a87050bf096" providerId="ADAL" clId="{C43552D9-1CC3-4017-B021-2A7AA28A6AAA}" dt="2020-10-30T14:16:14.458" v="2627" actId="27636"/>
        <pc:sldMkLst>
          <pc:docMk/>
          <pc:sldMk cId="3206850324" sldId="300"/>
        </pc:sldMkLst>
        <pc:spChg chg="mod">
          <ac:chgData name="Jeff Gallant" userId="25997235-6328-4fee-8f84-6a87050bf096" providerId="ADAL" clId="{C43552D9-1CC3-4017-B021-2A7AA28A6AAA}" dt="2020-10-30T14:16:14.458" v="2627" actId="27636"/>
          <ac:spMkLst>
            <pc:docMk/>
            <pc:sldMk cId="3206850324" sldId="300"/>
            <ac:spMk id="4" creationId="{356EE685-A42C-41CC-B76C-322570851461}"/>
          </ac:spMkLst>
        </pc:spChg>
      </pc:sldChg>
      <pc:sldChg chg="modSp mod">
        <pc:chgData name="Jeff Gallant" userId="25997235-6328-4fee-8f84-6a87050bf096" providerId="ADAL" clId="{C43552D9-1CC3-4017-B021-2A7AA28A6AAA}" dt="2020-10-30T14:15:05.952" v="2508" actId="27636"/>
        <pc:sldMkLst>
          <pc:docMk/>
          <pc:sldMk cId="3335069941" sldId="302"/>
        </pc:sldMkLst>
        <pc:spChg chg="mod">
          <ac:chgData name="Jeff Gallant" userId="25997235-6328-4fee-8f84-6a87050bf096" providerId="ADAL" clId="{C43552D9-1CC3-4017-B021-2A7AA28A6AAA}" dt="2020-10-30T14:15:05.952" v="2508" actId="27636"/>
          <ac:spMkLst>
            <pc:docMk/>
            <pc:sldMk cId="3335069941" sldId="302"/>
            <ac:spMk id="3" creationId="{9448D7B4-0A9F-46F5-93C2-444FF5AD34D2}"/>
          </ac:spMkLst>
        </pc:spChg>
      </pc:sldChg>
      <pc:sldChg chg="modSp mod">
        <pc:chgData name="Jeff Gallant" userId="25997235-6328-4fee-8f84-6a87050bf096" providerId="ADAL" clId="{C43552D9-1CC3-4017-B021-2A7AA28A6AAA}" dt="2020-10-30T13:53:48.277" v="318" actId="20577"/>
        <pc:sldMkLst>
          <pc:docMk/>
          <pc:sldMk cId="1242961121" sldId="317"/>
        </pc:sldMkLst>
        <pc:spChg chg="mod">
          <ac:chgData name="Jeff Gallant" userId="25997235-6328-4fee-8f84-6a87050bf096" providerId="ADAL" clId="{C43552D9-1CC3-4017-B021-2A7AA28A6AAA}" dt="2020-10-30T13:53:48.277" v="318" actId="20577"/>
          <ac:spMkLst>
            <pc:docMk/>
            <pc:sldMk cId="1242961121" sldId="317"/>
            <ac:spMk id="2" creationId="{34CD28E6-1331-4D8F-B2D8-C4F8B6E5B071}"/>
          </ac:spMkLst>
        </pc:spChg>
      </pc:sldChg>
      <pc:sldChg chg="modSp mod">
        <pc:chgData name="Jeff Gallant" userId="25997235-6328-4fee-8f84-6a87050bf096" providerId="ADAL" clId="{C43552D9-1CC3-4017-B021-2A7AA28A6AAA}" dt="2020-10-30T13:54:13.691" v="322" actId="20577"/>
        <pc:sldMkLst>
          <pc:docMk/>
          <pc:sldMk cId="881656132" sldId="318"/>
        </pc:sldMkLst>
        <pc:spChg chg="mod">
          <ac:chgData name="Jeff Gallant" userId="25997235-6328-4fee-8f84-6a87050bf096" providerId="ADAL" clId="{C43552D9-1CC3-4017-B021-2A7AA28A6AAA}" dt="2020-10-30T13:54:13.691" v="322" actId="20577"/>
          <ac:spMkLst>
            <pc:docMk/>
            <pc:sldMk cId="881656132" sldId="318"/>
            <ac:spMk id="2" creationId="{01F2D20E-DA95-471A-A9ED-14105C3BA2BE}"/>
          </ac:spMkLst>
        </pc:spChg>
      </pc:sldChg>
      <pc:sldChg chg="modSp mod">
        <pc:chgData name="Jeff Gallant" userId="25997235-6328-4fee-8f84-6a87050bf096" providerId="ADAL" clId="{C43552D9-1CC3-4017-B021-2A7AA28A6AAA}" dt="2020-10-30T13:54:24.500" v="326" actId="20577"/>
        <pc:sldMkLst>
          <pc:docMk/>
          <pc:sldMk cId="2779907337" sldId="319"/>
        </pc:sldMkLst>
        <pc:spChg chg="mod">
          <ac:chgData name="Jeff Gallant" userId="25997235-6328-4fee-8f84-6a87050bf096" providerId="ADAL" clId="{C43552D9-1CC3-4017-B021-2A7AA28A6AAA}" dt="2020-10-30T13:54:24.500" v="326" actId="20577"/>
          <ac:spMkLst>
            <pc:docMk/>
            <pc:sldMk cId="2779907337" sldId="319"/>
            <ac:spMk id="2" creationId="{15A65488-837B-4545-9BF3-C2D0E36CF753}"/>
          </ac:spMkLst>
        </pc:spChg>
      </pc:sldChg>
      <pc:sldChg chg="modSp mod">
        <pc:chgData name="Jeff Gallant" userId="25997235-6328-4fee-8f84-6a87050bf096" providerId="ADAL" clId="{C43552D9-1CC3-4017-B021-2A7AA28A6AAA}" dt="2020-10-30T14:15:52.511" v="2595" actId="20577"/>
        <pc:sldMkLst>
          <pc:docMk/>
          <pc:sldMk cId="174088732" sldId="338"/>
        </pc:sldMkLst>
        <pc:spChg chg="mod">
          <ac:chgData name="Jeff Gallant" userId="25997235-6328-4fee-8f84-6a87050bf096" providerId="ADAL" clId="{C43552D9-1CC3-4017-B021-2A7AA28A6AAA}" dt="2020-10-30T14:15:52.511" v="2595" actId="20577"/>
          <ac:spMkLst>
            <pc:docMk/>
            <pc:sldMk cId="174088732" sldId="338"/>
            <ac:spMk id="3" creationId="{62E21C6A-A6D9-4D68-8A2C-3483EAD4A4F5}"/>
          </ac:spMkLst>
        </pc:spChg>
      </pc:sldChg>
      <pc:sldChg chg="addSp modSp mod setBg setClrOvrMap">
        <pc:chgData name="Jeff Gallant" userId="25997235-6328-4fee-8f84-6a87050bf096" providerId="ADAL" clId="{C43552D9-1CC3-4017-B021-2A7AA28A6AAA}" dt="2020-10-30T13:49:22.925" v="49" actId="403"/>
        <pc:sldMkLst>
          <pc:docMk/>
          <pc:sldMk cId="3827386423" sldId="339"/>
        </pc:sldMkLst>
        <pc:spChg chg="mod">
          <ac:chgData name="Jeff Gallant" userId="25997235-6328-4fee-8f84-6a87050bf096" providerId="ADAL" clId="{C43552D9-1CC3-4017-B021-2A7AA28A6AAA}" dt="2020-10-30T13:49:16.949" v="47" actId="403"/>
          <ac:spMkLst>
            <pc:docMk/>
            <pc:sldMk cId="3827386423" sldId="339"/>
            <ac:spMk id="2" creationId="{D2B0BFB6-863D-4AA0-A2BE-FAEEFCF8E981}"/>
          </ac:spMkLst>
        </pc:spChg>
        <pc:spChg chg="mod">
          <ac:chgData name="Jeff Gallant" userId="25997235-6328-4fee-8f84-6a87050bf096" providerId="ADAL" clId="{C43552D9-1CC3-4017-B021-2A7AA28A6AAA}" dt="2020-10-30T13:49:22.925" v="49" actId="403"/>
          <ac:spMkLst>
            <pc:docMk/>
            <pc:sldMk cId="3827386423" sldId="339"/>
            <ac:spMk id="3" creationId="{0FDF0DFA-8CB9-4DD3-9D99-DA073DC734AF}"/>
          </ac:spMkLst>
        </pc:spChg>
        <pc:spChg chg="add">
          <ac:chgData name="Jeff Gallant" userId="25997235-6328-4fee-8f84-6a87050bf096" providerId="ADAL" clId="{C43552D9-1CC3-4017-B021-2A7AA28A6AAA}" dt="2020-10-30T13:49:11.561" v="45" actId="26606"/>
          <ac:spMkLst>
            <pc:docMk/>
            <pc:sldMk cId="3827386423" sldId="339"/>
            <ac:spMk id="9" creationId="{0671A8AE-40A1-4631-A6B8-581AFF065482}"/>
          </ac:spMkLst>
        </pc:spChg>
        <pc:spChg chg="add">
          <ac:chgData name="Jeff Gallant" userId="25997235-6328-4fee-8f84-6a87050bf096" providerId="ADAL" clId="{C43552D9-1CC3-4017-B021-2A7AA28A6AAA}" dt="2020-10-30T13:49:11.561" v="45" actId="26606"/>
          <ac:spMkLst>
            <pc:docMk/>
            <pc:sldMk cId="3827386423" sldId="339"/>
            <ac:spMk id="11" creationId="{AB58EF07-17C2-48CF-ABB0-EEF1F17CB8F0}"/>
          </ac:spMkLst>
        </pc:spChg>
        <pc:spChg chg="add">
          <ac:chgData name="Jeff Gallant" userId="25997235-6328-4fee-8f84-6a87050bf096" providerId="ADAL" clId="{C43552D9-1CC3-4017-B021-2A7AA28A6AAA}" dt="2020-10-30T13:49:11.561" v="45" actId="26606"/>
          <ac:spMkLst>
            <pc:docMk/>
            <pc:sldMk cId="3827386423" sldId="339"/>
            <ac:spMk id="13" creationId="{AF2F604E-43BE-4DC3-B983-E071523364F8}"/>
          </ac:spMkLst>
        </pc:spChg>
        <pc:spChg chg="add">
          <ac:chgData name="Jeff Gallant" userId="25997235-6328-4fee-8f84-6a87050bf096" providerId="ADAL" clId="{C43552D9-1CC3-4017-B021-2A7AA28A6AAA}" dt="2020-10-30T13:49:11.561" v="45" actId="26606"/>
          <ac:spMkLst>
            <pc:docMk/>
            <pc:sldMk cId="3827386423" sldId="339"/>
            <ac:spMk id="15" creationId="{08C9B587-E65E-4B52-B37C-ABEBB6E87928}"/>
          </ac:spMkLst>
        </pc:spChg>
        <pc:picChg chg="add">
          <ac:chgData name="Jeff Gallant" userId="25997235-6328-4fee-8f84-6a87050bf096" providerId="ADAL" clId="{C43552D9-1CC3-4017-B021-2A7AA28A6AAA}" dt="2020-10-30T13:49:11.561" v="45" actId="26606"/>
          <ac:picMkLst>
            <pc:docMk/>
            <pc:sldMk cId="3827386423" sldId="339"/>
            <ac:picMk id="5" creationId="{A6F8079F-6D98-4112-B38E-8FEE10186128}"/>
          </ac:picMkLst>
        </pc:picChg>
      </pc:sldChg>
      <pc:sldChg chg="addSp delSp modSp new mod modMedia setBg">
        <pc:chgData name="Jeff Gallant" userId="25997235-6328-4fee-8f84-6a87050bf096" providerId="ADAL" clId="{C43552D9-1CC3-4017-B021-2A7AA28A6AAA}" dt="2020-10-30T13:53:24.858" v="289" actId="1076"/>
        <pc:sldMkLst>
          <pc:docMk/>
          <pc:sldMk cId="1672047437" sldId="340"/>
        </pc:sldMkLst>
        <pc:spChg chg="mod">
          <ac:chgData name="Jeff Gallant" userId="25997235-6328-4fee-8f84-6a87050bf096" providerId="ADAL" clId="{C43552D9-1CC3-4017-B021-2A7AA28A6AAA}" dt="2020-10-30T13:53:24.858" v="289" actId="1076"/>
          <ac:spMkLst>
            <pc:docMk/>
            <pc:sldMk cId="1672047437" sldId="340"/>
            <ac:spMk id="2" creationId="{2DD3D14D-C625-46A6-AF49-A179B7666F77}"/>
          </ac:spMkLst>
        </pc:spChg>
        <pc:spChg chg="mod">
          <ac:chgData name="Jeff Gallant" userId="25997235-6328-4fee-8f84-6a87050bf096" providerId="ADAL" clId="{C43552D9-1CC3-4017-B021-2A7AA28A6AAA}" dt="2020-10-30T13:53:12.902" v="288" actId="26606"/>
          <ac:spMkLst>
            <pc:docMk/>
            <pc:sldMk cId="1672047437" sldId="340"/>
            <ac:spMk id="3" creationId="{5C9ED785-1FDD-429A-B993-578373A8BBEB}"/>
          </ac:spMkLst>
        </pc:spChg>
        <pc:spChg chg="add del">
          <ac:chgData name="Jeff Gallant" userId="25997235-6328-4fee-8f84-6a87050bf096" providerId="ADAL" clId="{C43552D9-1CC3-4017-B021-2A7AA28A6AAA}" dt="2020-10-30T13:53:12.902" v="288" actId="26606"/>
          <ac:spMkLst>
            <pc:docMk/>
            <pc:sldMk cId="1672047437" sldId="340"/>
            <ac:spMk id="9" creationId="{C1DD1A8A-57D5-4A81-AD04-532B043C5611}"/>
          </ac:spMkLst>
        </pc:spChg>
        <pc:spChg chg="add del">
          <ac:chgData name="Jeff Gallant" userId="25997235-6328-4fee-8f84-6a87050bf096" providerId="ADAL" clId="{C43552D9-1CC3-4017-B021-2A7AA28A6AAA}" dt="2020-10-30T13:53:12.902" v="288" actId="26606"/>
          <ac:spMkLst>
            <pc:docMk/>
            <pc:sldMk cId="1672047437" sldId="340"/>
            <ac:spMk id="11" creationId="{007891EC-4501-44ED-A8C8-B11B6DB767AB}"/>
          </ac:spMkLst>
        </pc:spChg>
        <pc:spChg chg="add del">
          <ac:chgData name="Jeff Gallant" userId="25997235-6328-4fee-8f84-6a87050bf096" providerId="ADAL" clId="{C43552D9-1CC3-4017-B021-2A7AA28A6AAA}" dt="2020-10-30T13:53:12.902" v="288" actId="26606"/>
          <ac:spMkLst>
            <pc:docMk/>
            <pc:sldMk cId="1672047437" sldId="340"/>
            <ac:spMk id="16" creationId="{FB33DC6A-1F1C-4A06-834E-CFF88F1C0BB9}"/>
          </ac:spMkLst>
        </pc:spChg>
        <pc:spChg chg="add del">
          <ac:chgData name="Jeff Gallant" userId="25997235-6328-4fee-8f84-6a87050bf096" providerId="ADAL" clId="{C43552D9-1CC3-4017-B021-2A7AA28A6AAA}" dt="2020-10-30T13:53:12.902" v="288" actId="26606"/>
          <ac:spMkLst>
            <pc:docMk/>
            <pc:sldMk cId="1672047437" sldId="340"/>
            <ac:spMk id="18" creationId="{0FE1D5CF-87B8-4A8A-AD3C-01D06A60769B}"/>
          </ac:spMkLst>
        </pc:spChg>
        <pc:spChg chg="add del">
          <ac:chgData name="Jeff Gallant" userId="25997235-6328-4fee-8f84-6a87050bf096" providerId="ADAL" clId="{C43552D9-1CC3-4017-B021-2A7AA28A6AAA}" dt="2020-10-30T13:53:12.902" v="288" actId="26606"/>
          <ac:spMkLst>
            <pc:docMk/>
            <pc:sldMk cId="1672047437" sldId="340"/>
            <ac:spMk id="20" creationId="{60926200-45C2-41E9-839F-31CD5FE4CD59}"/>
          </ac:spMkLst>
        </pc:spChg>
        <pc:spChg chg="add del">
          <ac:chgData name="Jeff Gallant" userId="25997235-6328-4fee-8f84-6a87050bf096" providerId="ADAL" clId="{C43552D9-1CC3-4017-B021-2A7AA28A6AAA}" dt="2020-10-30T13:53:12.902" v="288" actId="26606"/>
          <ac:spMkLst>
            <pc:docMk/>
            <pc:sldMk cId="1672047437" sldId="340"/>
            <ac:spMk id="22" creationId="{AF2F604E-43BE-4DC3-B983-E071523364F8}"/>
          </ac:spMkLst>
        </pc:spChg>
        <pc:spChg chg="add del">
          <ac:chgData name="Jeff Gallant" userId="25997235-6328-4fee-8f84-6a87050bf096" providerId="ADAL" clId="{C43552D9-1CC3-4017-B021-2A7AA28A6AAA}" dt="2020-10-30T13:53:12.902" v="288" actId="26606"/>
          <ac:spMkLst>
            <pc:docMk/>
            <pc:sldMk cId="1672047437" sldId="340"/>
            <ac:spMk id="24" creationId="{08C9B587-E65E-4B52-B37C-ABEBB6E87928}"/>
          </ac:spMkLst>
        </pc:spChg>
        <pc:picChg chg="add mod ord">
          <ac:chgData name="Jeff Gallant" userId="25997235-6328-4fee-8f84-6a87050bf096" providerId="ADAL" clId="{C43552D9-1CC3-4017-B021-2A7AA28A6AAA}" dt="2020-10-30T13:53:12.902" v="288" actId="26606"/>
          <ac:picMkLst>
            <pc:docMk/>
            <pc:sldMk cId="1672047437" sldId="340"/>
            <ac:picMk id="5" creationId="{501C245C-D8A3-4A8B-A4BC-703745CDE4B2}"/>
          </ac:picMkLst>
        </pc:picChg>
        <pc:picChg chg="add mod">
          <ac:chgData name="Jeff Gallant" userId="25997235-6328-4fee-8f84-6a87050bf096" providerId="ADAL" clId="{C43552D9-1CC3-4017-B021-2A7AA28A6AAA}" dt="2020-10-30T13:53:12.902" v="288" actId="26606"/>
          <ac:picMkLst>
            <pc:docMk/>
            <pc:sldMk cId="1672047437" sldId="340"/>
            <ac:picMk id="6" creationId="{5A5B5532-D060-424D-A1BA-85B1A1318E60}"/>
          </ac:picMkLst>
        </pc:picChg>
      </pc:sldChg>
      <pc:sldChg chg="new del">
        <pc:chgData name="Jeff Gallant" userId="25997235-6328-4fee-8f84-6a87050bf096" providerId="ADAL" clId="{C43552D9-1CC3-4017-B021-2A7AA28A6AAA}" dt="2020-10-30T13:49:30.502" v="51" actId="680"/>
        <pc:sldMkLst>
          <pc:docMk/>
          <pc:sldMk cId="1672541062" sldId="340"/>
        </pc:sldMkLst>
      </pc:sldChg>
      <pc:sldChg chg="modSp add mod">
        <pc:chgData name="Jeff Gallant" userId="25997235-6328-4fee-8f84-6a87050bf096" providerId="ADAL" clId="{C43552D9-1CC3-4017-B021-2A7AA28A6AAA}" dt="2020-10-30T14:10:58.768" v="2101" actId="20577"/>
        <pc:sldMkLst>
          <pc:docMk/>
          <pc:sldMk cId="2195846885" sldId="341"/>
        </pc:sldMkLst>
        <pc:spChg chg="mod">
          <ac:chgData name="Jeff Gallant" userId="25997235-6328-4fee-8f84-6a87050bf096" providerId="ADAL" clId="{C43552D9-1CC3-4017-B021-2A7AA28A6AAA}" dt="2020-10-30T14:09:58.199" v="1981" actId="113"/>
          <ac:spMkLst>
            <pc:docMk/>
            <pc:sldMk cId="2195846885" sldId="341"/>
            <ac:spMk id="2" creationId="{48CA0DEF-735D-447F-88FC-CA5C2E589F90}"/>
          </ac:spMkLst>
        </pc:spChg>
        <pc:spChg chg="mod">
          <ac:chgData name="Jeff Gallant" userId="25997235-6328-4fee-8f84-6a87050bf096" providerId="ADAL" clId="{C43552D9-1CC3-4017-B021-2A7AA28A6AAA}" dt="2020-10-30T14:10:58.768" v="2101" actId="20577"/>
          <ac:spMkLst>
            <pc:docMk/>
            <pc:sldMk cId="2195846885" sldId="341"/>
            <ac:spMk id="3" creationId="{61CC0C15-16B1-4C7B-918E-BE922E9A75C8}"/>
          </ac:spMkLst>
        </pc:spChg>
      </pc:sldChg>
      <pc:sldChg chg="modSp add mod">
        <pc:chgData name="Jeff Gallant" userId="25997235-6328-4fee-8f84-6a87050bf096" providerId="ADAL" clId="{C43552D9-1CC3-4017-B021-2A7AA28A6AAA}" dt="2020-10-30T14:13:37.892" v="2504" actId="27636"/>
        <pc:sldMkLst>
          <pc:docMk/>
          <pc:sldMk cId="4084903770" sldId="342"/>
        </pc:sldMkLst>
        <pc:spChg chg="mod">
          <ac:chgData name="Jeff Gallant" userId="25997235-6328-4fee-8f84-6a87050bf096" providerId="ADAL" clId="{C43552D9-1CC3-4017-B021-2A7AA28A6AAA}" dt="2020-10-30T14:07:27.124" v="1401" actId="20577"/>
          <ac:spMkLst>
            <pc:docMk/>
            <pc:sldMk cId="4084903770" sldId="342"/>
            <ac:spMk id="2" creationId="{48CA0DEF-735D-447F-88FC-CA5C2E589F90}"/>
          </ac:spMkLst>
        </pc:spChg>
        <pc:spChg chg="mod">
          <ac:chgData name="Jeff Gallant" userId="25997235-6328-4fee-8f84-6a87050bf096" providerId="ADAL" clId="{C43552D9-1CC3-4017-B021-2A7AA28A6AAA}" dt="2020-10-30T14:13:37.892" v="2504" actId="27636"/>
          <ac:spMkLst>
            <pc:docMk/>
            <pc:sldMk cId="4084903770" sldId="342"/>
            <ac:spMk id="3" creationId="{61CC0C15-16B1-4C7B-918E-BE922E9A75C8}"/>
          </ac:spMkLst>
        </pc:spChg>
      </pc:sldChg>
      <pc:sldChg chg="modSp add mod">
        <pc:chgData name="Jeff Gallant" userId="25997235-6328-4fee-8f84-6a87050bf096" providerId="ADAL" clId="{C43552D9-1CC3-4017-B021-2A7AA28A6AAA}" dt="2020-10-30T14:18:53.515" v="3241" actId="20577"/>
        <pc:sldMkLst>
          <pc:docMk/>
          <pc:sldMk cId="1425211662" sldId="343"/>
        </pc:sldMkLst>
        <pc:spChg chg="mod">
          <ac:chgData name="Jeff Gallant" userId="25997235-6328-4fee-8f84-6a87050bf096" providerId="ADAL" clId="{C43552D9-1CC3-4017-B021-2A7AA28A6AAA}" dt="2020-10-30T14:16:32.830" v="2653" actId="20577"/>
          <ac:spMkLst>
            <pc:docMk/>
            <pc:sldMk cId="1425211662" sldId="343"/>
            <ac:spMk id="3" creationId="{4B6998EA-3EAC-4675-91B4-463D7C51340F}"/>
          </ac:spMkLst>
        </pc:spChg>
        <pc:spChg chg="mod">
          <ac:chgData name="Jeff Gallant" userId="25997235-6328-4fee-8f84-6a87050bf096" providerId="ADAL" clId="{C43552D9-1CC3-4017-B021-2A7AA28A6AAA}" dt="2020-10-30T14:18:53.515" v="3241" actId="20577"/>
          <ac:spMkLst>
            <pc:docMk/>
            <pc:sldMk cId="1425211662" sldId="343"/>
            <ac:spMk id="4" creationId="{356EE685-A42C-41CC-B76C-322570851461}"/>
          </ac:spMkLst>
        </pc:spChg>
      </pc:sldChg>
    </pc:docChg>
  </pc:docChgLst>
  <pc:docChgLst>
    <pc:chgData name="Jeff Gallant" userId="25997235-6328-4fee-8f84-6a87050bf096" providerId="ADAL" clId="{8E9BA1B1-F498-4231-864C-BF6591A461FE}"/>
    <pc:docChg chg="custSel modSld">
      <pc:chgData name="Jeff Gallant" userId="25997235-6328-4fee-8f84-6a87050bf096" providerId="ADAL" clId="{8E9BA1B1-F498-4231-864C-BF6591A461FE}" dt="2020-08-04T14:36:20.870" v="801" actId="20577"/>
      <pc:docMkLst>
        <pc:docMk/>
      </pc:docMkLst>
      <pc:sldChg chg="modSp mod">
        <pc:chgData name="Jeff Gallant" userId="25997235-6328-4fee-8f84-6a87050bf096" providerId="ADAL" clId="{8E9BA1B1-F498-4231-864C-BF6591A461FE}" dt="2020-08-04T14:01:02.900" v="3" actId="14100"/>
        <pc:sldMkLst>
          <pc:docMk/>
          <pc:sldMk cId="18124678" sldId="304"/>
        </pc:sldMkLst>
        <pc:spChg chg="mod">
          <ac:chgData name="Jeff Gallant" userId="25997235-6328-4fee-8f84-6a87050bf096" providerId="ADAL" clId="{8E9BA1B1-F498-4231-864C-BF6591A461FE}" dt="2020-08-04T14:01:02.900" v="3" actId="14100"/>
          <ac:spMkLst>
            <pc:docMk/>
            <pc:sldMk cId="18124678" sldId="304"/>
            <ac:spMk id="3" creationId="{4D9816DF-7BA7-4673-B966-309E8A5C6AFF}"/>
          </ac:spMkLst>
        </pc:spChg>
      </pc:sldChg>
      <pc:sldChg chg="modSp mod">
        <pc:chgData name="Jeff Gallant" userId="25997235-6328-4fee-8f84-6a87050bf096" providerId="ADAL" clId="{8E9BA1B1-F498-4231-864C-BF6591A461FE}" dt="2020-08-04T14:28:46.368" v="39" actId="20577"/>
        <pc:sldMkLst>
          <pc:docMk/>
          <pc:sldMk cId="2185418764" sldId="307"/>
        </pc:sldMkLst>
        <pc:spChg chg="mod">
          <ac:chgData name="Jeff Gallant" userId="25997235-6328-4fee-8f84-6a87050bf096" providerId="ADAL" clId="{8E9BA1B1-F498-4231-864C-BF6591A461FE}" dt="2020-08-04T14:28:46.368" v="39" actId="20577"/>
          <ac:spMkLst>
            <pc:docMk/>
            <pc:sldMk cId="2185418764" sldId="307"/>
            <ac:spMk id="3" creationId="{95DF202E-2E3A-4E2E-B5E9-9965994B5DE7}"/>
          </ac:spMkLst>
        </pc:spChg>
      </pc:sldChg>
      <pc:sldChg chg="modSp mod">
        <pc:chgData name="Jeff Gallant" userId="25997235-6328-4fee-8f84-6a87050bf096" providerId="ADAL" clId="{8E9BA1B1-F498-4231-864C-BF6591A461FE}" dt="2020-08-04T14:36:20.870" v="801" actId="20577"/>
        <pc:sldMkLst>
          <pc:docMk/>
          <pc:sldMk cId="2892216171" sldId="308"/>
        </pc:sldMkLst>
        <pc:spChg chg="mod">
          <ac:chgData name="Jeff Gallant" userId="25997235-6328-4fee-8f84-6a87050bf096" providerId="ADAL" clId="{8E9BA1B1-F498-4231-864C-BF6591A461FE}" dt="2020-08-04T14:28:59.337" v="52" actId="404"/>
          <ac:spMkLst>
            <pc:docMk/>
            <pc:sldMk cId="2892216171" sldId="308"/>
            <ac:spMk id="2" creationId="{B1EA60CC-1988-44CE-B916-D8C705908C3A}"/>
          </ac:spMkLst>
        </pc:spChg>
        <pc:spChg chg="mod">
          <ac:chgData name="Jeff Gallant" userId="25997235-6328-4fee-8f84-6a87050bf096" providerId="ADAL" clId="{8E9BA1B1-F498-4231-864C-BF6591A461FE}" dt="2020-08-04T14:36:20.870" v="801" actId="20577"/>
          <ac:spMkLst>
            <pc:docMk/>
            <pc:sldMk cId="2892216171" sldId="308"/>
            <ac:spMk id="3" creationId="{10B03124-DABE-40B2-A843-67A2FA998E31}"/>
          </ac:spMkLst>
        </pc:spChg>
      </pc:sldChg>
      <pc:sldChg chg="modSp mod">
        <pc:chgData name="Jeff Gallant" userId="25997235-6328-4fee-8f84-6a87050bf096" providerId="ADAL" clId="{8E9BA1B1-F498-4231-864C-BF6591A461FE}" dt="2020-08-04T14:28:18.535" v="4" actId="403"/>
        <pc:sldMkLst>
          <pc:docMk/>
          <pc:sldMk cId="2537269796" sldId="309"/>
        </pc:sldMkLst>
        <pc:spChg chg="mod">
          <ac:chgData name="Jeff Gallant" userId="25997235-6328-4fee-8f84-6a87050bf096" providerId="ADAL" clId="{8E9BA1B1-F498-4231-864C-BF6591A461FE}" dt="2020-08-04T14:28:18.535" v="4" actId="403"/>
          <ac:spMkLst>
            <pc:docMk/>
            <pc:sldMk cId="2537269796" sldId="309"/>
            <ac:spMk id="3" creationId="{BCD9C893-14A6-4496-BEEE-2FE2CAAD2D26}"/>
          </ac:spMkLst>
        </pc:spChg>
      </pc:sldChg>
      <pc:sldChg chg="modSp mod">
        <pc:chgData name="Jeff Gallant" userId="25997235-6328-4fee-8f84-6a87050bf096" providerId="ADAL" clId="{8E9BA1B1-F498-4231-864C-BF6591A461FE}" dt="2020-08-04T14:28:27.381" v="5" actId="403"/>
        <pc:sldMkLst>
          <pc:docMk/>
          <pc:sldMk cId="2537432278" sldId="310"/>
        </pc:sldMkLst>
        <pc:spChg chg="mod">
          <ac:chgData name="Jeff Gallant" userId="25997235-6328-4fee-8f84-6a87050bf096" providerId="ADAL" clId="{8E9BA1B1-F498-4231-864C-BF6591A461FE}" dt="2020-08-04T14:28:27.381" v="5" actId="403"/>
          <ac:spMkLst>
            <pc:docMk/>
            <pc:sldMk cId="2537432278" sldId="310"/>
            <ac:spMk id="3" creationId="{AEDE5B17-4C86-441D-B074-C20E87C83FAA}"/>
          </ac:spMkLst>
        </pc:spChg>
      </pc:sldChg>
    </pc:docChg>
  </pc:docChgLst>
  <pc:docChgLst>
    <pc:chgData name="Tiffani Reardon" userId="b1c31aae-4e18-4b23-ad4d-8959d6e86178" providerId="ADAL" clId="{D64402B3-0839-451C-A28E-EDE932948AF6}"/>
    <pc:docChg chg="custSel mod addSld delSld modSld sldOrd addSection modSection">
      <pc:chgData name="Tiffani Reardon" userId="b1c31aae-4e18-4b23-ad4d-8959d6e86178" providerId="ADAL" clId="{D64402B3-0839-451C-A28E-EDE932948AF6}" dt="2020-10-30T19:08:41.325" v="490" actId="20577"/>
      <pc:docMkLst>
        <pc:docMk/>
      </pc:docMkLst>
      <pc:sldChg chg="modSp ord">
        <pc:chgData name="Tiffani Reardon" userId="b1c31aae-4e18-4b23-ad4d-8959d6e86178" providerId="ADAL" clId="{D64402B3-0839-451C-A28E-EDE932948AF6}" dt="2020-10-29T21:15:14.819" v="232"/>
        <pc:sldMkLst>
          <pc:docMk/>
          <pc:sldMk cId="3787449651" sldId="288"/>
        </pc:sldMkLst>
        <pc:spChg chg="mod">
          <ac:chgData name="Tiffani Reardon" userId="b1c31aae-4e18-4b23-ad4d-8959d6e86178" providerId="ADAL" clId="{D64402B3-0839-451C-A28E-EDE932948AF6}" dt="2020-10-29T19:56:36.424" v="23" actId="20577"/>
          <ac:spMkLst>
            <pc:docMk/>
            <pc:sldMk cId="3787449651" sldId="288"/>
            <ac:spMk id="2" creationId="{372E0B3A-11B7-4BF2-BFB9-B41D9973FFF1}"/>
          </ac:spMkLst>
        </pc:spChg>
      </pc:sldChg>
      <pc:sldChg chg="modSp">
        <pc:chgData name="Tiffani Reardon" userId="b1c31aae-4e18-4b23-ad4d-8959d6e86178" providerId="ADAL" clId="{D64402B3-0839-451C-A28E-EDE932948AF6}" dt="2020-10-29T19:57:50.506" v="171" actId="27636"/>
        <pc:sldMkLst>
          <pc:docMk/>
          <pc:sldMk cId="3583847693" sldId="291"/>
        </pc:sldMkLst>
        <pc:spChg chg="mod">
          <ac:chgData name="Tiffani Reardon" userId="b1c31aae-4e18-4b23-ad4d-8959d6e86178" providerId="ADAL" clId="{D64402B3-0839-451C-A28E-EDE932948AF6}" dt="2020-10-29T19:57:50.506" v="171" actId="27636"/>
          <ac:spMkLst>
            <pc:docMk/>
            <pc:sldMk cId="3583847693" sldId="291"/>
            <ac:spMk id="3" creationId="{48DF0F5E-1510-4FE0-90A6-C82ADB16ECFE}"/>
          </ac:spMkLst>
        </pc:spChg>
      </pc:sldChg>
      <pc:sldChg chg="modSp">
        <pc:chgData name="Tiffani Reardon" userId="b1c31aae-4e18-4b23-ad4d-8959d6e86178" providerId="ADAL" clId="{D64402B3-0839-451C-A28E-EDE932948AF6}" dt="2020-10-29T19:59:23.785" v="208" actId="20577"/>
        <pc:sldMkLst>
          <pc:docMk/>
          <pc:sldMk cId="2609797498" sldId="292"/>
        </pc:sldMkLst>
        <pc:spChg chg="mod">
          <ac:chgData name="Tiffani Reardon" userId="b1c31aae-4e18-4b23-ad4d-8959d6e86178" providerId="ADAL" clId="{D64402B3-0839-451C-A28E-EDE932948AF6}" dt="2020-10-29T19:59:23.785" v="208" actId="20577"/>
          <ac:spMkLst>
            <pc:docMk/>
            <pc:sldMk cId="2609797498" sldId="292"/>
            <ac:spMk id="3" creationId="{39419DC0-9638-49BE-8C08-00638A62ED54}"/>
          </ac:spMkLst>
        </pc:spChg>
      </pc:sldChg>
      <pc:sldChg chg="modSp">
        <pc:chgData name="Tiffani Reardon" userId="b1c31aae-4e18-4b23-ad4d-8959d6e86178" providerId="ADAL" clId="{D64402B3-0839-451C-A28E-EDE932948AF6}" dt="2020-10-29T19:59:37.398" v="210" actId="20577"/>
        <pc:sldMkLst>
          <pc:docMk/>
          <pc:sldMk cId="4186640083" sldId="293"/>
        </pc:sldMkLst>
        <pc:spChg chg="mod">
          <ac:chgData name="Tiffani Reardon" userId="b1c31aae-4e18-4b23-ad4d-8959d6e86178" providerId="ADAL" clId="{D64402B3-0839-451C-A28E-EDE932948AF6}" dt="2020-10-29T19:59:37.398" v="210" actId="20577"/>
          <ac:spMkLst>
            <pc:docMk/>
            <pc:sldMk cId="4186640083" sldId="293"/>
            <ac:spMk id="3" creationId="{61CC0C15-16B1-4C7B-918E-BE922E9A75C8}"/>
          </ac:spMkLst>
        </pc:spChg>
      </pc:sldChg>
      <pc:sldChg chg="modSp">
        <pc:chgData name="Tiffani Reardon" userId="b1c31aae-4e18-4b23-ad4d-8959d6e86178" providerId="ADAL" clId="{D64402B3-0839-451C-A28E-EDE932948AF6}" dt="2020-10-29T20:00:14.187" v="214" actId="20577"/>
        <pc:sldMkLst>
          <pc:docMk/>
          <pc:sldMk cId="2594734651" sldId="294"/>
        </pc:sldMkLst>
        <pc:spChg chg="mod">
          <ac:chgData name="Tiffani Reardon" userId="b1c31aae-4e18-4b23-ad4d-8959d6e86178" providerId="ADAL" clId="{D64402B3-0839-451C-A28E-EDE932948AF6}" dt="2020-10-29T20:00:14.187" v="214" actId="20577"/>
          <ac:spMkLst>
            <pc:docMk/>
            <pc:sldMk cId="2594734651" sldId="294"/>
            <ac:spMk id="3" creationId="{FF61F51A-3484-4DB9-B373-CEF713BCD76A}"/>
          </ac:spMkLst>
        </pc:spChg>
      </pc:sldChg>
      <pc:sldChg chg="del">
        <pc:chgData name="Tiffani Reardon" userId="b1c31aae-4e18-4b23-ad4d-8959d6e86178" providerId="ADAL" clId="{D64402B3-0839-451C-A28E-EDE932948AF6}" dt="2020-10-29T21:13:03.440" v="215" actId="2696"/>
        <pc:sldMkLst>
          <pc:docMk/>
          <pc:sldMk cId="3729154965" sldId="303"/>
        </pc:sldMkLst>
      </pc:sldChg>
      <pc:sldChg chg="del">
        <pc:chgData name="Tiffani Reardon" userId="b1c31aae-4e18-4b23-ad4d-8959d6e86178" providerId="ADAL" clId="{D64402B3-0839-451C-A28E-EDE932948AF6}" dt="2020-10-29T21:13:03.448" v="216" actId="2696"/>
        <pc:sldMkLst>
          <pc:docMk/>
          <pc:sldMk cId="18124678" sldId="304"/>
        </pc:sldMkLst>
      </pc:sldChg>
      <pc:sldChg chg="del">
        <pc:chgData name="Tiffani Reardon" userId="b1c31aae-4e18-4b23-ad4d-8959d6e86178" providerId="ADAL" clId="{D64402B3-0839-451C-A28E-EDE932948AF6}" dt="2020-10-29T21:13:03.461" v="217" actId="2696"/>
        <pc:sldMkLst>
          <pc:docMk/>
          <pc:sldMk cId="756659649" sldId="305"/>
        </pc:sldMkLst>
      </pc:sldChg>
      <pc:sldChg chg="del">
        <pc:chgData name="Tiffani Reardon" userId="b1c31aae-4e18-4b23-ad4d-8959d6e86178" providerId="ADAL" clId="{D64402B3-0839-451C-A28E-EDE932948AF6}" dt="2020-10-29T21:13:03.469" v="218" actId="2696"/>
        <pc:sldMkLst>
          <pc:docMk/>
          <pc:sldMk cId="3354871673" sldId="306"/>
        </pc:sldMkLst>
      </pc:sldChg>
      <pc:sldChg chg="del">
        <pc:chgData name="Tiffani Reardon" userId="b1c31aae-4e18-4b23-ad4d-8959d6e86178" providerId="ADAL" clId="{D64402B3-0839-451C-A28E-EDE932948AF6}" dt="2020-10-29T21:13:03.478" v="219" actId="2696"/>
        <pc:sldMkLst>
          <pc:docMk/>
          <pc:sldMk cId="2185418764" sldId="307"/>
        </pc:sldMkLst>
      </pc:sldChg>
      <pc:sldChg chg="del">
        <pc:chgData name="Tiffani Reardon" userId="b1c31aae-4e18-4b23-ad4d-8959d6e86178" providerId="ADAL" clId="{D64402B3-0839-451C-A28E-EDE932948AF6}" dt="2020-10-29T21:13:03.487" v="220" actId="2696"/>
        <pc:sldMkLst>
          <pc:docMk/>
          <pc:sldMk cId="2892216171" sldId="308"/>
        </pc:sldMkLst>
      </pc:sldChg>
      <pc:sldChg chg="del">
        <pc:chgData name="Tiffani Reardon" userId="b1c31aae-4e18-4b23-ad4d-8959d6e86178" providerId="ADAL" clId="{D64402B3-0839-451C-A28E-EDE932948AF6}" dt="2020-10-29T21:13:03.495" v="221" actId="2696"/>
        <pc:sldMkLst>
          <pc:docMk/>
          <pc:sldMk cId="2537269796" sldId="309"/>
        </pc:sldMkLst>
      </pc:sldChg>
      <pc:sldChg chg="del">
        <pc:chgData name="Tiffani Reardon" userId="b1c31aae-4e18-4b23-ad4d-8959d6e86178" providerId="ADAL" clId="{D64402B3-0839-451C-A28E-EDE932948AF6}" dt="2020-10-29T21:13:03.503" v="222" actId="2696"/>
        <pc:sldMkLst>
          <pc:docMk/>
          <pc:sldMk cId="2537432278" sldId="310"/>
        </pc:sldMkLst>
      </pc:sldChg>
      <pc:sldChg chg="del">
        <pc:chgData name="Tiffani Reardon" userId="b1c31aae-4e18-4b23-ad4d-8959d6e86178" providerId="ADAL" clId="{D64402B3-0839-451C-A28E-EDE932948AF6}" dt="2020-10-29T21:13:03.512" v="223" actId="2696"/>
        <pc:sldMkLst>
          <pc:docMk/>
          <pc:sldMk cId="2451401694" sldId="311"/>
        </pc:sldMkLst>
      </pc:sldChg>
      <pc:sldChg chg="del">
        <pc:chgData name="Tiffani Reardon" userId="b1c31aae-4e18-4b23-ad4d-8959d6e86178" providerId="ADAL" clId="{D64402B3-0839-451C-A28E-EDE932948AF6}" dt="2020-10-29T21:13:03.517" v="224" actId="2696"/>
        <pc:sldMkLst>
          <pc:docMk/>
          <pc:sldMk cId="848199350" sldId="312"/>
        </pc:sldMkLst>
      </pc:sldChg>
      <pc:sldChg chg="del">
        <pc:chgData name="Tiffani Reardon" userId="b1c31aae-4e18-4b23-ad4d-8959d6e86178" providerId="ADAL" clId="{D64402B3-0839-451C-A28E-EDE932948AF6}" dt="2020-10-29T21:13:05.496" v="225" actId="2696"/>
        <pc:sldMkLst>
          <pc:docMk/>
          <pc:sldMk cId="92997336" sldId="313"/>
        </pc:sldMkLst>
      </pc:sldChg>
      <pc:sldChg chg="del">
        <pc:chgData name="Tiffani Reardon" userId="b1c31aae-4e18-4b23-ad4d-8959d6e86178" providerId="ADAL" clId="{D64402B3-0839-451C-A28E-EDE932948AF6}" dt="2020-10-29T21:13:16.139" v="226" actId="2696"/>
        <pc:sldMkLst>
          <pc:docMk/>
          <pc:sldMk cId="3698749016" sldId="314"/>
        </pc:sldMkLst>
      </pc:sldChg>
      <pc:sldChg chg="addSp delSp modSp add del setBg delDesignElem">
        <pc:chgData name="Tiffani Reardon" userId="b1c31aae-4e18-4b23-ad4d-8959d6e86178" providerId="ADAL" clId="{D64402B3-0839-451C-A28E-EDE932948AF6}" dt="2020-10-29T21:17:19.030" v="389" actId="20577"/>
        <pc:sldMkLst>
          <pc:docMk/>
          <pc:sldMk cId="1242961121" sldId="317"/>
        </pc:sldMkLst>
        <pc:spChg chg="mod">
          <ac:chgData name="Tiffani Reardon" userId="b1c31aae-4e18-4b23-ad4d-8959d6e86178" providerId="ADAL" clId="{D64402B3-0839-451C-A28E-EDE932948AF6}" dt="2020-10-29T21:17:19.030" v="389" actId="20577"/>
          <ac:spMkLst>
            <pc:docMk/>
            <pc:sldMk cId="1242961121" sldId="317"/>
            <ac:spMk id="3" creationId="{D70847F3-030C-4A9A-9AE2-F18259D40C42}"/>
          </ac:spMkLst>
        </pc:spChg>
        <pc:spChg chg="add del">
          <ac:chgData name="Tiffani Reardon" userId="b1c31aae-4e18-4b23-ad4d-8959d6e86178" providerId="ADAL" clId="{D64402B3-0839-451C-A28E-EDE932948AF6}" dt="2020-10-29T21:15:15.087" v="233"/>
          <ac:spMkLst>
            <pc:docMk/>
            <pc:sldMk cId="1242961121" sldId="317"/>
            <ac:spMk id="10" creationId="{E8A8EAB8-D2FF-444D-B34B-7D32F106AD0E}"/>
          </ac:spMkLst>
        </pc:spChg>
        <pc:cxnChg chg="add del">
          <ac:chgData name="Tiffani Reardon" userId="b1c31aae-4e18-4b23-ad4d-8959d6e86178" providerId="ADAL" clId="{D64402B3-0839-451C-A28E-EDE932948AF6}" dt="2020-10-29T21:15:15.087" v="233"/>
          <ac:cxnSpMkLst>
            <pc:docMk/>
            <pc:sldMk cId="1242961121" sldId="317"/>
            <ac:cxnSpMk id="12" creationId="{EEA38897-7BA3-4408-8083-3235339C4A60}"/>
          </ac:cxnSpMkLst>
        </pc:cxnChg>
        <pc:cxnChg chg="add del">
          <ac:chgData name="Tiffani Reardon" userId="b1c31aae-4e18-4b23-ad4d-8959d6e86178" providerId="ADAL" clId="{D64402B3-0839-451C-A28E-EDE932948AF6}" dt="2020-10-29T21:15:15.087" v="233"/>
          <ac:cxnSpMkLst>
            <pc:docMk/>
            <pc:sldMk cId="1242961121" sldId="317"/>
            <ac:cxnSpMk id="14" creationId="{F11AD06B-AB20-4097-8606-5DA00DBACE88}"/>
          </ac:cxnSpMkLst>
        </pc:cxnChg>
      </pc:sldChg>
      <pc:sldChg chg="addSp delSp modSp add del setBg delDesignElem">
        <pc:chgData name="Tiffani Reardon" userId="b1c31aae-4e18-4b23-ad4d-8959d6e86178" providerId="ADAL" clId="{D64402B3-0839-451C-A28E-EDE932948AF6}" dt="2020-10-29T21:18:32.521" v="393" actId="20577"/>
        <pc:sldMkLst>
          <pc:docMk/>
          <pc:sldMk cId="881656132" sldId="318"/>
        </pc:sldMkLst>
        <pc:spChg chg="mod">
          <ac:chgData name="Tiffani Reardon" userId="b1c31aae-4e18-4b23-ad4d-8959d6e86178" providerId="ADAL" clId="{D64402B3-0839-451C-A28E-EDE932948AF6}" dt="2020-10-29T21:18:32.521" v="393" actId="20577"/>
          <ac:spMkLst>
            <pc:docMk/>
            <pc:sldMk cId="881656132" sldId="318"/>
            <ac:spMk id="2" creationId="{01F2D20E-DA95-471A-A9ED-14105C3BA2BE}"/>
          </ac:spMkLst>
        </pc:spChg>
        <pc:spChg chg="add del">
          <ac:chgData name="Tiffani Reardon" userId="b1c31aae-4e18-4b23-ad4d-8959d6e86178" providerId="ADAL" clId="{D64402B3-0839-451C-A28E-EDE932948AF6}" dt="2020-10-29T21:15:15.087" v="233"/>
          <ac:spMkLst>
            <pc:docMk/>
            <pc:sldMk cId="881656132" sldId="318"/>
            <ac:spMk id="8" creationId="{A7AE9375-4664-4DB2-922D-2782A6E439AC}"/>
          </ac:spMkLst>
        </pc:spChg>
        <pc:spChg chg="add del">
          <ac:chgData name="Tiffani Reardon" userId="b1c31aae-4e18-4b23-ad4d-8959d6e86178" providerId="ADAL" clId="{D64402B3-0839-451C-A28E-EDE932948AF6}" dt="2020-10-29T21:15:15.087" v="233"/>
          <ac:spMkLst>
            <pc:docMk/>
            <pc:sldMk cId="881656132" sldId="318"/>
            <ac:spMk id="10" creationId="{C2C57604-0CFD-4023-B9BD-107166A25317}"/>
          </ac:spMkLst>
        </pc:spChg>
      </pc:sldChg>
      <pc:sldChg chg="addSp delSp add del setBg delDesignElem">
        <pc:chgData name="Tiffani Reardon" userId="b1c31aae-4e18-4b23-ad4d-8959d6e86178" providerId="ADAL" clId="{D64402B3-0839-451C-A28E-EDE932948AF6}" dt="2020-10-29T21:15:15.087" v="233"/>
        <pc:sldMkLst>
          <pc:docMk/>
          <pc:sldMk cId="2779907337" sldId="319"/>
        </pc:sldMkLst>
        <pc:spChg chg="add del">
          <ac:chgData name="Tiffani Reardon" userId="b1c31aae-4e18-4b23-ad4d-8959d6e86178" providerId="ADAL" clId="{D64402B3-0839-451C-A28E-EDE932948AF6}" dt="2020-10-29T21:15:15.087" v="233"/>
          <ac:spMkLst>
            <pc:docMk/>
            <pc:sldMk cId="2779907337" sldId="319"/>
            <ac:spMk id="13" creationId="{FB5B0058-AF13-4859-B429-4EDDE2A26F7F}"/>
          </ac:spMkLst>
        </pc:spChg>
        <pc:cxnChg chg="add del">
          <ac:chgData name="Tiffani Reardon" userId="b1c31aae-4e18-4b23-ad4d-8959d6e86178" providerId="ADAL" clId="{D64402B3-0839-451C-A28E-EDE932948AF6}" dt="2020-10-29T21:15:15.087" v="233"/>
          <ac:cxnSpMkLst>
            <pc:docMk/>
            <pc:sldMk cId="2779907337" sldId="319"/>
            <ac:cxnSpMk id="12" creationId="{442C13FA-4C0F-42D0-9626-5BA6040D8C31}"/>
          </ac:cxnSpMkLst>
        </pc:cxnChg>
        <pc:cxnChg chg="add del">
          <ac:chgData name="Tiffani Reardon" userId="b1c31aae-4e18-4b23-ad4d-8959d6e86178" providerId="ADAL" clId="{D64402B3-0839-451C-A28E-EDE932948AF6}" dt="2020-10-29T21:15:15.087" v="233"/>
          <ac:cxnSpMkLst>
            <pc:docMk/>
            <pc:sldMk cId="2779907337" sldId="319"/>
            <ac:cxnSpMk id="14" creationId="{EC4521DE-248E-440D-AAD6-FD9E7D34B3BF}"/>
          </ac:cxnSpMkLst>
        </pc:cxnChg>
      </pc:sldChg>
      <pc:sldChg chg="add del">
        <pc:chgData name="Tiffani Reardon" userId="b1c31aae-4e18-4b23-ad4d-8959d6e86178" providerId="ADAL" clId="{D64402B3-0839-451C-A28E-EDE932948AF6}" dt="2020-10-29T19:57:12.979" v="25"/>
        <pc:sldMkLst>
          <pc:docMk/>
          <pc:sldMk cId="1061518543" sldId="339"/>
        </pc:sldMkLst>
      </pc:sldChg>
      <pc:sldChg chg="modSp add">
        <pc:chgData name="Tiffani Reardon" userId="b1c31aae-4e18-4b23-ad4d-8959d6e86178" providerId="ADAL" clId="{D64402B3-0839-451C-A28E-EDE932948AF6}" dt="2020-10-30T16:12:07.191" v="405" actId="20577"/>
        <pc:sldMkLst>
          <pc:docMk/>
          <pc:sldMk cId="3827386423" sldId="339"/>
        </pc:sldMkLst>
        <pc:spChg chg="mod">
          <ac:chgData name="Tiffani Reardon" userId="b1c31aae-4e18-4b23-ad4d-8959d6e86178" providerId="ADAL" clId="{D64402B3-0839-451C-A28E-EDE932948AF6}" dt="2020-10-29T21:15:39.657" v="250" actId="5793"/>
          <ac:spMkLst>
            <pc:docMk/>
            <pc:sldMk cId="3827386423" sldId="339"/>
            <ac:spMk id="2" creationId="{D2B0BFB6-863D-4AA0-A2BE-FAEEFCF8E981}"/>
          </ac:spMkLst>
        </pc:spChg>
        <pc:spChg chg="mod">
          <ac:chgData name="Tiffani Reardon" userId="b1c31aae-4e18-4b23-ad4d-8959d6e86178" providerId="ADAL" clId="{D64402B3-0839-451C-A28E-EDE932948AF6}" dt="2020-10-30T16:12:07.191" v="405" actId="20577"/>
          <ac:spMkLst>
            <pc:docMk/>
            <pc:sldMk cId="3827386423" sldId="339"/>
            <ac:spMk id="3" creationId="{0FDF0DFA-8CB9-4DD3-9D99-DA073DC734AF}"/>
          </ac:spMkLst>
        </pc:spChg>
      </pc:sldChg>
      <pc:sldChg chg="addSp delSp modSp add mod setBg">
        <pc:chgData name="Tiffani Reardon" userId="b1c31aae-4e18-4b23-ad4d-8959d6e86178" providerId="ADAL" clId="{D64402B3-0839-451C-A28E-EDE932948AF6}" dt="2020-10-30T16:13:52.212" v="469" actId="26606"/>
        <pc:sldMkLst>
          <pc:docMk/>
          <pc:sldMk cId="1377588767" sldId="344"/>
        </pc:sldMkLst>
        <pc:spChg chg="mod">
          <ac:chgData name="Tiffani Reardon" userId="b1c31aae-4e18-4b23-ad4d-8959d6e86178" providerId="ADAL" clId="{D64402B3-0839-451C-A28E-EDE932948AF6}" dt="2020-10-30T16:13:52.212" v="469" actId="26606"/>
          <ac:spMkLst>
            <pc:docMk/>
            <pc:sldMk cId="1377588767" sldId="344"/>
            <ac:spMk id="2" creationId="{34D3757A-36DD-4272-B14C-E3A7A372BC62}"/>
          </ac:spMkLst>
        </pc:spChg>
        <pc:spChg chg="del">
          <ac:chgData name="Tiffani Reardon" userId="b1c31aae-4e18-4b23-ad4d-8959d6e86178" providerId="ADAL" clId="{D64402B3-0839-451C-A28E-EDE932948AF6}" dt="2020-10-30T16:13:06.499" v="412"/>
          <ac:spMkLst>
            <pc:docMk/>
            <pc:sldMk cId="1377588767" sldId="344"/>
            <ac:spMk id="3" creationId="{58C564CC-888B-4F7A-8A07-3CBA50B9CD4B}"/>
          </ac:spMkLst>
        </pc:spChg>
        <pc:spChg chg="add">
          <ac:chgData name="Tiffani Reardon" userId="b1c31aae-4e18-4b23-ad4d-8959d6e86178" providerId="ADAL" clId="{D64402B3-0839-451C-A28E-EDE932948AF6}" dt="2020-10-30T16:13:52.212" v="469" actId="26606"/>
          <ac:spMkLst>
            <pc:docMk/>
            <pc:sldMk cId="1377588767" sldId="344"/>
            <ac:spMk id="9" creationId="{7905BA41-EE6E-4F80-8636-447F22DD729A}"/>
          </ac:spMkLst>
        </pc:spChg>
        <pc:spChg chg="add">
          <ac:chgData name="Tiffani Reardon" userId="b1c31aae-4e18-4b23-ad4d-8959d6e86178" providerId="ADAL" clId="{D64402B3-0839-451C-A28E-EDE932948AF6}" dt="2020-10-30T16:13:52.212" v="469" actId="26606"/>
          <ac:spMkLst>
            <pc:docMk/>
            <pc:sldMk cId="1377588767" sldId="344"/>
            <ac:spMk id="11" creationId="{CD7549B2-EE05-4558-8C64-AC46755F2B25}"/>
          </ac:spMkLst>
        </pc:spChg>
        <pc:picChg chg="add">
          <ac:chgData name="Tiffani Reardon" userId="b1c31aae-4e18-4b23-ad4d-8959d6e86178" providerId="ADAL" clId="{D64402B3-0839-451C-A28E-EDE932948AF6}" dt="2020-10-30T16:13:52.212" v="469" actId="26606"/>
          <ac:picMkLst>
            <pc:docMk/>
            <pc:sldMk cId="1377588767" sldId="344"/>
            <ac:picMk id="6" creationId="{0BCC7FA1-69BF-4BD4-9D5F-8334F72A0269}"/>
          </ac:picMkLst>
        </pc:picChg>
      </pc:sldChg>
      <pc:sldChg chg="addSp delSp add del setBg delDesignElem">
        <pc:chgData name="Tiffani Reardon" userId="b1c31aae-4e18-4b23-ad4d-8959d6e86178" providerId="ADAL" clId="{D64402B3-0839-451C-A28E-EDE932948AF6}" dt="2020-10-30T16:14:09.248" v="472"/>
        <pc:sldMkLst>
          <pc:docMk/>
          <pc:sldMk cId="1693061887" sldId="345"/>
        </pc:sldMkLst>
        <pc:spChg chg="add del">
          <ac:chgData name="Tiffani Reardon" userId="b1c31aae-4e18-4b23-ad4d-8959d6e86178" providerId="ADAL" clId="{D64402B3-0839-451C-A28E-EDE932948AF6}" dt="2020-10-30T16:14:09.248" v="472"/>
          <ac:spMkLst>
            <pc:docMk/>
            <pc:sldMk cId="1693061887" sldId="345"/>
            <ac:spMk id="9" creationId="{7905BA41-EE6E-4F80-8636-447F22DD729A}"/>
          </ac:spMkLst>
        </pc:spChg>
        <pc:spChg chg="add del">
          <ac:chgData name="Tiffani Reardon" userId="b1c31aae-4e18-4b23-ad4d-8959d6e86178" providerId="ADAL" clId="{D64402B3-0839-451C-A28E-EDE932948AF6}" dt="2020-10-30T16:14:09.248" v="472"/>
          <ac:spMkLst>
            <pc:docMk/>
            <pc:sldMk cId="1693061887" sldId="345"/>
            <ac:spMk id="11" creationId="{CD7549B2-EE05-4558-8C64-AC46755F2B25}"/>
          </ac:spMkLst>
        </pc:spChg>
      </pc:sldChg>
      <pc:sldChg chg="modSp">
        <pc:chgData name="Tiffani Reardon" userId="b1c31aae-4e18-4b23-ad4d-8959d6e86178" providerId="ADAL" clId="{D64402B3-0839-451C-A28E-EDE932948AF6}" dt="2020-10-30T19:08:41.325" v="490" actId="20577"/>
        <pc:sldMkLst>
          <pc:docMk/>
          <pc:sldMk cId="3771206228" sldId="345"/>
        </pc:sldMkLst>
        <pc:spChg chg="mod">
          <ac:chgData name="Tiffani Reardon" userId="b1c31aae-4e18-4b23-ad4d-8959d6e86178" providerId="ADAL" clId="{D64402B3-0839-451C-A28E-EDE932948AF6}" dt="2020-10-30T19:08:41.325" v="490" actId="20577"/>
          <ac:spMkLst>
            <pc:docMk/>
            <pc:sldMk cId="3771206228" sldId="345"/>
            <ac:spMk id="2" creationId="{34D3757A-36DD-4272-B14C-E3A7A372BC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BA358-5453-4203-B4D2-557F0EBB6A04}" type="datetimeFigureOut">
              <a:rPr lang="en-US" smtClean="0"/>
              <a:t>10/30/2020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A7C0A-7C4E-4169-B1B3-95254475622C}" type="slidenum">
              <a:rPr lang="en-US" smtClean="0"/>
              <a:t>‹#›</a:t>
            </a:fld>
            <a:endParaRPr lang="en-US"/>
          </a:p>
        </p:txBody>
      </p:sp>
    </p:spTree>
    <p:extLst>
      <p:ext uri="{BB962C8B-B14F-4D97-AF65-F5344CB8AC3E}">
        <p14:creationId xmlns:p14="http://schemas.microsoft.com/office/powerpoint/2010/main" val="103021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93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71EB-199E-43EF-9220-9C2991E8F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18410B-DD87-4520-AE68-10A85AA17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A3757E-09EB-4B38-9270-21FD8B9A1B34}"/>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5" name="Footer Placeholder 4">
            <a:extLst>
              <a:ext uri="{FF2B5EF4-FFF2-40B4-BE49-F238E27FC236}">
                <a16:creationId xmlns:a16="http://schemas.microsoft.com/office/drawing/2014/main" id="{2412F9FB-09E0-4FE6-8FA2-289CCC445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3EB63-602B-48EF-AF7E-06401E38FA5F}"/>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11453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911B-F3B3-4557-B8D0-F9B34F76CC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B84056-4511-41DB-A4B9-6CF70C84C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E152E-1A38-41EE-937C-D006BF2AD66E}"/>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5" name="Footer Placeholder 4">
            <a:extLst>
              <a:ext uri="{FF2B5EF4-FFF2-40B4-BE49-F238E27FC236}">
                <a16:creationId xmlns:a16="http://schemas.microsoft.com/office/drawing/2014/main" id="{14BE687B-E6C0-4C05-832C-9F4570E18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6E2AB-97CE-4D80-BB1A-0539E8FA35C0}"/>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8605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0B2A94-EF41-4952-A9CA-CF65DEA55A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7C1898-2EB0-400A-A33C-0340FDBD8A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16203-9288-467A-87F3-4EE66897DC87}"/>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5" name="Footer Placeholder 4">
            <a:extLst>
              <a:ext uri="{FF2B5EF4-FFF2-40B4-BE49-F238E27FC236}">
                <a16:creationId xmlns:a16="http://schemas.microsoft.com/office/drawing/2014/main" id="{72F4738E-8217-4145-B2E4-FDC550AFE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7DF01-75C2-4261-B06B-608354B601A3}"/>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0127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B230-08B1-43D5-8DBD-94ED5F26F3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635983-775E-4581-A75A-48E2E37FC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4C5947-8A20-4A52-8FA4-CE496D57F5A5}"/>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5" name="Footer Placeholder 4">
            <a:extLst>
              <a:ext uri="{FF2B5EF4-FFF2-40B4-BE49-F238E27FC236}">
                <a16:creationId xmlns:a16="http://schemas.microsoft.com/office/drawing/2014/main" id="{02681611-0BF5-42BA-8AD1-BB07480E0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8A007-B4FB-4873-83CE-06078B4AC562}"/>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72944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C5FF-721A-43DD-B436-517D6313C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E24FD-DF40-4995-99E8-A6D8BE09C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53A58-5214-4EDC-899E-369781080B09}"/>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5" name="Footer Placeholder 4">
            <a:extLst>
              <a:ext uri="{FF2B5EF4-FFF2-40B4-BE49-F238E27FC236}">
                <a16:creationId xmlns:a16="http://schemas.microsoft.com/office/drawing/2014/main" id="{6500ECE7-87BD-46E7-A804-FF76ABE96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11B17-F26B-42F3-8957-05D022E178AC}"/>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86896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6F89-7AB2-45A1-9040-4CC37CD27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5CBBE-A88F-435A-9F88-2779D3E68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84BA5-4414-4A64-A405-52784AD13EFB}"/>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5" name="Footer Placeholder 4">
            <a:extLst>
              <a:ext uri="{FF2B5EF4-FFF2-40B4-BE49-F238E27FC236}">
                <a16:creationId xmlns:a16="http://schemas.microsoft.com/office/drawing/2014/main" id="{A4D53159-150B-450D-AD30-E4510675C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64005-55E8-4E68-998A-2CDAC61C1C7D}"/>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16240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B77D-2969-467C-BF79-BB331677C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173FB-FE88-41F0-9589-FED99BD95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FC610B-F4BF-46B2-B4F8-11CA50226F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87ABC8-5C11-4B1B-936E-2B29FA551E4E}"/>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6" name="Footer Placeholder 5">
            <a:extLst>
              <a:ext uri="{FF2B5EF4-FFF2-40B4-BE49-F238E27FC236}">
                <a16:creationId xmlns:a16="http://schemas.microsoft.com/office/drawing/2014/main" id="{CB2F31B1-3741-4BE3-9504-5BABB6B59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F31B8-1F6F-44D2-AA30-4031BC0422C8}"/>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4129305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49BD-4385-43B1-822C-05E3048A06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6B492F-A1F9-4E5E-96B5-09DDD800D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31EE26-A354-41DA-B9D5-6B9345DCD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5B8D4-073F-4B5D-ACAD-D359C5A83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30AC3-9909-447E-AADB-5CB8BE828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2A98F1-304D-42AD-94A8-37ED0748005F}"/>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8" name="Footer Placeholder 7">
            <a:extLst>
              <a:ext uri="{FF2B5EF4-FFF2-40B4-BE49-F238E27FC236}">
                <a16:creationId xmlns:a16="http://schemas.microsoft.com/office/drawing/2014/main" id="{248B3BD7-8816-4A0E-B61E-8FFDEFDC48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4F5D7E-0CDB-4304-B0EF-AB57887CFF2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345137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3EB-7706-4948-A23A-08B4D8CC0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49FEC-E395-4C99-80A9-99A5FFF8F645}"/>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4" name="Footer Placeholder 3">
            <a:extLst>
              <a:ext uri="{FF2B5EF4-FFF2-40B4-BE49-F238E27FC236}">
                <a16:creationId xmlns:a16="http://schemas.microsoft.com/office/drawing/2014/main" id="{FA084D1A-39F0-4903-9540-623E84D7DD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53F873-C5DC-46A9-9DC0-92C0AD62BE5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205153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55C2B-86AD-4FA5-8508-B5B7EB43B225}"/>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3" name="Footer Placeholder 2">
            <a:extLst>
              <a:ext uri="{FF2B5EF4-FFF2-40B4-BE49-F238E27FC236}">
                <a16:creationId xmlns:a16="http://schemas.microsoft.com/office/drawing/2014/main" id="{68ADDCC1-CF0B-4956-BA3D-72D83EBE15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F47EA1-AFF0-450E-86EE-56811F4817EE}"/>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114646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0DB4-4671-41CF-8AC9-F5141C406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C739C9-DCBA-44F4-A4AB-16A32C72ED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A0D6D-C615-4944-B39A-40CB70040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DDA43-C35E-475D-9D68-F6CA45ED7BC1}"/>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6" name="Footer Placeholder 5">
            <a:extLst>
              <a:ext uri="{FF2B5EF4-FFF2-40B4-BE49-F238E27FC236}">
                <a16:creationId xmlns:a16="http://schemas.microsoft.com/office/drawing/2014/main" id="{576B7156-61BE-44CA-85B3-F06B3DAB4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E6655-DB2C-4AF4-B796-0A13EEE07A3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393756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B78A-67C8-466B-A622-5CBE4E23F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1CDEE-EA7A-4F55-98D3-48D3EC36E6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BCC58-481C-4DD3-A6C2-5173F474FCC3}"/>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5" name="Footer Placeholder 4">
            <a:extLst>
              <a:ext uri="{FF2B5EF4-FFF2-40B4-BE49-F238E27FC236}">
                <a16:creationId xmlns:a16="http://schemas.microsoft.com/office/drawing/2014/main" id="{45FEEDFA-9467-4E93-B064-69CDDC84A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81E79-19DE-41B0-8F0C-E7E7825449A1}"/>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4201279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57DF-30E9-467E-90B8-09A7CCDB0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62ECCE-720A-435B-964F-9510622C1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82810E-F43B-4E7E-B01C-3C3F7BFB7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40A5E-2486-4A3D-965E-09431854A9DC}"/>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6" name="Footer Placeholder 5">
            <a:extLst>
              <a:ext uri="{FF2B5EF4-FFF2-40B4-BE49-F238E27FC236}">
                <a16:creationId xmlns:a16="http://schemas.microsoft.com/office/drawing/2014/main" id="{C5E909B0-D07F-4E6D-982E-5D35F81A9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78326-83A6-471C-AD30-F05C32C430F1}"/>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309169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9AEB-F8BD-431B-A3C6-17C978A43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413834-7E6E-4EBD-96CB-1ED48C4DB9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3F14F-467D-4AA6-8B1D-FB2C196C72F4}"/>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5" name="Footer Placeholder 4">
            <a:extLst>
              <a:ext uri="{FF2B5EF4-FFF2-40B4-BE49-F238E27FC236}">
                <a16:creationId xmlns:a16="http://schemas.microsoft.com/office/drawing/2014/main" id="{8BCFCBA8-C9AD-4DB5-A7AB-802075993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C2B95-A3B1-42B9-8270-BAD984E0B3DB}"/>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685209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53821-2211-4429-8696-09AC767AC3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8D453-4E83-41AE-877E-29653575D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CEDD7-EA06-4DDB-B066-48ABA5119938}"/>
              </a:ext>
            </a:extLst>
          </p:cNvPr>
          <p:cNvSpPr>
            <a:spLocks noGrp="1"/>
          </p:cNvSpPr>
          <p:nvPr>
            <p:ph type="dt" sz="half" idx="10"/>
          </p:nvPr>
        </p:nvSpPr>
        <p:spPr/>
        <p:txBody>
          <a:bodyPr/>
          <a:lstStyle/>
          <a:p>
            <a:fld id="{54B6E605-1677-493A-8E87-833EBB1DC7AE}" type="datetimeFigureOut">
              <a:rPr lang="en-US" smtClean="0"/>
              <a:t>10/30/2020</a:t>
            </a:fld>
            <a:endParaRPr lang="en-US"/>
          </a:p>
        </p:txBody>
      </p:sp>
      <p:sp>
        <p:nvSpPr>
          <p:cNvPr id="5" name="Footer Placeholder 4">
            <a:extLst>
              <a:ext uri="{FF2B5EF4-FFF2-40B4-BE49-F238E27FC236}">
                <a16:creationId xmlns:a16="http://schemas.microsoft.com/office/drawing/2014/main" id="{752B7403-94A0-4AB6-911D-5D1846A20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46520-E3F1-4E9C-8654-FEF916F12D1A}"/>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81352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0B46-157F-4E1E-BDEA-BA1829FAA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F13CB4-E5A3-4727-9763-178E60E4B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75077-B659-4C8D-883F-58388477902B}"/>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5" name="Footer Placeholder 4">
            <a:extLst>
              <a:ext uri="{FF2B5EF4-FFF2-40B4-BE49-F238E27FC236}">
                <a16:creationId xmlns:a16="http://schemas.microsoft.com/office/drawing/2014/main" id="{0285DFC3-99B0-44BB-B744-B393E409B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8E17E-D7C7-44B7-8E0E-7E76CC49FD88}"/>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21054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54EF-2396-4ED8-9654-E460BA7B1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BF30D-18F1-4636-B6BB-8C20318E5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B945E-C075-4D04-A106-D2AEDED3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FF8889-6489-4E71-B415-A25EF63533A4}"/>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6" name="Footer Placeholder 5">
            <a:extLst>
              <a:ext uri="{FF2B5EF4-FFF2-40B4-BE49-F238E27FC236}">
                <a16:creationId xmlns:a16="http://schemas.microsoft.com/office/drawing/2014/main" id="{31A0F6B4-3752-4EAC-8C9B-B13781375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C2735-6CFA-4D6E-9A91-58F98582B9E3}"/>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17023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A8B0-A326-4FD7-A1FD-1D58C1E82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38B6F9-934A-4E43-B720-13008811B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92366-404B-4298-9189-200543DAE8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B551E-91C6-4908-93CA-B82531500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A7648C-39E7-4C9D-B643-71B6FDB8C5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39A499-2682-4B88-8208-638E597CC8DC}"/>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8" name="Footer Placeholder 7">
            <a:extLst>
              <a:ext uri="{FF2B5EF4-FFF2-40B4-BE49-F238E27FC236}">
                <a16:creationId xmlns:a16="http://schemas.microsoft.com/office/drawing/2014/main" id="{C290596B-0E1E-431B-90A3-5B3EE54034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737990-6811-4DFC-9949-B5935CE0C1AB}"/>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210881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438F-A5DC-4C93-A145-C5E41D095F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D8BE9-7449-4D51-9FD5-0857CEF8AA50}"/>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4" name="Footer Placeholder 3">
            <a:extLst>
              <a:ext uri="{FF2B5EF4-FFF2-40B4-BE49-F238E27FC236}">
                <a16:creationId xmlns:a16="http://schemas.microsoft.com/office/drawing/2014/main" id="{4263FAF6-84DB-40A8-A161-026286B22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A0596F-A9E5-4DFE-ACAC-71414FE1F36A}"/>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9113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1CBE7-88B5-40D8-A103-4D2C64CF8058}"/>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3" name="Footer Placeholder 2">
            <a:extLst>
              <a:ext uri="{FF2B5EF4-FFF2-40B4-BE49-F238E27FC236}">
                <a16:creationId xmlns:a16="http://schemas.microsoft.com/office/drawing/2014/main" id="{B29D7654-C8A5-49C8-9FD9-8A5DC670F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0753C2-B79F-497E-A0D6-E0A73A012F26}"/>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9889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3F6-B308-4FB8-9B01-516BE72D3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08527-54A1-4B8C-AA95-15FD5B12D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CD848-918A-4EA0-9204-651A0C05F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EEEEB-FA1E-4509-83FC-B1E2F7EEECAF}"/>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6" name="Footer Placeholder 5">
            <a:extLst>
              <a:ext uri="{FF2B5EF4-FFF2-40B4-BE49-F238E27FC236}">
                <a16:creationId xmlns:a16="http://schemas.microsoft.com/office/drawing/2014/main" id="{4C966B7E-470A-452D-833B-DD92941C9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8D404-C607-4E64-86DE-07E175767776}"/>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411526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F047-9562-4487-B5C2-519D4B15A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D24713-CCA0-4A61-8AC1-E8CD455A7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D648A-F9EB-40F8-B56A-86260F314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DF916-E808-4724-A10C-843D670ABE2F}"/>
              </a:ext>
            </a:extLst>
          </p:cNvPr>
          <p:cNvSpPr>
            <a:spLocks noGrp="1"/>
          </p:cNvSpPr>
          <p:nvPr>
            <p:ph type="dt" sz="half" idx="10"/>
          </p:nvPr>
        </p:nvSpPr>
        <p:spPr/>
        <p:txBody>
          <a:bodyPr/>
          <a:lstStyle/>
          <a:p>
            <a:fld id="{3895C1CA-9788-4666-8A8F-0C7D4ED40A06}" type="datetimeFigureOut">
              <a:rPr lang="en-US" smtClean="0"/>
              <a:t>10/30/2020</a:t>
            </a:fld>
            <a:endParaRPr lang="en-US"/>
          </a:p>
        </p:txBody>
      </p:sp>
      <p:sp>
        <p:nvSpPr>
          <p:cNvPr id="6" name="Footer Placeholder 5">
            <a:extLst>
              <a:ext uri="{FF2B5EF4-FFF2-40B4-BE49-F238E27FC236}">
                <a16:creationId xmlns:a16="http://schemas.microsoft.com/office/drawing/2014/main" id="{4849F8D5-EE53-49F5-8DA4-CA1B48C7A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3C1D2-45AC-4B11-822F-F8C545B5E144}"/>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97687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F8671-E1B8-4B21-9EC0-7AD3627EBA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FF3F14-2DC5-4209-93EF-AE034E36D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A4458-10AE-4470-9835-D87F559BE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5C1CA-9788-4666-8A8F-0C7D4ED40A06}" type="datetimeFigureOut">
              <a:rPr lang="en-US" smtClean="0"/>
              <a:t>10/30/2020</a:t>
            </a:fld>
            <a:endParaRPr lang="en-US"/>
          </a:p>
        </p:txBody>
      </p:sp>
      <p:sp>
        <p:nvSpPr>
          <p:cNvPr id="5" name="Footer Placeholder 4">
            <a:extLst>
              <a:ext uri="{FF2B5EF4-FFF2-40B4-BE49-F238E27FC236}">
                <a16:creationId xmlns:a16="http://schemas.microsoft.com/office/drawing/2014/main" id="{6EF1350E-33AE-4050-92FD-C89E12277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A3B39E-4AA9-4878-BC3F-ADB6BEB11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51CFA-47E2-426A-B04F-3BFB4460B4C7}" type="slidenum">
              <a:rPr lang="en-US" smtClean="0"/>
              <a:t>‹#›</a:t>
            </a:fld>
            <a:endParaRPr lang="en-US"/>
          </a:p>
        </p:txBody>
      </p:sp>
    </p:spTree>
    <p:extLst>
      <p:ext uri="{BB962C8B-B14F-4D97-AF65-F5344CB8AC3E}">
        <p14:creationId xmlns:p14="http://schemas.microsoft.com/office/powerpoint/2010/main" val="1190398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405D7-090A-4BDD-8FE5-D32C5040E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3B342-C0FF-4720-BF55-7D364BD09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247D7-3BCC-4D5E-A02D-F5911105E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6E605-1677-493A-8E87-833EBB1DC7AE}" type="datetimeFigureOut">
              <a:rPr lang="en-US" smtClean="0"/>
              <a:t>10/30/2020</a:t>
            </a:fld>
            <a:endParaRPr lang="en-US"/>
          </a:p>
        </p:txBody>
      </p:sp>
      <p:sp>
        <p:nvSpPr>
          <p:cNvPr id="5" name="Footer Placeholder 4">
            <a:extLst>
              <a:ext uri="{FF2B5EF4-FFF2-40B4-BE49-F238E27FC236}">
                <a16:creationId xmlns:a16="http://schemas.microsoft.com/office/drawing/2014/main" id="{45AA3F84-8250-4775-A474-F0E33D42D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EB16D2-88E2-48E4-9110-9D416841A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8DB1-EE79-4DCE-882E-81E617F336CF}" type="slidenum">
              <a:rPr lang="en-US" smtClean="0"/>
              <a:t>‹#›</a:t>
            </a:fld>
            <a:endParaRPr lang="en-US"/>
          </a:p>
        </p:txBody>
      </p:sp>
    </p:spTree>
    <p:extLst>
      <p:ext uri="{BB962C8B-B14F-4D97-AF65-F5344CB8AC3E}">
        <p14:creationId xmlns:p14="http://schemas.microsoft.com/office/powerpoint/2010/main" val="339267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affordablelearninggeorgia.org/about/grants_info/"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affordablelearninggeorgia.org/about/r17_info/" TargetMode="External"/><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hyperlink" Target="http://affordablelearninggeorgia.org/about/grants_info/"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tiffani.reardon@usg.edu" TargetMode="External"/><Relationship Id="rId2" Type="http://schemas.openxmlformats.org/officeDocument/2006/relationships/hyperlink" Target="mailto:jeff.gallant@usg.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501C245C-D8A3-4A8B-A4BC-703745CDE4B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8"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3D14D-C625-46A6-AF49-A179B7666F77}"/>
              </a:ext>
            </a:extLst>
          </p:cNvPr>
          <p:cNvSpPr>
            <a:spLocks noGrp="1"/>
          </p:cNvSpPr>
          <p:nvPr>
            <p:ph type="ctrTitle"/>
          </p:nvPr>
        </p:nvSpPr>
        <p:spPr>
          <a:xfrm>
            <a:off x="219825" y="1217281"/>
            <a:ext cx="6134793" cy="1575065"/>
          </a:xfrm>
          <a:solidFill>
            <a:srgbClr val="969696">
              <a:alpha val="20000"/>
            </a:srgbClr>
          </a:solidFill>
          <a:effectLst>
            <a:outerShdw blurRad="50800" dist="38100" dir="2700000" algn="tl" rotWithShape="0">
              <a:prstClr val="black">
                <a:alpha val="40000"/>
              </a:prstClr>
            </a:outerShdw>
          </a:effectLst>
        </p:spPr>
        <p:txBody>
          <a:bodyPr>
            <a:normAutofit/>
          </a:bodyPr>
          <a:lstStyle/>
          <a:p>
            <a:r>
              <a:rPr lang="en-US" sz="5200">
                <a:solidFill>
                  <a:srgbClr val="FFFFFF"/>
                </a:solidFill>
              </a:rPr>
              <a:t>Kickoff Meeting for</a:t>
            </a:r>
            <a:br>
              <a:rPr lang="en-US" sz="5200">
                <a:solidFill>
                  <a:srgbClr val="FFFFFF"/>
                </a:solidFill>
              </a:rPr>
            </a:br>
            <a:r>
              <a:rPr lang="en-US" sz="5200">
                <a:solidFill>
                  <a:srgbClr val="FFFFFF"/>
                </a:solidFill>
              </a:rPr>
              <a:t>Round 18 Grantees</a:t>
            </a:r>
            <a:endParaRPr lang="en-US" sz="5200" dirty="0">
              <a:solidFill>
                <a:srgbClr val="FFFFFF"/>
              </a:solidFill>
            </a:endParaRPr>
          </a:p>
        </p:txBody>
      </p:sp>
      <p:sp>
        <p:nvSpPr>
          <p:cNvPr id="3" name="Subtitle 2">
            <a:extLst>
              <a:ext uri="{FF2B5EF4-FFF2-40B4-BE49-F238E27FC236}">
                <a16:creationId xmlns:a16="http://schemas.microsoft.com/office/drawing/2014/main" id="{5C9ED785-1FDD-429A-B993-578373A8BBEB}"/>
              </a:ext>
            </a:extLst>
          </p:cNvPr>
          <p:cNvSpPr>
            <a:spLocks noGrp="1"/>
          </p:cNvSpPr>
          <p:nvPr>
            <p:ph type="subTitle" idx="1"/>
          </p:nvPr>
        </p:nvSpPr>
        <p:spPr>
          <a:xfrm>
            <a:off x="6354618" y="3403057"/>
            <a:ext cx="3636078" cy="1355980"/>
          </a:xfrm>
          <a:solidFill>
            <a:srgbClr val="969696">
              <a:alpha val="20000"/>
            </a:srgbClr>
          </a:solidFill>
          <a:effectLst>
            <a:outerShdw blurRad="50800" dist="38100" dir="2700000" algn="tl" rotWithShape="0">
              <a:prstClr val="black">
                <a:alpha val="40000"/>
              </a:prstClr>
            </a:outerShdw>
          </a:effectLst>
        </p:spPr>
        <p:txBody>
          <a:bodyPr>
            <a:normAutofit/>
          </a:bodyPr>
          <a:lstStyle/>
          <a:p>
            <a:r>
              <a:rPr lang="en-US" sz="1800">
                <a:solidFill>
                  <a:srgbClr val="FFFFFF"/>
                </a:solidFill>
              </a:rPr>
              <a:t>Jeff Gallant, Program Director, Affordable Learning Georgia</a:t>
            </a:r>
          </a:p>
          <a:p>
            <a:r>
              <a:rPr lang="en-US" sz="1800">
                <a:solidFill>
                  <a:srgbClr val="FFFFFF"/>
                </a:solidFill>
              </a:rPr>
              <a:t>Tiffani Reardon, Program Manager, Affordable Learning Georgia</a:t>
            </a:r>
            <a:endParaRPr lang="en-US" sz="1800" dirty="0">
              <a:solidFill>
                <a:srgbClr val="FFFFFF"/>
              </a:solidFill>
            </a:endParaRPr>
          </a:p>
        </p:txBody>
      </p:sp>
      <p:pic>
        <p:nvPicPr>
          <p:cNvPr id="6" name="Picture 5">
            <a:extLst>
              <a:ext uri="{FF2B5EF4-FFF2-40B4-BE49-F238E27FC236}">
                <a16:creationId xmlns:a16="http://schemas.microsoft.com/office/drawing/2014/main" id="{5A5B5532-D060-424D-A1BA-85B1A1318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984" y="240387"/>
            <a:ext cx="3544831" cy="835154"/>
          </a:xfrm>
          <a:prstGeom prst="rect">
            <a:avLst/>
          </a:prstGeom>
        </p:spPr>
      </p:pic>
    </p:spTree>
    <p:extLst>
      <p:ext uri="{BB962C8B-B14F-4D97-AF65-F5344CB8AC3E}">
        <p14:creationId xmlns:p14="http://schemas.microsoft.com/office/powerpoint/2010/main" val="16720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481847-FAB4-444F-AB79-964557B11B79}"/>
              </a:ext>
            </a:extLst>
          </p:cNvPr>
          <p:cNvSpPr>
            <a:spLocks noGrp="1"/>
          </p:cNvSpPr>
          <p:nvPr>
            <p:ph type="title"/>
          </p:nvPr>
        </p:nvSpPr>
        <p:spPr>
          <a:xfrm>
            <a:off x="922635" y="1250575"/>
            <a:ext cx="4604274" cy="4163210"/>
          </a:xfrm>
        </p:spPr>
        <p:txBody>
          <a:bodyPr anchor="ctr">
            <a:normAutofit/>
          </a:bodyPr>
          <a:lstStyle/>
          <a:p>
            <a:r>
              <a:rPr lang="en-US" sz="8000">
                <a:solidFill>
                  <a:schemeClr val="bg1"/>
                </a:solidFill>
              </a:rPr>
              <a:t>Why?</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528ED5-E554-489E-80B6-74B2AA80377E}"/>
              </a:ext>
            </a:extLst>
          </p:cNvPr>
          <p:cNvSpPr>
            <a:spLocks noGrp="1"/>
          </p:cNvSpPr>
          <p:nvPr>
            <p:ph idx="1"/>
          </p:nvPr>
        </p:nvSpPr>
        <p:spPr>
          <a:xfrm>
            <a:off x="6046246" y="283812"/>
            <a:ext cx="5822576" cy="6096735"/>
          </a:xfrm>
        </p:spPr>
        <p:txBody>
          <a:bodyPr anchor="ctr">
            <a:normAutofit/>
          </a:bodyPr>
          <a:lstStyle/>
          <a:p>
            <a:r>
              <a:rPr lang="en-US" sz="2400" dirty="0">
                <a:solidFill>
                  <a:schemeClr val="bg1"/>
                </a:solidFill>
              </a:rPr>
              <a:t>Institutional disbursement gives maximum </a:t>
            </a:r>
            <a:r>
              <a:rPr lang="en-US" sz="2400" b="1" dirty="0">
                <a:solidFill>
                  <a:schemeClr val="bg1"/>
                </a:solidFill>
              </a:rPr>
              <a:t>flexibility to the institution and the team</a:t>
            </a:r>
            <a:r>
              <a:rPr lang="en-US" sz="2400" dirty="0">
                <a:solidFill>
                  <a:schemeClr val="bg1"/>
                </a:solidFill>
              </a:rPr>
              <a:t> in terms of how many people and what types of skills are needed, amount of compensation vs. replacement of teaching load, and timing in terms of semesters of preparatory work vs. semesters of adoption.</a:t>
            </a:r>
          </a:p>
          <a:p>
            <a:r>
              <a:rPr lang="en-US" sz="2400" dirty="0">
                <a:solidFill>
                  <a:schemeClr val="bg1"/>
                </a:solidFill>
              </a:rPr>
              <a:t>50%/50% disbursement further ensures that you have the resources you need to complete the project, and that the project will be completed by the Final Report deadline.</a:t>
            </a:r>
          </a:p>
        </p:txBody>
      </p:sp>
    </p:spTree>
    <p:extLst>
      <p:ext uri="{BB962C8B-B14F-4D97-AF65-F5344CB8AC3E}">
        <p14:creationId xmlns:p14="http://schemas.microsoft.com/office/powerpoint/2010/main" val="37406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69F1EC-75EF-46E1-BB27-AC792B53E314}"/>
              </a:ext>
            </a:extLst>
          </p:cNvPr>
          <p:cNvSpPr>
            <a:spLocks noGrp="1"/>
          </p:cNvSpPr>
          <p:nvPr>
            <p:ph type="title"/>
          </p:nvPr>
        </p:nvSpPr>
        <p:spPr>
          <a:xfrm>
            <a:off x="621792" y="1161288"/>
            <a:ext cx="3602736" cy="4526280"/>
          </a:xfrm>
        </p:spPr>
        <p:txBody>
          <a:bodyPr>
            <a:normAutofit/>
          </a:bodyPr>
          <a:lstStyle/>
          <a:p>
            <a:r>
              <a:rPr lang="en-US" sz="4000"/>
              <a:t>Contact Your Business/Grants Office!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8DF0F5E-1510-4FE0-90A6-C82ADB16ECFE}"/>
              </a:ext>
            </a:extLst>
          </p:cNvPr>
          <p:cNvSpPr>
            <a:spLocks noGrp="1"/>
          </p:cNvSpPr>
          <p:nvPr>
            <p:ph idx="1"/>
          </p:nvPr>
        </p:nvSpPr>
        <p:spPr>
          <a:xfrm>
            <a:off x="5029201" y="182880"/>
            <a:ext cx="6983730" cy="6469379"/>
          </a:xfrm>
        </p:spPr>
        <p:txBody>
          <a:bodyPr anchor="ctr">
            <a:normAutofit/>
          </a:bodyPr>
          <a:lstStyle/>
          <a:p>
            <a:pPr marL="0" indent="0">
              <a:buNone/>
            </a:pPr>
            <a:r>
              <a:rPr lang="en-US" sz="2400" dirty="0"/>
              <a:t>The proposing team should </a:t>
            </a:r>
            <a:r>
              <a:rPr lang="en-US" sz="2400" b="1" dirty="0"/>
              <a:t>coordinate as necessary with their departments and institutional sponsors </a:t>
            </a:r>
            <a:r>
              <a:rPr lang="en-US" sz="2400" dirty="0"/>
              <a:t>to determine how to handle the distribution, including amounts, release time/overload/salary/replacement, as well as semester(s). </a:t>
            </a:r>
          </a:p>
          <a:p>
            <a:pPr marL="0" indent="0">
              <a:buNone/>
            </a:pPr>
            <a:r>
              <a:rPr lang="en-US" sz="2400" dirty="0"/>
              <a:t>Your business/grants office needs to know the following: </a:t>
            </a:r>
          </a:p>
          <a:p>
            <a:r>
              <a:rPr lang="en-US" sz="2400" dirty="0"/>
              <a:t>These grants, while competitively earned, are essentially special </a:t>
            </a:r>
            <a:r>
              <a:rPr lang="en-US" sz="2400" b="1" dirty="0"/>
              <a:t>allocations of state funds </a:t>
            </a:r>
            <a:r>
              <a:rPr lang="en-US" sz="2400" dirty="0"/>
              <a:t>for the implementation and creation of affordable learning resources.  </a:t>
            </a:r>
          </a:p>
          <a:p>
            <a:r>
              <a:rPr lang="en-US" sz="2400" dirty="0"/>
              <a:t>These grants are </a:t>
            </a:r>
            <a:r>
              <a:rPr lang="en-US" sz="2400" b="1" dirty="0"/>
              <a:t>not the same as federal grants </a:t>
            </a:r>
            <a:r>
              <a:rPr lang="en-US" sz="2400" dirty="0"/>
              <a:t>where indirect costs are considered a part of the grant costs.  Direct costs, such as salaries, fringes, and supplies are fine.</a:t>
            </a:r>
          </a:p>
          <a:p>
            <a:pPr marL="0" indent="0">
              <a:buNone/>
            </a:pPr>
            <a:r>
              <a:rPr lang="en-US" sz="2400" dirty="0"/>
              <a:t>This is why we had you discuss your proposal with your grants or business office before submitting to us!</a:t>
            </a:r>
          </a:p>
        </p:txBody>
      </p:sp>
    </p:spTree>
    <p:extLst>
      <p:ext uri="{BB962C8B-B14F-4D97-AF65-F5344CB8AC3E}">
        <p14:creationId xmlns:p14="http://schemas.microsoft.com/office/powerpoint/2010/main" val="358384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3400" dirty="0"/>
              <a:t>Service Level Agreement (SLA)</a:t>
            </a:r>
          </a:p>
        </p:txBody>
      </p:sp>
      <p:sp>
        <p:nvSpPr>
          <p:cNvPr id="19"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411479" y="2418591"/>
            <a:ext cx="4498848" cy="4553710"/>
          </a:xfrm>
        </p:spPr>
        <p:txBody>
          <a:bodyPr vert="horz" lIns="91440" tIns="45720" rIns="91440" bIns="45720" rtlCol="0" anchor="t">
            <a:normAutofit lnSpcReduction="10000"/>
          </a:bodyPr>
          <a:lstStyle/>
          <a:p>
            <a:pPr marL="0" indent="0">
              <a:buNone/>
            </a:pPr>
            <a:r>
              <a:rPr lang="en-US" sz="2000" dirty="0"/>
              <a:t>“Boilerplate” intergovernmental legal document ensuring that we fund the work in the Statement of Work, which is your proposal.</a:t>
            </a:r>
          </a:p>
          <a:p>
            <a:pPr marL="0" indent="0">
              <a:buNone/>
            </a:pPr>
            <a:r>
              <a:rPr lang="en-US" sz="2000" dirty="0"/>
              <a:t>Common Dates: </a:t>
            </a:r>
          </a:p>
          <a:p>
            <a:r>
              <a:rPr lang="en-US" sz="2000" dirty="0"/>
              <a:t>“Entered Into” date: Date SLA is sent</a:t>
            </a:r>
          </a:p>
          <a:p>
            <a:r>
              <a:rPr lang="en-US" sz="2000" dirty="0"/>
              <a:t>All Start Dates are October 30, 2020 (Kickoff Date).</a:t>
            </a:r>
          </a:p>
          <a:p>
            <a:pPr marL="0" indent="0">
              <a:buNone/>
            </a:pPr>
            <a:r>
              <a:rPr lang="en-US" sz="2000" dirty="0"/>
              <a:t>Check to make sure your end dates are correct when this arrives: </a:t>
            </a:r>
          </a:p>
          <a:p>
            <a:r>
              <a:rPr lang="en-US" sz="2000" dirty="0"/>
              <a:t>Summer 2021 End Date: August 16, 2021 (Final Report Deadline). </a:t>
            </a:r>
          </a:p>
          <a:p>
            <a:r>
              <a:rPr lang="en-US" sz="2000" dirty="0"/>
              <a:t>Fall 2021 End Date: December 20, 2021 (Final Report Deadline).</a:t>
            </a:r>
          </a:p>
          <a:p>
            <a:endParaRPr lang="en-US" sz="2000" dirty="0"/>
          </a:p>
        </p:txBody>
      </p:sp>
      <p:pic>
        <p:nvPicPr>
          <p:cNvPr id="5" name="Content Placeholder 4" descr="Example of a Service Level Agreement for Textbook Transformation Grants">
            <a:extLst>
              <a:ext uri="{FF2B5EF4-FFF2-40B4-BE49-F238E27FC236}">
                <a16:creationId xmlns:a16="http://schemas.microsoft.com/office/drawing/2014/main" id="{691D45D4-8541-4991-BC9A-6FE9E9FBDE00}"/>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6940" r="-1" b="1610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609797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CA0DEF-735D-447F-88FC-CA5C2E589F90}"/>
              </a:ext>
            </a:extLst>
          </p:cNvPr>
          <p:cNvSpPr>
            <a:spLocks noGrp="1"/>
          </p:cNvSpPr>
          <p:nvPr>
            <p:ph type="title"/>
          </p:nvPr>
        </p:nvSpPr>
        <p:spPr>
          <a:xfrm>
            <a:off x="1045029" y="1092857"/>
            <a:ext cx="2381662" cy="4033325"/>
          </a:xfrm>
        </p:spPr>
        <p:txBody>
          <a:bodyPr>
            <a:normAutofit/>
          </a:bodyPr>
          <a:lstStyle/>
          <a:p>
            <a:r>
              <a:rPr lang="en-US" sz="3200" dirty="0"/>
              <a:t>Step 1: </a:t>
            </a:r>
            <a:br>
              <a:rPr lang="en-US" sz="3200" dirty="0"/>
            </a:br>
            <a:r>
              <a:rPr lang="en-US" sz="3200" dirty="0"/>
              <a:t>Getting the Institutional Signatures</a:t>
            </a:r>
          </a:p>
        </p:txBody>
      </p:sp>
      <p:sp>
        <p:nvSpPr>
          <p:cNvPr id="12" name="Rectangle 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CC0C15-16B1-4C7B-918E-BE922E9A75C8}"/>
              </a:ext>
            </a:extLst>
          </p:cNvPr>
          <p:cNvSpPr>
            <a:spLocks noGrp="1"/>
          </p:cNvSpPr>
          <p:nvPr>
            <p:ph idx="1"/>
          </p:nvPr>
        </p:nvSpPr>
        <p:spPr>
          <a:xfrm>
            <a:off x="3426692" y="684398"/>
            <a:ext cx="7816076" cy="5206040"/>
          </a:xfrm>
        </p:spPr>
        <p:txBody>
          <a:bodyPr anchor="ctr">
            <a:normAutofit/>
          </a:bodyPr>
          <a:lstStyle/>
          <a:p>
            <a:pPr marL="514350" indent="-514350">
              <a:buFont typeface="+mj-lt"/>
              <a:buAutoNum type="arabicPeriod"/>
            </a:pPr>
            <a:r>
              <a:rPr lang="en-US" sz="2400" dirty="0"/>
              <a:t>ALG drafts SLAs</a:t>
            </a:r>
          </a:p>
          <a:p>
            <a:pPr marL="514350" indent="-514350">
              <a:buFont typeface="+mj-lt"/>
              <a:buAutoNum type="arabicPeriod"/>
            </a:pPr>
            <a:r>
              <a:rPr lang="en-US" sz="2400" dirty="0"/>
              <a:t>ALG distributes SLAs to Project Leads, limited time to check the dates and budget</a:t>
            </a:r>
          </a:p>
          <a:p>
            <a:pPr marL="514350" indent="-514350">
              <a:buFont typeface="+mj-lt"/>
              <a:buAutoNum type="arabicPeriod"/>
            </a:pPr>
            <a:r>
              <a:rPr lang="en-US" sz="2400" dirty="0"/>
              <a:t>ALG distributes SLAs to Business/Grants Offices for institution signatures</a:t>
            </a:r>
          </a:p>
          <a:p>
            <a:pPr marL="971550" lvl="1" indent="-514350">
              <a:buFont typeface="+mj-lt"/>
              <a:buAutoNum type="arabicPeriod"/>
            </a:pPr>
            <a:r>
              <a:rPr lang="en-US" sz="1800" dirty="0"/>
              <a:t>New in Round 18: Using DocuSign. Offices can forward to the correct signatories using it. </a:t>
            </a:r>
          </a:p>
          <a:p>
            <a:pPr marL="514350" indent="-514350">
              <a:buFont typeface="+mj-lt"/>
              <a:buAutoNum type="arabicPeriod"/>
            </a:pPr>
            <a:r>
              <a:rPr lang="en-US" sz="2400" dirty="0"/>
              <a:t>Business/Grants Offices get SLA signed and send it back to us</a:t>
            </a:r>
          </a:p>
        </p:txBody>
      </p:sp>
    </p:spTree>
    <p:extLst>
      <p:ext uri="{BB962C8B-B14F-4D97-AF65-F5344CB8AC3E}">
        <p14:creationId xmlns:p14="http://schemas.microsoft.com/office/powerpoint/2010/main" val="4186640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CA0DEF-735D-447F-88FC-CA5C2E589F90}"/>
              </a:ext>
            </a:extLst>
          </p:cNvPr>
          <p:cNvSpPr>
            <a:spLocks noGrp="1"/>
          </p:cNvSpPr>
          <p:nvPr>
            <p:ph type="title"/>
          </p:nvPr>
        </p:nvSpPr>
        <p:spPr>
          <a:xfrm>
            <a:off x="1045029" y="1092857"/>
            <a:ext cx="2381662" cy="4033325"/>
          </a:xfrm>
        </p:spPr>
        <p:txBody>
          <a:bodyPr>
            <a:normAutofit/>
          </a:bodyPr>
          <a:lstStyle/>
          <a:p>
            <a:r>
              <a:rPr lang="en-US" sz="3200" dirty="0"/>
              <a:t>Step 2: </a:t>
            </a:r>
            <a:br>
              <a:rPr lang="en-US" sz="3200" dirty="0"/>
            </a:br>
            <a:r>
              <a:rPr lang="en-US" sz="3200" dirty="0"/>
              <a:t>Getting BOR Signatures (</a:t>
            </a:r>
            <a:r>
              <a:rPr lang="en-US" sz="3200" b="1" dirty="0"/>
              <a:t>The Opaque Zone</a:t>
            </a:r>
            <a:r>
              <a:rPr lang="en-US" sz="3200" dirty="0"/>
              <a:t>)</a:t>
            </a:r>
          </a:p>
        </p:txBody>
      </p:sp>
      <p:sp>
        <p:nvSpPr>
          <p:cNvPr id="12" name="Rectangle 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CC0C15-16B1-4C7B-918E-BE922E9A75C8}"/>
              </a:ext>
            </a:extLst>
          </p:cNvPr>
          <p:cNvSpPr>
            <a:spLocks noGrp="1"/>
          </p:cNvSpPr>
          <p:nvPr>
            <p:ph idx="1"/>
          </p:nvPr>
        </p:nvSpPr>
        <p:spPr>
          <a:xfrm>
            <a:off x="3426692" y="684398"/>
            <a:ext cx="7816076" cy="5206040"/>
          </a:xfrm>
        </p:spPr>
        <p:txBody>
          <a:bodyPr anchor="ctr">
            <a:normAutofit/>
          </a:bodyPr>
          <a:lstStyle/>
          <a:p>
            <a:pPr marL="514350" indent="-514350">
              <a:buFont typeface="+mj-lt"/>
              <a:buAutoNum type="arabicPeriod"/>
            </a:pPr>
            <a:r>
              <a:rPr lang="en-US" sz="2400" dirty="0"/>
              <a:t>ALG submits signed SLAs to the BOR Business Office</a:t>
            </a:r>
          </a:p>
          <a:p>
            <a:pPr marL="514350" indent="-514350">
              <a:buFont typeface="+mj-lt"/>
              <a:buAutoNum type="arabicPeriod"/>
            </a:pPr>
            <a:r>
              <a:rPr lang="en-US" sz="2400" b="1" dirty="0"/>
              <a:t>BOR Business Office sends to Legal, Legal signs</a:t>
            </a:r>
          </a:p>
          <a:p>
            <a:pPr marL="514350" indent="-514350">
              <a:buFont typeface="+mj-lt"/>
              <a:buAutoNum type="arabicPeriod"/>
            </a:pPr>
            <a:r>
              <a:rPr lang="en-US" sz="2400" b="1" dirty="0"/>
              <a:t>Business Office creates PO and sends to ALG</a:t>
            </a:r>
          </a:p>
          <a:p>
            <a:pPr marL="514350" indent="-514350">
              <a:buFont typeface="+mj-lt"/>
              <a:buAutoNum type="arabicPeriod"/>
            </a:pPr>
            <a:r>
              <a:rPr lang="en-US" sz="2400" dirty="0"/>
              <a:t>ALG sends fully-executed SLA to Business/Grants Offices and Leads</a:t>
            </a:r>
          </a:p>
          <a:p>
            <a:pPr marL="0" indent="0">
              <a:buNone/>
            </a:pPr>
            <a:r>
              <a:rPr lang="en-US" sz="2400" dirty="0"/>
              <a:t>We can check with the Business Office on where something is in the system, but we </a:t>
            </a:r>
            <a:r>
              <a:rPr lang="en-US" sz="2400" i="1" dirty="0"/>
              <a:t>can’t</a:t>
            </a:r>
            <a:r>
              <a:rPr lang="en-US" sz="2400" dirty="0"/>
              <a:t> check with Legal on their signature status. If something’s odd or held up, we will contact the Business Office, and </a:t>
            </a:r>
            <a:r>
              <a:rPr lang="en-US" sz="2400" i="1" dirty="0"/>
              <a:t>they</a:t>
            </a:r>
            <a:r>
              <a:rPr lang="en-US" sz="2400" dirty="0"/>
              <a:t> will contact Legal, because they have more technical information about the status of the contract. </a:t>
            </a:r>
          </a:p>
        </p:txBody>
      </p:sp>
    </p:spTree>
    <p:extLst>
      <p:ext uri="{BB962C8B-B14F-4D97-AF65-F5344CB8AC3E}">
        <p14:creationId xmlns:p14="http://schemas.microsoft.com/office/powerpoint/2010/main" val="219584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2B99F1-B2DC-437E-A8A1-A57F2F29F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CA0DEF-735D-447F-88FC-CA5C2E589F90}"/>
              </a:ext>
            </a:extLst>
          </p:cNvPr>
          <p:cNvSpPr>
            <a:spLocks noGrp="1"/>
          </p:cNvSpPr>
          <p:nvPr>
            <p:ph type="title"/>
          </p:nvPr>
        </p:nvSpPr>
        <p:spPr>
          <a:xfrm>
            <a:off x="1045029" y="1092857"/>
            <a:ext cx="2381662" cy="4033325"/>
          </a:xfrm>
        </p:spPr>
        <p:txBody>
          <a:bodyPr>
            <a:normAutofit/>
          </a:bodyPr>
          <a:lstStyle/>
          <a:p>
            <a:r>
              <a:rPr lang="en-US" sz="3200" dirty="0"/>
              <a:t>Step 3: </a:t>
            </a:r>
            <a:br>
              <a:rPr lang="en-US" sz="3200" dirty="0"/>
            </a:br>
            <a:r>
              <a:rPr lang="en-US" sz="3200" dirty="0"/>
              <a:t>1</a:t>
            </a:r>
            <a:r>
              <a:rPr lang="en-US" sz="3200" baseline="30000" dirty="0"/>
              <a:t>st</a:t>
            </a:r>
            <a:r>
              <a:rPr lang="en-US" sz="3200" dirty="0"/>
              <a:t> and 2</a:t>
            </a:r>
            <a:r>
              <a:rPr lang="en-US" sz="3200" baseline="30000" dirty="0"/>
              <a:t>nd</a:t>
            </a:r>
            <a:r>
              <a:rPr lang="en-US" sz="3200" dirty="0"/>
              <a:t> Invoices</a:t>
            </a:r>
          </a:p>
        </p:txBody>
      </p:sp>
      <p:sp>
        <p:nvSpPr>
          <p:cNvPr id="12" name="Rectangle 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93537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CC0C15-16B1-4C7B-918E-BE922E9A75C8}"/>
              </a:ext>
            </a:extLst>
          </p:cNvPr>
          <p:cNvSpPr>
            <a:spLocks noGrp="1"/>
          </p:cNvSpPr>
          <p:nvPr>
            <p:ph idx="1"/>
          </p:nvPr>
        </p:nvSpPr>
        <p:spPr>
          <a:xfrm>
            <a:off x="3426692" y="684398"/>
            <a:ext cx="7816076" cy="5206040"/>
          </a:xfrm>
        </p:spPr>
        <p:txBody>
          <a:bodyPr anchor="ctr">
            <a:normAutofit/>
          </a:bodyPr>
          <a:lstStyle/>
          <a:p>
            <a:pPr marL="514350" indent="-514350">
              <a:buFont typeface="+mj-lt"/>
              <a:buAutoNum type="arabicPeriod"/>
            </a:pPr>
            <a:r>
              <a:rPr lang="en-US" sz="2400" dirty="0"/>
              <a:t>Now that SLA is fully-executed, Institution’s Business/Grants Office sends 1</a:t>
            </a:r>
            <a:r>
              <a:rPr lang="en-US" sz="2400" baseline="30000" dirty="0"/>
              <a:t>st</a:t>
            </a:r>
            <a:r>
              <a:rPr lang="en-US" sz="2400" dirty="0"/>
              <a:t> Invoice</a:t>
            </a:r>
          </a:p>
          <a:p>
            <a:pPr marL="514350" indent="-514350">
              <a:buFont typeface="+mj-lt"/>
              <a:buAutoNum type="arabicPeriod"/>
            </a:pPr>
            <a:r>
              <a:rPr lang="en-US" sz="2400" dirty="0"/>
              <a:t>ALG sends the invoice and a signed payment request to Accounts Payable</a:t>
            </a:r>
          </a:p>
          <a:p>
            <a:pPr marL="971550" lvl="1" indent="-514350">
              <a:buFont typeface="+mj-lt"/>
              <a:buAutoNum type="arabicPeriod"/>
            </a:pPr>
            <a:r>
              <a:rPr lang="en-US" dirty="0"/>
              <a:t>Their processing usually takes 1-2 weeks</a:t>
            </a:r>
          </a:p>
          <a:p>
            <a:pPr marL="514350" indent="-514350">
              <a:buFont typeface="+mj-lt"/>
              <a:buAutoNum type="arabicPeriod"/>
            </a:pPr>
            <a:r>
              <a:rPr lang="en-US" sz="2400" dirty="0"/>
              <a:t>Accounts Payable sends first payment to institution through ACH</a:t>
            </a:r>
          </a:p>
          <a:p>
            <a:pPr marL="971550" lvl="1" indent="-514350">
              <a:buFont typeface="+mj-lt"/>
              <a:buAutoNum type="arabicPeriod"/>
            </a:pPr>
            <a:r>
              <a:rPr lang="en-US" sz="2000" dirty="0"/>
              <a:t>The person receiving ACH payments is the only one who will see it at first</a:t>
            </a:r>
          </a:p>
          <a:p>
            <a:pPr marL="971550" lvl="1" indent="-514350">
              <a:buFont typeface="+mj-lt"/>
              <a:buAutoNum type="arabicPeriod"/>
            </a:pPr>
            <a:r>
              <a:rPr lang="en-US" sz="2000" dirty="0"/>
              <a:t>ACH payments are sometimes lumped together from BOR</a:t>
            </a:r>
          </a:p>
          <a:p>
            <a:pPr marL="0" indent="0">
              <a:buNone/>
            </a:pPr>
            <a:r>
              <a:rPr lang="en-US" sz="2400" dirty="0"/>
              <a:t>At the end of the grant project, institution sends the final invoice once final report is sent. Final Payment Request leads to the final payment to institution through ACH. </a:t>
            </a:r>
          </a:p>
        </p:txBody>
      </p:sp>
    </p:spTree>
    <p:extLst>
      <p:ext uri="{BB962C8B-B14F-4D97-AF65-F5344CB8AC3E}">
        <p14:creationId xmlns:p14="http://schemas.microsoft.com/office/powerpoint/2010/main" val="408490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EBD111-D197-421E-9412-7CB0629002C3}"/>
              </a:ext>
            </a:extLst>
          </p:cNvPr>
          <p:cNvSpPr>
            <a:spLocks noGrp="1"/>
          </p:cNvSpPr>
          <p:nvPr>
            <p:ph type="title"/>
          </p:nvPr>
        </p:nvSpPr>
        <p:spPr>
          <a:xfrm>
            <a:off x="1014141" y="1450655"/>
            <a:ext cx="3932030" cy="3956690"/>
          </a:xfrm>
        </p:spPr>
        <p:txBody>
          <a:bodyPr anchor="ctr">
            <a:normAutofit/>
          </a:bodyPr>
          <a:lstStyle/>
          <a:p>
            <a:r>
              <a:rPr lang="en-US" sz="7400">
                <a:solidFill>
                  <a:schemeClr val="bg1"/>
                </a:solidFill>
              </a:rPr>
              <a:t>Semester Status Report</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61F51A-3484-4DB9-B373-CEF713BCD76A}"/>
              </a:ext>
            </a:extLst>
          </p:cNvPr>
          <p:cNvSpPr>
            <a:spLocks noGrp="1"/>
          </p:cNvSpPr>
          <p:nvPr>
            <p:ph idx="1"/>
          </p:nvPr>
        </p:nvSpPr>
        <p:spPr>
          <a:xfrm>
            <a:off x="6096000" y="1108061"/>
            <a:ext cx="4913745" cy="4571972"/>
          </a:xfrm>
        </p:spPr>
        <p:txBody>
          <a:bodyPr anchor="ctr">
            <a:normAutofit/>
          </a:bodyPr>
          <a:lstStyle/>
          <a:p>
            <a:r>
              <a:rPr lang="en-US" dirty="0">
                <a:solidFill>
                  <a:schemeClr val="bg1"/>
                </a:solidFill>
              </a:rPr>
              <a:t>Report is an online form</a:t>
            </a:r>
          </a:p>
          <a:p>
            <a:r>
              <a:rPr lang="en-US" dirty="0">
                <a:solidFill>
                  <a:schemeClr val="bg1"/>
                </a:solidFill>
              </a:rPr>
              <a:t>Includes multiple-choice &amp; short paragraph questions</a:t>
            </a:r>
          </a:p>
          <a:p>
            <a:r>
              <a:rPr lang="en-US" dirty="0">
                <a:solidFill>
                  <a:schemeClr val="bg1"/>
                </a:solidFill>
              </a:rPr>
              <a:t>Focuses on project being on track for implementation in your final semester</a:t>
            </a:r>
          </a:p>
          <a:p>
            <a:r>
              <a:rPr lang="en-US" dirty="0">
                <a:solidFill>
                  <a:schemeClr val="bg1"/>
                </a:solidFill>
              </a:rPr>
              <a:t>Is always available via link on the </a:t>
            </a:r>
            <a:r>
              <a:rPr lang="en-US" dirty="0">
                <a:solidFill>
                  <a:schemeClr val="bg1"/>
                </a:solidFill>
                <a:hlinkClick r:id="rId2"/>
              </a:rPr>
              <a:t>Grants Information Center</a:t>
            </a:r>
            <a:endParaRPr lang="en-US" dirty="0">
              <a:solidFill>
                <a:schemeClr val="bg1"/>
              </a:solidFill>
            </a:endParaRPr>
          </a:p>
        </p:txBody>
      </p:sp>
    </p:spTree>
    <p:extLst>
      <p:ext uri="{BB962C8B-B14F-4D97-AF65-F5344CB8AC3E}">
        <p14:creationId xmlns:p14="http://schemas.microsoft.com/office/powerpoint/2010/main" val="259473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Freeform: Shape 4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5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5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42C65D7-2903-45BC-B779-C5758D007247}"/>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kern="1200">
                <a:solidFill>
                  <a:srgbClr val="FFFFFF"/>
                </a:solidFill>
                <a:latin typeface="+mj-lt"/>
                <a:ea typeface="+mj-ea"/>
                <a:cs typeface="+mj-cs"/>
              </a:rPr>
              <a:t>Semester Status Reports</a:t>
            </a:r>
          </a:p>
        </p:txBody>
      </p:sp>
      <p:pic>
        <p:nvPicPr>
          <p:cNvPr id="6" name="Content Placeholder 5" descr="Semester Status Report: Basic Questions">
            <a:extLst>
              <a:ext uri="{FF2B5EF4-FFF2-40B4-BE49-F238E27FC236}">
                <a16:creationId xmlns:a16="http://schemas.microsoft.com/office/drawing/2014/main" id="{4B3A77F9-8821-4E2E-A27A-98EBFFEC724A}"/>
              </a:ext>
            </a:extLst>
          </p:cNvPr>
          <p:cNvPicPr>
            <a:picLocks noGrp="1" noChangeAspect="1"/>
          </p:cNvPicPr>
          <p:nvPr>
            <p:ph sz="half" idx="2"/>
          </p:nvPr>
        </p:nvPicPr>
        <p:blipFill rotWithShape="1">
          <a:blip r:embed="rId2"/>
          <a:srcRect r="9941" b="1"/>
          <a:stretch/>
        </p:blipFill>
        <p:spPr>
          <a:xfrm>
            <a:off x="8682630" y="739775"/>
            <a:ext cx="3165475" cy="4997450"/>
          </a:xfrm>
          <a:prstGeom prst="rect">
            <a:avLst/>
          </a:prstGeom>
        </p:spPr>
      </p:pic>
      <p:pic>
        <p:nvPicPr>
          <p:cNvPr id="5" name="Content Placeholder 4" descr="Semester Status Report: Basic questions">
            <a:extLst>
              <a:ext uri="{FF2B5EF4-FFF2-40B4-BE49-F238E27FC236}">
                <a16:creationId xmlns:a16="http://schemas.microsoft.com/office/drawing/2014/main" id="{2041C9E5-5BCB-4544-9956-BC3C3FE0D1F4}"/>
              </a:ext>
            </a:extLst>
          </p:cNvPr>
          <p:cNvPicPr>
            <a:picLocks noChangeAspect="1"/>
          </p:cNvPicPr>
          <p:nvPr/>
        </p:nvPicPr>
        <p:blipFill rotWithShape="1">
          <a:blip r:embed="rId3"/>
          <a:srcRect l="1343" r="39509" b="-2"/>
          <a:stretch/>
        </p:blipFill>
        <p:spPr>
          <a:xfrm>
            <a:off x="5317130" y="739775"/>
            <a:ext cx="3165475" cy="4997450"/>
          </a:xfrm>
          <a:prstGeom prst="rect">
            <a:avLst/>
          </a:prstGeom>
        </p:spPr>
      </p:pic>
    </p:spTree>
    <p:extLst>
      <p:ext uri="{BB962C8B-B14F-4D97-AF65-F5344CB8AC3E}">
        <p14:creationId xmlns:p14="http://schemas.microsoft.com/office/powerpoint/2010/main" val="121286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65D7-2903-45BC-B779-C5758D007247}"/>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a:t>Semester Status Reports</a:t>
            </a:r>
          </a:p>
        </p:txBody>
      </p:sp>
      <p:pic>
        <p:nvPicPr>
          <p:cNvPr id="7" name="Content Placeholder 6" descr="Semester Status Report: Reporting and end semesters">
            <a:extLst>
              <a:ext uri="{FF2B5EF4-FFF2-40B4-BE49-F238E27FC236}">
                <a16:creationId xmlns:a16="http://schemas.microsoft.com/office/drawing/2014/main" id="{23BA3103-2FD1-4321-8780-6A0A3D01C720}"/>
              </a:ext>
            </a:extLst>
          </p:cNvPr>
          <p:cNvPicPr>
            <a:picLocks noGrp="1" noChangeAspect="1"/>
          </p:cNvPicPr>
          <p:nvPr>
            <p:ph sz="half" idx="1"/>
          </p:nvPr>
        </p:nvPicPr>
        <p:blipFill>
          <a:blip r:embed="rId2"/>
          <a:stretch>
            <a:fillRect/>
          </a:stretch>
        </p:blipFill>
        <p:spPr>
          <a:xfrm>
            <a:off x="41275" y="49213"/>
            <a:ext cx="6410325" cy="5297488"/>
          </a:xfrm>
          <a:prstGeom prst="rect">
            <a:avLst/>
          </a:prstGeom>
        </p:spPr>
      </p:pic>
      <p:pic>
        <p:nvPicPr>
          <p:cNvPr id="10" name="Content Placeholder 9" descr="Semester Status Report: On-track questions">
            <a:extLst>
              <a:ext uri="{FF2B5EF4-FFF2-40B4-BE49-F238E27FC236}">
                <a16:creationId xmlns:a16="http://schemas.microsoft.com/office/drawing/2014/main" id="{F0CD0304-5971-40D5-BC71-4A2108637015}"/>
              </a:ext>
            </a:extLst>
          </p:cNvPr>
          <p:cNvPicPr>
            <a:picLocks noGrp="1" noChangeAspect="1"/>
          </p:cNvPicPr>
          <p:nvPr>
            <p:ph sz="half" idx="2"/>
          </p:nvPr>
        </p:nvPicPr>
        <p:blipFill>
          <a:blip r:embed="rId3"/>
          <a:stretch>
            <a:fillRect/>
          </a:stretch>
        </p:blipFill>
        <p:spPr>
          <a:xfrm>
            <a:off x="6532563" y="49213"/>
            <a:ext cx="5618163" cy="5297488"/>
          </a:xfrm>
          <a:prstGeom prst="rect">
            <a:avLst/>
          </a:prstGeom>
        </p:spPr>
      </p:pic>
    </p:spTree>
    <p:extLst>
      <p:ext uri="{BB962C8B-B14F-4D97-AF65-F5344CB8AC3E}">
        <p14:creationId xmlns:p14="http://schemas.microsoft.com/office/powerpoint/2010/main" val="1506367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C65D7-2903-45BC-B779-C5758D007247}"/>
              </a:ext>
            </a:extLst>
          </p:cNvPr>
          <p:cNvSpPr>
            <a:spLocks noGrp="1"/>
          </p:cNvSpPr>
          <p:nvPr>
            <p:ph type="title"/>
          </p:nvPr>
        </p:nvSpPr>
        <p:spPr>
          <a:xfrm>
            <a:off x="704087" y="370320"/>
            <a:ext cx="6406832" cy="1714500"/>
          </a:xfrm>
        </p:spPr>
        <p:txBody>
          <a:bodyPr vert="horz" lIns="91440" tIns="45720" rIns="91440" bIns="45720" rtlCol="0" anchor="ctr">
            <a:normAutofit/>
          </a:bodyPr>
          <a:lstStyle/>
          <a:p>
            <a:r>
              <a:rPr lang="en-US" kern="1200">
                <a:solidFill>
                  <a:schemeClr val="tx1"/>
                </a:solidFill>
                <a:latin typeface="+mj-lt"/>
                <a:ea typeface="+mj-ea"/>
                <a:cs typeface="+mj-cs"/>
              </a:rPr>
              <a:t>Semester Status Reports</a:t>
            </a:r>
          </a:p>
        </p:txBody>
      </p:sp>
      <p:pic>
        <p:nvPicPr>
          <p:cNvPr id="11" name="Content Placeholder 10" descr="Semester Status Report: Personnel, Data, Overall Questions">
            <a:extLst>
              <a:ext uri="{FF2B5EF4-FFF2-40B4-BE49-F238E27FC236}">
                <a16:creationId xmlns:a16="http://schemas.microsoft.com/office/drawing/2014/main" id="{6FDAE3D9-1542-462D-A6EE-D3510E3C7581}"/>
              </a:ext>
            </a:extLst>
          </p:cNvPr>
          <p:cNvPicPr>
            <a:picLocks noGrp="1" noChangeAspect="1"/>
          </p:cNvPicPr>
          <p:nvPr>
            <p:ph sz="half" idx="2"/>
          </p:nvPr>
        </p:nvPicPr>
        <p:blipFill rotWithShape="1">
          <a:blip r:embed="rId2"/>
          <a:srcRect r="7124" b="5"/>
          <a:stretch/>
        </p:blipFill>
        <p:spPr>
          <a:xfrm>
            <a:off x="704087" y="2245880"/>
            <a:ext cx="3649704" cy="4051011"/>
          </a:xfrm>
          <a:prstGeom prst="rect">
            <a:avLst/>
          </a:prstGeom>
        </p:spPr>
      </p:pic>
      <p:pic>
        <p:nvPicPr>
          <p:cNvPr id="8" name="Content Placeholder 7" descr="Semester Status Report: Materials questions">
            <a:extLst>
              <a:ext uri="{FF2B5EF4-FFF2-40B4-BE49-F238E27FC236}">
                <a16:creationId xmlns:a16="http://schemas.microsoft.com/office/drawing/2014/main" id="{EC720021-95A2-417E-904E-632E4B40A331}"/>
              </a:ext>
            </a:extLst>
          </p:cNvPr>
          <p:cNvPicPr>
            <a:picLocks noChangeAspect="1"/>
          </p:cNvPicPr>
          <p:nvPr/>
        </p:nvPicPr>
        <p:blipFill rotWithShape="1">
          <a:blip r:embed="rId3"/>
          <a:srcRect t="5277" b="16891"/>
          <a:stretch/>
        </p:blipFill>
        <p:spPr>
          <a:xfrm>
            <a:off x="4639540" y="2245880"/>
            <a:ext cx="6848371" cy="4051011"/>
          </a:xfrm>
          <a:prstGeom prst="rect">
            <a:avLst/>
          </a:prstGeom>
        </p:spPr>
      </p:pic>
    </p:spTree>
    <p:extLst>
      <p:ext uri="{BB962C8B-B14F-4D97-AF65-F5344CB8AC3E}">
        <p14:creationId xmlns:p14="http://schemas.microsoft.com/office/powerpoint/2010/main" val="240058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F8079F-6D98-4112-B38E-8FEE10186128}"/>
              </a:ext>
            </a:extLst>
          </p:cNvPr>
          <p:cNvPicPr>
            <a:picLocks noChangeAspect="1"/>
          </p:cNvPicPr>
          <p:nvPr/>
        </p:nvPicPr>
        <p:blipFill rotWithShape="1">
          <a:blip r:embed="rId2"/>
          <a:srcRect l="8345" r="7282"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B0BFB6-863D-4AA0-A2BE-FAEEFCF8E981}"/>
              </a:ext>
            </a:extLst>
          </p:cNvPr>
          <p:cNvSpPr>
            <a:spLocks noGrp="1"/>
          </p:cNvSpPr>
          <p:nvPr>
            <p:ph type="ctrTitle"/>
          </p:nvPr>
        </p:nvSpPr>
        <p:spPr>
          <a:xfrm>
            <a:off x="477981" y="1122363"/>
            <a:ext cx="4023360" cy="3204134"/>
          </a:xfrm>
        </p:spPr>
        <p:txBody>
          <a:bodyPr anchor="b">
            <a:normAutofit/>
          </a:bodyPr>
          <a:lstStyle/>
          <a:p>
            <a:pPr algn="l"/>
            <a:r>
              <a:rPr lang="en-US" dirty="0"/>
              <a:t>An ALG Quick Look</a:t>
            </a:r>
          </a:p>
        </p:txBody>
      </p:sp>
      <p:sp>
        <p:nvSpPr>
          <p:cNvPr id="3" name="Subtitle 2">
            <a:extLst>
              <a:ext uri="{FF2B5EF4-FFF2-40B4-BE49-F238E27FC236}">
                <a16:creationId xmlns:a16="http://schemas.microsoft.com/office/drawing/2014/main" id="{0FDF0DFA-8CB9-4DD3-9D99-DA073DC734AF}"/>
              </a:ext>
            </a:extLst>
          </p:cNvPr>
          <p:cNvSpPr>
            <a:spLocks noGrp="1"/>
          </p:cNvSpPr>
          <p:nvPr>
            <p:ph type="subTitle" idx="1"/>
          </p:nvPr>
        </p:nvSpPr>
        <p:spPr>
          <a:xfrm>
            <a:off x="477981" y="4901497"/>
            <a:ext cx="4023359" cy="1208141"/>
          </a:xfrm>
        </p:spPr>
        <p:txBody>
          <a:bodyPr>
            <a:normAutofit/>
          </a:bodyPr>
          <a:lstStyle/>
          <a:p>
            <a:pPr algn="l"/>
            <a:r>
              <a:rPr lang="en-US" dirty="0"/>
              <a:t>Screenshare Tour with Tiffani</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38642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69C68A-8FB4-4679-B606-5A177F1D199B}"/>
              </a:ext>
            </a:extLst>
          </p:cNvPr>
          <p:cNvSpPr>
            <a:spLocks noGrp="1"/>
          </p:cNvSpPr>
          <p:nvPr>
            <p:ph type="title"/>
          </p:nvPr>
        </p:nvSpPr>
        <p:spPr>
          <a:xfrm>
            <a:off x="517889" y="4883544"/>
            <a:ext cx="3876086" cy="1556907"/>
          </a:xfrm>
        </p:spPr>
        <p:txBody>
          <a:bodyPr vert="horz" lIns="91440" tIns="45720" rIns="91440" bIns="45720" rtlCol="0" anchor="ctr">
            <a:normAutofit/>
          </a:bodyPr>
          <a:lstStyle/>
          <a:p>
            <a:r>
              <a:rPr lang="en-US" sz="3200"/>
              <a:t>Final Report</a:t>
            </a:r>
          </a:p>
        </p:txBody>
      </p:sp>
      <p:sp>
        <p:nvSpPr>
          <p:cNvPr id="23" name="Rectangle 2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6" name="Content Placeholder 5" descr="Preview of Final Report Form.">
            <a:extLst>
              <a:ext uri="{FF2B5EF4-FFF2-40B4-BE49-F238E27FC236}">
                <a16:creationId xmlns:a16="http://schemas.microsoft.com/office/drawing/2014/main" id="{19E9951D-2A6E-4373-B79C-F9AE14D72D8E}"/>
              </a:ext>
            </a:extLst>
          </p:cNvPr>
          <p:cNvPicPr>
            <a:picLocks noGrp="1" noChangeAspect="1"/>
          </p:cNvPicPr>
          <p:nvPr>
            <p:ph sz="half" idx="2"/>
          </p:nvPr>
        </p:nvPicPr>
        <p:blipFill rotWithShape="1">
          <a:blip r:embed="rId2"/>
          <a:srcRect t="18459" b="10491"/>
          <a:stretch/>
        </p:blipFill>
        <p:spPr>
          <a:xfrm>
            <a:off x="959205" y="364142"/>
            <a:ext cx="10369645" cy="3867993"/>
          </a:xfrm>
          <a:prstGeom prst="rect">
            <a:avLst/>
          </a:prstGeom>
        </p:spPr>
      </p:pic>
      <p:sp>
        <p:nvSpPr>
          <p:cNvPr id="27" name="Rectangle 2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612E0B2-344B-4090-845D-3A6F2E0A77CC}"/>
              </a:ext>
            </a:extLst>
          </p:cNvPr>
          <p:cNvSpPr>
            <a:spLocks noGrp="1"/>
          </p:cNvSpPr>
          <p:nvPr>
            <p:ph sz="half" idx="1"/>
          </p:nvPr>
        </p:nvSpPr>
        <p:spPr>
          <a:xfrm>
            <a:off x="5162719" y="4883544"/>
            <a:ext cx="6586915" cy="1556907"/>
          </a:xfrm>
        </p:spPr>
        <p:txBody>
          <a:bodyPr vert="horz" lIns="91440" tIns="45720" rIns="91440" bIns="45720" rtlCol="0" anchor="ctr">
            <a:normAutofit/>
          </a:bodyPr>
          <a:lstStyle/>
          <a:p>
            <a:r>
              <a:rPr lang="en-US" sz="2000"/>
              <a:t>Is only submitted at the end of the final semester of the project</a:t>
            </a:r>
          </a:p>
          <a:p>
            <a:r>
              <a:rPr lang="en-US" sz="2000"/>
              <a:t>Is always available from the Grants Information Center: </a:t>
            </a:r>
            <a:r>
              <a:rPr lang="en-US" sz="2000">
                <a:solidFill>
                  <a:schemeClr val="tx2"/>
                </a:solidFill>
                <a:hlinkClick r:id="rId3">
                  <a:extLst>
                    <a:ext uri="{A12FA001-AC4F-418D-AE19-62706E023703}">
                      <ahyp:hlinkClr xmlns:ahyp="http://schemas.microsoft.com/office/drawing/2018/hyperlinkcolor" val="tx"/>
                    </a:ext>
                  </a:extLst>
                </a:hlinkClick>
              </a:rPr>
              <a:t>http://affordablelearninggeorgia.org/about/grants_info/</a:t>
            </a:r>
            <a:r>
              <a:rPr lang="en-US" sz="2000">
                <a:solidFill>
                  <a:schemeClr val="tx2"/>
                </a:solidFill>
              </a:rPr>
              <a:t> </a:t>
            </a:r>
          </a:p>
        </p:txBody>
      </p:sp>
    </p:spTree>
    <p:extLst>
      <p:ext uri="{BB962C8B-B14F-4D97-AF65-F5344CB8AC3E}">
        <p14:creationId xmlns:p14="http://schemas.microsoft.com/office/powerpoint/2010/main" val="314324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3E116-F708-46D3-9DC0-25F4590FCBE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Final Report</a:t>
            </a:r>
            <a:br>
              <a:rPr lang="en-US" sz="7200" kern="1200">
                <a:solidFill>
                  <a:schemeClr val="tx1"/>
                </a:solidFill>
                <a:latin typeface="+mj-lt"/>
                <a:ea typeface="+mj-ea"/>
                <a:cs typeface="+mj-cs"/>
              </a:rPr>
            </a:br>
            <a:r>
              <a:rPr lang="en-US" sz="7200" kern="1200">
                <a:solidFill>
                  <a:schemeClr val="tx1"/>
                </a:solidFill>
                <a:latin typeface="+mj-lt"/>
                <a:ea typeface="+mj-ea"/>
                <a:cs typeface="+mj-cs"/>
              </a:rPr>
              <a:t>Walk-Through</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98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998EA-3EAC-4675-91B4-463D7C51340F}"/>
              </a:ext>
            </a:extLst>
          </p:cNvPr>
          <p:cNvSpPr>
            <a:spLocks noGrp="1"/>
          </p:cNvSpPr>
          <p:nvPr>
            <p:ph type="title"/>
          </p:nvPr>
        </p:nvSpPr>
        <p:spPr>
          <a:xfrm>
            <a:off x="1653363" y="365760"/>
            <a:ext cx="9367203" cy="1188720"/>
          </a:xfrm>
        </p:spPr>
        <p:txBody>
          <a:bodyPr>
            <a:normAutofit/>
          </a:bodyPr>
          <a:lstStyle/>
          <a:p>
            <a:r>
              <a:rPr lang="en-US"/>
              <a:t>Final Report Submission</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56EE685-A42C-41CC-B76C-322570851461}"/>
              </a:ext>
            </a:extLst>
          </p:cNvPr>
          <p:cNvSpPr>
            <a:spLocks noGrp="1"/>
          </p:cNvSpPr>
          <p:nvPr>
            <p:ph idx="1"/>
          </p:nvPr>
        </p:nvSpPr>
        <p:spPr>
          <a:xfrm>
            <a:off x="1653363" y="2176272"/>
            <a:ext cx="9367204" cy="4214800"/>
          </a:xfrm>
        </p:spPr>
        <p:txBody>
          <a:bodyPr anchor="t">
            <a:normAutofit/>
          </a:bodyPr>
          <a:lstStyle/>
          <a:p>
            <a:pPr marL="0" indent="0">
              <a:buNone/>
            </a:pPr>
            <a:r>
              <a:rPr lang="en-US" sz="2400" dirty="0"/>
              <a:t>Check the Grants Information Center for the link: </a:t>
            </a:r>
            <a:r>
              <a:rPr lang="en-US" sz="2400" dirty="0">
                <a:solidFill>
                  <a:schemeClr val="tx2"/>
                </a:solidFill>
                <a:hlinkClick r:id="rId2">
                  <a:extLst>
                    <a:ext uri="{A12FA001-AC4F-418D-AE19-62706E023703}">
                      <ahyp:hlinkClr xmlns:ahyp="http://schemas.microsoft.com/office/drawing/2018/hyperlinkcolor" val="tx"/>
                    </a:ext>
                  </a:extLst>
                </a:hlinkClick>
              </a:rPr>
              <a:t>http://affordablelearninggeorgia.org/about/grants_info/</a:t>
            </a:r>
            <a:r>
              <a:rPr lang="en-US" sz="2400" dirty="0">
                <a:solidFill>
                  <a:schemeClr val="tx2"/>
                </a:solidFill>
              </a:rPr>
              <a:t> </a:t>
            </a:r>
          </a:p>
          <a:p>
            <a:pPr marL="0" indent="0">
              <a:buNone/>
            </a:pPr>
            <a:r>
              <a:rPr lang="en-US" sz="2400" dirty="0"/>
              <a:t>Five items:</a:t>
            </a:r>
          </a:p>
          <a:p>
            <a:r>
              <a:rPr lang="en-US" sz="2400" dirty="0"/>
              <a:t>Word document</a:t>
            </a:r>
          </a:p>
          <a:p>
            <a:r>
              <a:rPr lang="en-US" sz="2400" dirty="0"/>
              <a:t>All data (can use a .zip folder if more than one file)</a:t>
            </a:r>
          </a:p>
          <a:p>
            <a:r>
              <a:rPr lang="en-US" sz="2400" dirty="0"/>
              <a:t>Syllabi (same here, .zip works well)</a:t>
            </a:r>
          </a:p>
          <a:p>
            <a:r>
              <a:rPr lang="en-US" sz="2400" dirty="0"/>
              <a:t>Photo (team or class) (optional)</a:t>
            </a:r>
          </a:p>
          <a:p>
            <a:r>
              <a:rPr lang="en-US" sz="2400" dirty="0"/>
              <a:t>2</a:t>
            </a:r>
            <a:r>
              <a:rPr lang="en-US" sz="2400" baseline="30000" dirty="0"/>
              <a:t>nd</a:t>
            </a:r>
            <a:r>
              <a:rPr lang="en-US" sz="2400" dirty="0"/>
              <a:t> invoice (if possible, work with your offices </a:t>
            </a:r>
            <a:r>
              <a:rPr lang="en-US" sz="2400" i="1" dirty="0"/>
              <a:t>beforehand</a:t>
            </a:r>
            <a:r>
              <a:rPr lang="en-US" sz="2400" dirty="0"/>
              <a:t> to make sure this is ready)</a:t>
            </a:r>
            <a:endParaRPr lang="en-US" sz="2400" i="1" dirty="0"/>
          </a:p>
        </p:txBody>
      </p:sp>
    </p:spTree>
    <p:extLst>
      <p:ext uri="{BB962C8B-B14F-4D97-AF65-F5344CB8AC3E}">
        <p14:creationId xmlns:p14="http://schemas.microsoft.com/office/powerpoint/2010/main" val="3206850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998EA-3EAC-4675-91B4-463D7C51340F}"/>
              </a:ext>
            </a:extLst>
          </p:cNvPr>
          <p:cNvSpPr>
            <a:spLocks noGrp="1"/>
          </p:cNvSpPr>
          <p:nvPr>
            <p:ph type="title"/>
          </p:nvPr>
        </p:nvSpPr>
        <p:spPr>
          <a:xfrm>
            <a:off x="1653363" y="365760"/>
            <a:ext cx="9367203" cy="1188720"/>
          </a:xfrm>
        </p:spPr>
        <p:txBody>
          <a:bodyPr>
            <a:normAutofit/>
          </a:bodyPr>
          <a:lstStyle/>
          <a:p>
            <a:r>
              <a:rPr lang="en-US" dirty="0"/>
              <a:t>Final Report: Sending Materials</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56EE685-A42C-41CC-B76C-322570851461}"/>
              </a:ext>
            </a:extLst>
          </p:cNvPr>
          <p:cNvSpPr>
            <a:spLocks noGrp="1"/>
          </p:cNvSpPr>
          <p:nvPr>
            <p:ph idx="1"/>
          </p:nvPr>
        </p:nvSpPr>
        <p:spPr>
          <a:xfrm>
            <a:off x="1653363" y="2176272"/>
            <a:ext cx="9367204" cy="4214800"/>
          </a:xfrm>
        </p:spPr>
        <p:txBody>
          <a:bodyPr anchor="t">
            <a:normAutofit/>
          </a:bodyPr>
          <a:lstStyle/>
          <a:p>
            <a:r>
              <a:rPr lang="en-US" sz="2400" dirty="0"/>
              <a:t>If all of your materials have a small combined file size </a:t>
            </a:r>
            <a:r>
              <a:rPr lang="en-US" sz="2400"/>
              <a:t>(usually under </a:t>
            </a:r>
            <a:r>
              <a:rPr lang="en-US" sz="2400" dirty="0"/>
              <a:t>30MB), you can send them directly through the Final Report. Just combine the files in a .zip and send them over. </a:t>
            </a:r>
          </a:p>
          <a:p>
            <a:r>
              <a:rPr lang="en-US" sz="2400" dirty="0"/>
              <a:t>If that doesn’t work: </a:t>
            </a:r>
          </a:p>
          <a:p>
            <a:pPr lvl="1"/>
            <a:r>
              <a:rPr lang="en-US" sz="2000" dirty="0"/>
              <a:t>Send them in a Google Folder or Dropbox Folder</a:t>
            </a:r>
          </a:p>
          <a:p>
            <a:pPr lvl="1"/>
            <a:r>
              <a:rPr lang="en-US" sz="2000" dirty="0"/>
              <a:t>Host them on your campus webpage and link us to them in the Final Report</a:t>
            </a:r>
          </a:p>
          <a:p>
            <a:pPr lvl="1"/>
            <a:r>
              <a:rPr lang="en-US" sz="2000" dirty="0"/>
              <a:t>Attach them in an email (</a:t>
            </a:r>
            <a:r>
              <a:rPr lang="en-US" sz="2000" dirty="0" err="1"/>
              <a:t>filesize</a:t>
            </a:r>
            <a:r>
              <a:rPr lang="en-US" sz="2000" dirty="0"/>
              <a:t> limits apply here)</a:t>
            </a:r>
          </a:p>
          <a:p>
            <a:r>
              <a:rPr lang="en-US" sz="2400" dirty="0"/>
              <a:t>The method doesn’t matter so much. We’ll host them after that. </a:t>
            </a:r>
          </a:p>
        </p:txBody>
      </p:sp>
    </p:spTree>
    <p:extLst>
      <p:ext uri="{BB962C8B-B14F-4D97-AF65-F5344CB8AC3E}">
        <p14:creationId xmlns:p14="http://schemas.microsoft.com/office/powerpoint/2010/main" val="142521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F016-964C-4BAF-A066-48F5EA9EA1D8}"/>
              </a:ext>
            </a:extLst>
          </p:cNvPr>
          <p:cNvSpPr>
            <a:spLocks noGrp="1"/>
          </p:cNvSpPr>
          <p:nvPr>
            <p:ph type="title"/>
          </p:nvPr>
        </p:nvSpPr>
        <p:spPr>
          <a:xfrm>
            <a:off x="1524000" y="2245810"/>
            <a:ext cx="9144000" cy="1355750"/>
          </a:xfrm>
        </p:spPr>
        <p:txBody>
          <a:bodyPr vert="horz" lIns="91440" tIns="45720" rIns="91440" bIns="45720" rtlCol="0" anchor="b">
            <a:normAutofit/>
          </a:bodyPr>
          <a:lstStyle/>
          <a:p>
            <a:r>
              <a:rPr lang="en-US" sz="5400" kern="1200">
                <a:solidFill>
                  <a:schemeClr val="tx1"/>
                </a:solidFill>
                <a:latin typeface="+mj-lt"/>
                <a:ea typeface="+mj-ea"/>
                <a:cs typeface="+mj-cs"/>
              </a:rPr>
              <a:t>Photos (Optional)</a:t>
            </a:r>
          </a:p>
        </p:txBody>
      </p:sp>
      <p:sp>
        <p:nvSpPr>
          <p:cNvPr id="6" name="Text Placeholder 5">
            <a:extLst>
              <a:ext uri="{FF2B5EF4-FFF2-40B4-BE49-F238E27FC236}">
                <a16:creationId xmlns:a16="http://schemas.microsoft.com/office/drawing/2014/main" id="{63AB1D75-C858-446B-AE7D-5F5514542DCA}"/>
              </a:ext>
            </a:extLst>
          </p:cNvPr>
          <p:cNvSpPr>
            <a:spLocks noGrp="1"/>
          </p:cNvSpPr>
          <p:nvPr>
            <p:ph type="body" sz="half" idx="2"/>
          </p:nvPr>
        </p:nvSpPr>
        <p:spPr>
          <a:xfrm>
            <a:off x="1524000" y="3608516"/>
            <a:ext cx="9144000" cy="911117"/>
          </a:xfrm>
        </p:spPr>
        <p:txBody>
          <a:bodyPr vert="horz" lIns="91440" tIns="45720" rIns="91440" bIns="45720" rtlCol="0">
            <a:normAutofit/>
          </a:bodyPr>
          <a:lstStyle/>
          <a:p>
            <a:r>
              <a:rPr lang="en-US" sz="2000" kern="1200">
                <a:solidFill>
                  <a:schemeClr val="tx1"/>
                </a:solidFill>
                <a:latin typeface="+mn-lt"/>
                <a:ea typeface="+mn-ea"/>
                <a:cs typeface="+mn-cs"/>
              </a:rPr>
              <a:t>If you are submitting a team or class photo, please do not send separate headshots.</a:t>
            </a:r>
          </a:p>
        </p:txBody>
      </p:sp>
      <p:sp>
        <p:nvSpPr>
          <p:cNvPr id="14"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5148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7" name="Content Placeholder 6" descr="Team photo example">
            <a:extLst>
              <a:ext uri="{FF2B5EF4-FFF2-40B4-BE49-F238E27FC236}">
                <a16:creationId xmlns:a16="http://schemas.microsoft.com/office/drawing/2014/main" id="{6AD82219-C53E-40A7-9A44-337707552926}"/>
              </a:ext>
            </a:extLst>
          </p:cNvPr>
          <p:cNvPicPr>
            <a:picLocks noGrp="1" noChangeAspect="1"/>
          </p:cNvPicPr>
          <p:nvPr>
            <p:ph idx="1"/>
          </p:nvPr>
        </p:nvPicPr>
        <p:blipFill rotWithShape="1">
          <a:blip r:embed="rId2"/>
          <a:srcRect t="3703" r="1" b="29347"/>
          <a:stretch/>
        </p:blipFill>
        <p:spPr>
          <a:xfrm>
            <a:off x="3649318" y="2"/>
            <a:ext cx="8542682" cy="2130473"/>
          </a:xfrm>
          <a:custGeom>
            <a:avLst/>
            <a:gdLst/>
            <a:ahLst/>
            <a:cxnLst/>
            <a:rect l="l" t="t" r="r" b="b"/>
            <a:pathLst>
              <a:path w="8542682" h="2130473">
                <a:moveTo>
                  <a:pt x="986689" y="0"/>
                </a:moveTo>
                <a:lnTo>
                  <a:pt x="8542682" y="0"/>
                </a:lnTo>
                <a:lnTo>
                  <a:pt x="8542682" y="2130473"/>
                </a:lnTo>
                <a:lnTo>
                  <a:pt x="0" y="2130473"/>
                </a:lnTo>
                <a:close/>
              </a:path>
            </a:pathLst>
          </a:custGeom>
        </p:spPr>
      </p:pic>
      <p:sp>
        <p:nvSpPr>
          <p:cNvPr id="16"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8" name="Picture 7" descr="Separate headshots example. Don't do this.">
            <a:extLst>
              <a:ext uri="{FF2B5EF4-FFF2-40B4-BE49-F238E27FC236}">
                <a16:creationId xmlns:a16="http://schemas.microsoft.com/office/drawing/2014/main" id="{88B1D9E9-6E97-4C56-8861-4CD59472F3D3}"/>
              </a:ext>
            </a:extLst>
          </p:cNvPr>
          <p:cNvPicPr>
            <a:picLocks noChangeAspect="1"/>
          </p:cNvPicPr>
          <p:nvPr/>
        </p:nvPicPr>
        <p:blipFill rotWithShape="1">
          <a:blip r:embed="rId3"/>
          <a:srcRect t="11954" r="-2" b="21201"/>
          <a:stretch/>
        </p:blipFill>
        <p:spPr>
          <a:xfrm>
            <a:off x="20" y="4682838"/>
            <a:ext cx="8563356" cy="2175160"/>
          </a:xfrm>
          <a:custGeom>
            <a:avLst/>
            <a:gdLst/>
            <a:ahLst/>
            <a:cxnLst/>
            <a:rect l="l" t="t" r="r" b="b"/>
            <a:pathLst>
              <a:path w="8563376" h="2175160">
                <a:moveTo>
                  <a:pt x="0" y="0"/>
                </a:moveTo>
                <a:lnTo>
                  <a:pt x="8563376" y="0"/>
                </a:lnTo>
                <a:lnTo>
                  <a:pt x="7555992" y="2175160"/>
                </a:lnTo>
                <a:lnTo>
                  <a:pt x="0" y="2175160"/>
                </a:lnTo>
                <a:close/>
              </a:path>
            </a:pathLst>
          </a:custGeom>
        </p:spPr>
      </p:pic>
      <p:pic>
        <p:nvPicPr>
          <p:cNvPr id="4" name="Graphic 3" descr="Thumbs up sign">
            <a:extLst>
              <a:ext uri="{FF2B5EF4-FFF2-40B4-BE49-F238E27FC236}">
                <a16:creationId xmlns:a16="http://schemas.microsoft.com/office/drawing/2014/main" id="{BDCADCBD-0B73-4486-8D9A-D30061BB9A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7940" y="1197775"/>
            <a:ext cx="914400" cy="914400"/>
          </a:xfrm>
          <a:prstGeom prst="rect">
            <a:avLst/>
          </a:prstGeom>
        </p:spPr>
      </p:pic>
      <p:pic>
        <p:nvPicPr>
          <p:cNvPr id="10" name="Graphic 9" descr="Close">
            <a:extLst>
              <a:ext uri="{FF2B5EF4-FFF2-40B4-BE49-F238E27FC236}">
                <a16:creationId xmlns:a16="http://schemas.microsoft.com/office/drawing/2014/main" id="{2CD61D63-F093-478C-8F06-75B0105662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8081" y="4688730"/>
            <a:ext cx="914400" cy="914400"/>
          </a:xfrm>
          <a:prstGeom prst="rect">
            <a:avLst/>
          </a:prstGeom>
        </p:spPr>
      </p:pic>
    </p:spTree>
    <p:extLst>
      <p:ext uri="{BB962C8B-B14F-4D97-AF65-F5344CB8AC3E}">
        <p14:creationId xmlns:p14="http://schemas.microsoft.com/office/powerpoint/2010/main" val="101532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6"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E41C74-3BDD-48C9-A78E-7117F4FF7EBB}"/>
              </a:ext>
            </a:extLst>
          </p:cNvPr>
          <p:cNvSpPr>
            <a:spLocks noGrp="1"/>
          </p:cNvSpPr>
          <p:nvPr>
            <p:ph type="title"/>
          </p:nvPr>
        </p:nvSpPr>
        <p:spPr>
          <a:xfrm>
            <a:off x="1043631" y="873940"/>
            <a:ext cx="5052369" cy="1035781"/>
          </a:xfrm>
        </p:spPr>
        <p:txBody>
          <a:bodyPr anchor="ctr">
            <a:normAutofit/>
          </a:bodyPr>
          <a:lstStyle/>
          <a:p>
            <a:r>
              <a:rPr lang="en-US" sz="3300"/>
              <a:t>Upcoming Reporting Deadlines</a:t>
            </a:r>
          </a:p>
        </p:txBody>
      </p:sp>
      <p:sp>
        <p:nvSpPr>
          <p:cNvPr id="3" name="Content Placeholder 2">
            <a:extLst>
              <a:ext uri="{FF2B5EF4-FFF2-40B4-BE49-F238E27FC236}">
                <a16:creationId xmlns:a16="http://schemas.microsoft.com/office/drawing/2014/main" id="{9448D7B4-0A9F-46F5-93C2-444FF5AD34D2}"/>
              </a:ext>
            </a:extLst>
          </p:cNvPr>
          <p:cNvSpPr>
            <a:spLocks noGrp="1"/>
          </p:cNvSpPr>
          <p:nvPr>
            <p:ph idx="1"/>
          </p:nvPr>
        </p:nvSpPr>
        <p:spPr>
          <a:xfrm>
            <a:off x="1045029" y="2524721"/>
            <a:ext cx="4991629" cy="3677123"/>
          </a:xfrm>
        </p:spPr>
        <p:txBody>
          <a:bodyPr anchor="ctr">
            <a:normAutofit/>
          </a:bodyPr>
          <a:lstStyle/>
          <a:p>
            <a:r>
              <a:rPr lang="en-US" sz="2400" dirty="0"/>
              <a:t>Fall 2020: December 23, 2020</a:t>
            </a:r>
          </a:p>
          <a:p>
            <a:r>
              <a:rPr lang="en-US" sz="2400" dirty="0"/>
              <a:t>Spring 2021: May 17, 2021</a:t>
            </a:r>
          </a:p>
          <a:p>
            <a:r>
              <a:rPr lang="en-US" sz="2400" dirty="0"/>
              <a:t>Summer 2021: August 16, 2021</a:t>
            </a:r>
          </a:p>
          <a:p>
            <a:pPr marL="0" indent="0">
              <a:buNone/>
            </a:pPr>
            <a:r>
              <a:rPr lang="en-US" sz="2400" dirty="0"/>
              <a:t>These will be on the Grants Information Center. </a:t>
            </a:r>
            <a:r>
              <a:rPr lang="en-US" sz="2400" b="1" dirty="0"/>
              <a:t>Please bookmark the page</a:t>
            </a:r>
            <a:r>
              <a:rPr lang="en-US" sz="2400" dirty="0"/>
              <a:t>! We will also email the link later. </a:t>
            </a:r>
          </a:p>
          <a:p>
            <a:pPr marL="0" indent="0">
              <a:buNone/>
            </a:pPr>
            <a:r>
              <a:rPr lang="en-US" sz="2400" dirty="0">
                <a:solidFill>
                  <a:schemeClr val="tx2"/>
                </a:solidFill>
              </a:rPr>
              <a:t>https://affordablelearninggeorgia.org/about/grants_info/  </a:t>
            </a: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7" name="Graphic 6" descr="Daily Calendar">
            <a:extLst>
              <a:ext uri="{FF2B5EF4-FFF2-40B4-BE49-F238E27FC236}">
                <a16:creationId xmlns:a16="http://schemas.microsoft.com/office/drawing/2014/main" id="{0F8AAFFA-C2FF-4228-9626-6F67FE232E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0493" y="1347516"/>
            <a:ext cx="4223252" cy="4223252"/>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6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5F7B13-EC1A-4A47-86A2-83F62F228767}"/>
              </a:ext>
            </a:extLst>
          </p:cNvPr>
          <p:cNvSpPr>
            <a:spLocks noGrp="1"/>
          </p:cNvSpPr>
          <p:nvPr>
            <p:ph type="title"/>
          </p:nvPr>
        </p:nvSpPr>
        <p:spPr>
          <a:xfrm>
            <a:off x="956826" y="1112969"/>
            <a:ext cx="3937298" cy="4166010"/>
          </a:xfrm>
        </p:spPr>
        <p:txBody>
          <a:bodyPr>
            <a:normAutofit/>
          </a:bodyPr>
          <a:lstStyle/>
          <a:p>
            <a:pPr algn="ctr"/>
            <a:r>
              <a:rPr lang="en-US" dirty="0">
                <a:solidFill>
                  <a:srgbClr val="FFFFFF"/>
                </a:solidFill>
              </a:rPr>
              <a:t>Listserv</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2E21C6A-A6D9-4D68-8A2C-3483EAD4A4F5}"/>
              </a:ext>
            </a:extLst>
          </p:cNvPr>
          <p:cNvSpPr>
            <a:spLocks noGrp="1"/>
          </p:cNvSpPr>
          <p:nvPr>
            <p:ph idx="1"/>
          </p:nvPr>
        </p:nvSpPr>
        <p:spPr>
          <a:xfrm>
            <a:off x="6096000" y="820879"/>
            <a:ext cx="5257799" cy="5437875"/>
          </a:xfrm>
        </p:spPr>
        <p:txBody>
          <a:bodyPr anchor="t">
            <a:normAutofit fontScale="92500" lnSpcReduction="10000"/>
          </a:bodyPr>
          <a:lstStyle/>
          <a:p>
            <a:r>
              <a:rPr lang="en-US" dirty="0"/>
              <a:t>You were added to the ALG-GRANTEES-L Listserv with all standard-scale, large-scale, and mini- grantees.</a:t>
            </a:r>
          </a:p>
          <a:p>
            <a:r>
              <a:rPr lang="en-US" dirty="0"/>
              <a:t>General emails from us on the listserv will not have brackets.</a:t>
            </a:r>
          </a:p>
          <a:p>
            <a:r>
              <a:rPr lang="en-US" dirty="0"/>
              <a:t>Emails for only you will be [R18], [R18 CI], or [R18 Transformation]. </a:t>
            </a:r>
          </a:p>
          <a:p>
            <a:r>
              <a:rPr lang="en-US" dirty="0"/>
              <a:t>As always please be careful when replying to the entire listserv.</a:t>
            </a:r>
          </a:p>
          <a:p>
            <a:r>
              <a:rPr lang="en-US" dirty="0"/>
              <a:t>If you have any personal questions, please let us know as </a:t>
            </a:r>
            <a:r>
              <a:rPr lang="en-US" dirty="0">
                <a:solidFill>
                  <a:schemeClr val="tx2"/>
                </a:solidFill>
                <a:hlinkClick r:id="rId2">
                  <a:extLst>
                    <a:ext uri="{A12FA001-AC4F-418D-AE19-62706E023703}">
                      <ahyp:hlinkClr xmlns:ahyp="http://schemas.microsoft.com/office/drawing/2018/hyperlinkcolor" val="tx"/>
                    </a:ext>
                  </a:extLst>
                </a:hlinkClick>
              </a:rPr>
              <a:t>jeff.gallant@usg.edu</a:t>
            </a:r>
            <a:r>
              <a:rPr lang="en-US" dirty="0">
                <a:solidFill>
                  <a:schemeClr val="tx2"/>
                </a:solidFill>
              </a:rPr>
              <a:t> </a:t>
            </a:r>
            <a:r>
              <a:rPr lang="en-US" dirty="0"/>
              <a:t>and/or </a:t>
            </a:r>
            <a:r>
              <a:rPr lang="en-US" dirty="0">
                <a:solidFill>
                  <a:schemeClr val="tx2"/>
                </a:solidFill>
                <a:hlinkClick r:id="rId3">
                  <a:extLst>
                    <a:ext uri="{A12FA001-AC4F-418D-AE19-62706E023703}">
                      <ahyp:hlinkClr xmlns:ahyp="http://schemas.microsoft.com/office/drawing/2018/hyperlinkcolor" val="tx"/>
                    </a:ext>
                  </a:extLst>
                </a:hlinkClick>
              </a:rPr>
              <a:t>tiffani.reardon@usg.edu</a:t>
            </a:r>
            <a:r>
              <a:rPr lang="en-US" dirty="0"/>
              <a:t>.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8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D3757A-36DD-4272-B14C-E3A7A372BC62}"/>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15 Minute Break</a:t>
            </a: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Pause">
            <a:extLst>
              <a:ext uri="{FF2B5EF4-FFF2-40B4-BE49-F238E27FC236}">
                <a16:creationId xmlns:a16="http://schemas.microsoft.com/office/drawing/2014/main" id="{0BCC7FA1-69BF-4BD4-9D5F-8334F72A02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137758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CD28E6-1331-4D8F-B2D8-C4F8B6E5B071}"/>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R18 Breakout Groups: Introduce Yourselves!</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0847F3-030C-4A9A-9AE2-F18259D40C42}"/>
              </a:ext>
            </a:extLst>
          </p:cNvPr>
          <p:cNvSpPr>
            <a:spLocks noGrp="1"/>
          </p:cNvSpPr>
          <p:nvPr>
            <p:ph idx="1"/>
          </p:nvPr>
        </p:nvSpPr>
        <p:spPr>
          <a:xfrm>
            <a:off x="897769" y="1909192"/>
            <a:ext cx="4586513" cy="3647710"/>
          </a:xfrm>
        </p:spPr>
        <p:txBody>
          <a:bodyPr>
            <a:normAutofit/>
          </a:bodyPr>
          <a:lstStyle/>
          <a:p>
            <a:pPr marL="0" indent="0">
              <a:buNone/>
            </a:pPr>
            <a:r>
              <a:rPr lang="en-US" sz="2400" dirty="0">
                <a:solidFill>
                  <a:schemeClr val="bg1"/>
                </a:solidFill>
              </a:rPr>
              <a:t>Transformation Grants with Jeff</a:t>
            </a:r>
          </a:p>
          <a:p>
            <a:pPr marL="0" indent="0">
              <a:buNone/>
            </a:pPr>
            <a:r>
              <a:rPr lang="en-US" sz="2400" dirty="0">
                <a:solidFill>
                  <a:schemeClr val="bg1"/>
                </a:solidFill>
              </a:rPr>
              <a:t>Continuous Improvement Grants with Tiffani</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Graphic 6" descr="Classroom">
            <a:extLst>
              <a:ext uri="{FF2B5EF4-FFF2-40B4-BE49-F238E27FC236}">
                <a16:creationId xmlns:a16="http://schemas.microsoft.com/office/drawing/2014/main" id="{3179166F-8775-449B-96A0-B8C35346F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25453" y="1191452"/>
            <a:ext cx="5666547" cy="5666547"/>
          </a:xfrm>
          <a:prstGeom prst="rect">
            <a:avLst/>
          </a:prstGeom>
        </p:spPr>
      </p:pic>
    </p:spTree>
    <p:extLst>
      <p:ext uri="{BB962C8B-B14F-4D97-AF65-F5344CB8AC3E}">
        <p14:creationId xmlns:p14="http://schemas.microsoft.com/office/powerpoint/2010/main" val="124296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F2D20E-DA95-471A-A9ED-14105C3BA2BE}"/>
              </a:ext>
            </a:extLst>
          </p:cNvPr>
          <p:cNvSpPr>
            <a:spLocks noGrp="1"/>
          </p:cNvSpPr>
          <p:nvPr>
            <p:ph type="title"/>
          </p:nvPr>
        </p:nvSpPr>
        <p:spPr>
          <a:xfrm>
            <a:off x="922635" y="1250575"/>
            <a:ext cx="4604274" cy="4163210"/>
          </a:xfrm>
        </p:spPr>
        <p:txBody>
          <a:bodyPr anchor="ctr">
            <a:normAutofit/>
          </a:bodyPr>
          <a:lstStyle/>
          <a:p>
            <a:r>
              <a:rPr lang="en-US" sz="7400" dirty="0">
                <a:solidFill>
                  <a:schemeClr val="bg1"/>
                </a:solidFill>
              </a:rPr>
              <a:t>Breakout Groups </a:t>
            </a:r>
            <a:br>
              <a:rPr lang="en-US" sz="7400" dirty="0">
                <a:solidFill>
                  <a:schemeClr val="bg1"/>
                </a:solidFill>
              </a:rPr>
            </a:br>
            <a:r>
              <a:rPr lang="en-US" sz="7400" dirty="0">
                <a:solidFill>
                  <a:schemeClr val="bg1"/>
                </a:solidFill>
              </a:rPr>
              <a:t>(45 min)</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856A407-D03F-474D-997B-3A240A6CB6EA}"/>
              </a:ext>
            </a:extLst>
          </p:cNvPr>
          <p:cNvSpPr>
            <a:spLocks noGrp="1"/>
          </p:cNvSpPr>
          <p:nvPr>
            <p:ph idx="1"/>
          </p:nvPr>
        </p:nvSpPr>
        <p:spPr>
          <a:xfrm>
            <a:off x="6293224" y="277092"/>
            <a:ext cx="5500538" cy="6428508"/>
          </a:xfrm>
        </p:spPr>
        <p:txBody>
          <a:bodyPr anchor="ctr">
            <a:normAutofit/>
          </a:bodyPr>
          <a:lstStyle/>
          <a:p>
            <a:pPr marL="0" indent="0">
              <a:buNone/>
            </a:pPr>
            <a:r>
              <a:rPr lang="en-US" sz="1800" dirty="0">
                <a:solidFill>
                  <a:schemeClr val="bg1"/>
                </a:solidFill>
              </a:rPr>
              <a:t>Go around the group and talk about your project. Each team should discuss the following:</a:t>
            </a:r>
          </a:p>
          <a:p>
            <a:pPr marL="514350" indent="-514350">
              <a:buFont typeface="+mj-lt"/>
              <a:buAutoNum type="arabicPeriod"/>
            </a:pPr>
            <a:r>
              <a:rPr lang="en-US" sz="1800" dirty="0">
                <a:solidFill>
                  <a:schemeClr val="bg1"/>
                </a:solidFill>
              </a:rPr>
              <a:t>What your project is (general overview)</a:t>
            </a:r>
          </a:p>
          <a:p>
            <a:pPr marL="514350" indent="-514350">
              <a:buFont typeface="+mj-lt"/>
              <a:buAutoNum type="arabicPeriod"/>
            </a:pPr>
            <a:r>
              <a:rPr lang="en-US" sz="1800" dirty="0">
                <a:solidFill>
                  <a:schemeClr val="bg1"/>
                </a:solidFill>
              </a:rPr>
              <a:t>What kinds of materials you are planning on using</a:t>
            </a:r>
          </a:p>
          <a:p>
            <a:pPr marL="514350" indent="-514350">
              <a:buFont typeface="+mj-lt"/>
              <a:buAutoNum type="arabicPeriod"/>
            </a:pPr>
            <a:r>
              <a:rPr lang="en-US" sz="1800" dirty="0">
                <a:solidFill>
                  <a:schemeClr val="bg1"/>
                </a:solidFill>
              </a:rPr>
              <a:t>What your timeline and process looks like</a:t>
            </a:r>
          </a:p>
          <a:p>
            <a:pPr marL="514350" indent="-514350">
              <a:buFont typeface="+mj-lt"/>
              <a:buAutoNum type="arabicPeriod"/>
            </a:pPr>
            <a:r>
              <a:rPr lang="en-US" sz="1800" dirty="0">
                <a:solidFill>
                  <a:schemeClr val="bg1"/>
                </a:solidFill>
              </a:rPr>
              <a:t>What parts of your project you are unsure about or want feedback on</a:t>
            </a:r>
          </a:p>
          <a:p>
            <a:pPr marL="0" indent="0">
              <a:buNone/>
            </a:pPr>
            <a:endParaRPr lang="en-US" sz="1800" dirty="0">
              <a:solidFill>
                <a:schemeClr val="bg1"/>
              </a:solidFill>
            </a:endParaRPr>
          </a:p>
          <a:p>
            <a:pPr marL="0" indent="0">
              <a:buNone/>
            </a:pPr>
            <a:r>
              <a:rPr lang="en-US" sz="1800" dirty="0">
                <a:solidFill>
                  <a:schemeClr val="bg1"/>
                </a:solidFill>
              </a:rPr>
              <a:t>After each team explains their project, the group should discuss together:</a:t>
            </a:r>
          </a:p>
          <a:p>
            <a:pPr marL="514350" indent="-514350">
              <a:buFont typeface="+mj-lt"/>
              <a:buAutoNum type="arabicPeriod"/>
            </a:pPr>
            <a:r>
              <a:rPr lang="en-US" sz="1800" dirty="0">
                <a:solidFill>
                  <a:schemeClr val="bg1"/>
                </a:solidFill>
              </a:rPr>
              <a:t>What ideas you have to contribute to their proposal</a:t>
            </a:r>
          </a:p>
          <a:p>
            <a:pPr marL="514350" indent="-514350">
              <a:buFont typeface="+mj-lt"/>
              <a:buAutoNum type="arabicPeriod"/>
            </a:pPr>
            <a:r>
              <a:rPr lang="en-US" sz="1800" dirty="0">
                <a:solidFill>
                  <a:schemeClr val="bg1"/>
                </a:solidFill>
              </a:rPr>
              <a:t>What feedback you can provide</a:t>
            </a:r>
          </a:p>
          <a:p>
            <a:pPr marL="0" indent="0">
              <a:buNone/>
            </a:pPr>
            <a:endParaRPr lang="en-US" sz="1800" dirty="0">
              <a:solidFill>
                <a:schemeClr val="bg1"/>
              </a:solidFill>
            </a:endParaRPr>
          </a:p>
          <a:p>
            <a:pPr marL="0" indent="0">
              <a:buNone/>
            </a:pPr>
            <a:r>
              <a:rPr lang="en-US" sz="1800" dirty="0">
                <a:solidFill>
                  <a:schemeClr val="bg1"/>
                </a:solidFill>
              </a:rPr>
              <a:t>We’ll come back together for 15 min at the end to talk about some of the ideas you all came up with. </a:t>
            </a:r>
          </a:p>
        </p:txBody>
      </p:sp>
    </p:spTree>
    <p:extLst>
      <p:ext uri="{BB962C8B-B14F-4D97-AF65-F5344CB8AC3E}">
        <p14:creationId xmlns:p14="http://schemas.microsoft.com/office/powerpoint/2010/main" val="88165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lumMod val="50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A65488-837B-4545-9BF3-C2D0E36CF753}"/>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dirty="0">
                <a:solidFill>
                  <a:schemeClr val="bg1"/>
                </a:solidFill>
                <a:latin typeface="+mj-lt"/>
                <a:ea typeface="+mj-ea"/>
                <a:cs typeface="+mj-cs"/>
              </a:rPr>
              <a:t>R18 Breakout Groups (15 min)</a:t>
            </a:r>
          </a:p>
        </p:txBody>
      </p:sp>
      <p:sp>
        <p:nvSpPr>
          <p:cNvPr id="3" name="Content Placeholder 2">
            <a:extLst>
              <a:ext uri="{FF2B5EF4-FFF2-40B4-BE49-F238E27FC236}">
                <a16:creationId xmlns:a16="http://schemas.microsoft.com/office/drawing/2014/main" id="{A4E0448A-5FDD-4193-AEED-6573EF183416}"/>
              </a:ext>
            </a:extLst>
          </p:cNvPr>
          <p:cNvSpPr>
            <a:spLocks noGrp="1"/>
          </p:cNvSpPr>
          <p:nvPr>
            <p:ph idx="1"/>
          </p:nvPr>
        </p:nvSpPr>
        <p:spPr>
          <a:xfrm>
            <a:off x="1932902" y="3429000"/>
            <a:ext cx="8071697" cy="1655762"/>
          </a:xfrm>
        </p:spPr>
        <p:txBody>
          <a:bodyPr vert="horz" lIns="91440" tIns="45720" rIns="91440" bIns="45720" rtlCol="0">
            <a:normAutofit/>
          </a:bodyPr>
          <a:lstStyle/>
          <a:p>
            <a:pPr marL="0" indent="0">
              <a:buNone/>
            </a:pPr>
            <a:r>
              <a:rPr lang="en-US" sz="3200" kern="1200">
                <a:solidFill>
                  <a:schemeClr val="bg1"/>
                </a:solidFill>
                <a:latin typeface="+mn-lt"/>
                <a:ea typeface="+mn-ea"/>
                <a:cs typeface="+mn-cs"/>
              </a:rPr>
              <a:t>Back with everyone, tell us about the ideas your group came up with.</a:t>
            </a:r>
          </a:p>
        </p:txBody>
      </p:sp>
      <p:cxnSp>
        <p:nvCxnSpPr>
          <p:cNvPr id="14"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90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D3757A-36DD-4272-B14C-E3A7A372BC62}"/>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15 Minute Break</a:t>
            </a:r>
            <a:br>
              <a:rPr lang="en-US" sz="6000" kern="1200">
                <a:solidFill>
                  <a:srgbClr val="FFFFFF"/>
                </a:solidFill>
                <a:latin typeface="+mj-lt"/>
                <a:ea typeface="+mj-ea"/>
                <a:cs typeface="+mj-cs"/>
              </a:rPr>
            </a:br>
            <a:r>
              <a:rPr lang="en-US" sz="6000" kern="1200">
                <a:solidFill>
                  <a:srgbClr val="FFFFFF"/>
                </a:solidFill>
                <a:latin typeface="+mj-lt"/>
                <a:ea typeface="+mj-ea"/>
                <a:cs typeface="+mj-cs"/>
              </a:rPr>
              <a:t>Come back at 3:25</a:t>
            </a: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Pause">
            <a:extLst>
              <a:ext uri="{FF2B5EF4-FFF2-40B4-BE49-F238E27FC236}">
                <a16:creationId xmlns:a16="http://schemas.microsoft.com/office/drawing/2014/main" id="{0BCC7FA1-69BF-4BD4-9D5F-8334F72A02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77120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8"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9" name="Oval 8">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0"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2" name="Rectangle 11">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2E0B3A-11B7-4BF2-BFB9-B41D9973FFF1}"/>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kern="1200" dirty="0">
                <a:solidFill>
                  <a:schemeClr val="bg2"/>
                </a:solidFill>
                <a:latin typeface="+mj-lt"/>
                <a:ea typeface="+mj-ea"/>
                <a:cs typeface="+mj-cs"/>
              </a:rPr>
              <a:t>Affordable Materials Grants:</a:t>
            </a:r>
            <a:br>
              <a:rPr lang="en-US" kern="1200" dirty="0">
                <a:solidFill>
                  <a:schemeClr val="bg2"/>
                </a:solidFill>
                <a:latin typeface="+mj-lt"/>
                <a:ea typeface="+mj-ea"/>
                <a:cs typeface="+mj-cs"/>
              </a:rPr>
            </a:br>
            <a:r>
              <a:rPr lang="en-US" kern="1200" dirty="0">
                <a:solidFill>
                  <a:schemeClr val="bg2"/>
                </a:solidFill>
                <a:latin typeface="+mj-lt"/>
                <a:ea typeface="+mj-ea"/>
                <a:cs typeface="+mj-cs"/>
              </a:rPr>
              <a:t>Grant Procedures</a:t>
            </a:r>
          </a:p>
        </p:txBody>
      </p:sp>
    </p:spTree>
    <p:extLst>
      <p:ext uri="{BB962C8B-B14F-4D97-AF65-F5344CB8AC3E}">
        <p14:creationId xmlns:p14="http://schemas.microsoft.com/office/powerpoint/2010/main" val="37874496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825633-3174-4E92-9C69-306DE86C543D}"/>
              </a:ext>
            </a:extLst>
          </p:cNvPr>
          <p:cNvSpPr>
            <a:spLocks noGrp="1"/>
          </p:cNvSpPr>
          <p:nvPr>
            <p:ph type="title"/>
          </p:nvPr>
        </p:nvSpPr>
        <p:spPr>
          <a:xfrm>
            <a:off x="1014141" y="1450655"/>
            <a:ext cx="3932030" cy="3956690"/>
          </a:xfrm>
        </p:spPr>
        <p:txBody>
          <a:bodyPr anchor="ctr">
            <a:normAutofit/>
          </a:bodyPr>
          <a:lstStyle/>
          <a:p>
            <a:r>
              <a:rPr lang="en-US" sz="5600">
                <a:solidFill>
                  <a:schemeClr val="bg1"/>
                </a:solidFill>
              </a:rPr>
              <a:t>How Funding Works:</a:t>
            </a:r>
            <a:br>
              <a:rPr lang="en-US" sz="5600">
                <a:solidFill>
                  <a:schemeClr val="bg1"/>
                </a:solidFill>
              </a:rPr>
            </a:br>
            <a:r>
              <a:rPr lang="en-US" sz="5600">
                <a:solidFill>
                  <a:schemeClr val="bg1"/>
                </a:solidFill>
              </a:rPr>
              <a:t>Not Your Typical Grant</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FBC87D-6DAE-4609-87D9-392859AD2079}"/>
              </a:ext>
            </a:extLst>
          </p:cNvPr>
          <p:cNvSpPr>
            <a:spLocks noGrp="1"/>
          </p:cNvSpPr>
          <p:nvPr>
            <p:ph idx="1"/>
          </p:nvPr>
        </p:nvSpPr>
        <p:spPr>
          <a:xfrm>
            <a:off x="5867400" y="181036"/>
            <a:ext cx="5857875" cy="6495927"/>
          </a:xfrm>
        </p:spPr>
        <p:txBody>
          <a:bodyPr anchor="ctr">
            <a:normAutofit/>
          </a:bodyPr>
          <a:lstStyle/>
          <a:p>
            <a:r>
              <a:rPr lang="en-US" sz="2400" dirty="0">
                <a:solidFill>
                  <a:schemeClr val="bg1"/>
                </a:solidFill>
              </a:rPr>
              <a:t>Funding is not a direct stipend to the team members.</a:t>
            </a:r>
          </a:p>
          <a:p>
            <a:r>
              <a:rPr lang="en-US" sz="2400" dirty="0">
                <a:solidFill>
                  <a:schemeClr val="bg1"/>
                </a:solidFill>
              </a:rPr>
              <a:t>Funding goes </a:t>
            </a:r>
            <a:r>
              <a:rPr lang="en-US" sz="2400" b="1" dirty="0">
                <a:solidFill>
                  <a:schemeClr val="bg1"/>
                </a:solidFill>
              </a:rPr>
              <a:t>to the institution to cover the team member’s time </a:t>
            </a:r>
            <a:r>
              <a:rPr lang="en-US" sz="2400" dirty="0">
                <a:solidFill>
                  <a:schemeClr val="bg1"/>
                </a:solidFill>
              </a:rPr>
              <a:t>(salary/release time/overload/replacement coverage), </a:t>
            </a:r>
            <a:r>
              <a:rPr lang="en-US" sz="2400" b="1" dirty="0">
                <a:solidFill>
                  <a:schemeClr val="bg1"/>
                </a:solidFill>
              </a:rPr>
              <a:t>project expenses</a:t>
            </a:r>
            <a:r>
              <a:rPr lang="en-US" sz="2400" dirty="0">
                <a:solidFill>
                  <a:schemeClr val="bg1"/>
                </a:solidFill>
              </a:rPr>
              <a:t> including related to department needs, and </a:t>
            </a:r>
            <a:r>
              <a:rPr lang="en-US" sz="2400" b="1" dirty="0">
                <a:solidFill>
                  <a:schemeClr val="bg1"/>
                </a:solidFill>
              </a:rPr>
              <a:t>travel expenses</a:t>
            </a:r>
            <a:r>
              <a:rPr lang="en-US" sz="2400" dirty="0">
                <a:solidFill>
                  <a:schemeClr val="bg1"/>
                </a:solidFill>
              </a:rPr>
              <a:t>.</a:t>
            </a:r>
          </a:p>
          <a:p>
            <a:r>
              <a:rPr lang="en-US" sz="2400" dirty="0">
                <a:solidFill>
                  <a:schemeClr val="bg1"/>
                </a:solidFill>
              </a:rPr>
              <a:t>Funding will be released to the sponsoring institutional office in two parts:</a:t>
            </a:r>
          </a:p>
          <a:p>
            <a:pPr lvl="1"/>
            <a:r>
              <a:rPr lang="en-US" dirty="0">
                <a:solidFill>
                  <a:schemeClr val="bg1"/>
                </a:solidFill>
              </a:rPr>
              <a:t>50% on return of the USG-drafted Service Level Agreement (SLA) with the original or modified proposal serving as the statement of work</a:t>
            </a:r>
          </a:p>
          <a:p>
            <a:pPr lvl="1"/>
            <a:r>
              <a:rPr lang="en-US" dirty="0">
                <a:solidFill>
                  <a:schemeClr val="bg1"/>
                </a:solidFill>
              </a:rPr>
              <a:t>50% on submission of the final report</a:t>
            </a:r>
          </a:p>
        </p:txBody>
      </p:sp>
    </p:spTree>
    <p:extLst>
      <p:ext uri="{BB962C8B-B14F-4D97-AF65-F5344CB8AC3E}">
        <p14:creationId xmlns:p14="http://schemas.microsoft.com/office/powerpoint/2010/main" val="522868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
      <a:dk1>
        <a:srgbClr val="166F87"/>
      </a:dk1>
      <a:lt1>
        <a:srgbClr val="E7E6E6"/>
      </a:lt1>
      <a:dk2>
        <a:srgbClr val="D65241"/>
      </a:dk2>
      <a:lt2>
        <a:srgbClr val="F6DCD9"/>
      </a:lt2>
      <a:accent1>
        <a:srgbClr val="C2EAF5"/>
      </a:accent1>
      <a:accent2>
        <a:srgbClr val="D65241"/>
      </a:accent2>
      <a:accent3>
        <a:srgbClr val="F6DCD9"/>
      </a:accent3>
      <a:accent4>
        <a:srgbClr val="166F87"/>
      </a:accent4>
      <a:accent5>
        <a:srgbClr val="F6DCD9"/>
      </a:accent5>
      <a:accent6>
        <a:srgbClr val="D65241"/>
      </a:accent6>
      <a:hlink>
        <a:srgbClr val="C2EAF5"/>
      </a:hlink>
      <a:folHlink>
        <a:srgbClr val="AEAB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82DB31-7821-498D-8010-2A29F817AE66}">
  <ds:schemaRefs>
    <ds:schemaRef ds:uri="http://schemas.microsoft.com/office/2006/metadata/properties"/>
    <ds:schemaRef ds:uri="http://schemas.microsoft.com/office/infopath/2007/PartnerControls"/>
    <ds:schemaRef ds:uri="http://schemas.microsoft.com/sharepoint/v4"/>
  </ds:schemaRefs>
</ds:datastoreItem>
</file>

<file path=customXml/itemProps2.xml><?xml version="1.0" encoding="utf-8"?>
<ds:datastoreItem xmlns:ds="http://schemas.openxmlformats.org/officeDocument/2006/customXml" ds:itemID="{E436563F-DD9C-43E1-B421-77E7C6FF58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E5B44E-9DB1-4FE4-94E6-9BBD7F9C19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1329</Words>
  <Application>Microsoft Office PowerPoint</Application>
  <PresentationFormat>Widescreen</PresentationFormat>
  <Paragraphs>110</Paragraphs>
  <Slides>26</Slides>
  <Notes>1</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Calibri Light</vt:lpstr>
      <vt:lpstr>Office Theme</vt:lpstr>
      <vt:lpstr>1_Office Theme</vt:lpstr>
      <vt:lpstr>Kickoff Meeting for Round 18 Grantees</vt:lpstr>
      <vt:lpstr>An ALG Quick Look</vt:lpstr>
      <vt:lpstr>15 Minute Break</vt:lpstr>
      <vt:lpstr>R18 Breakout Groups: Introduce Yourselves!</vt:lpstr>
      <vt:lpstr>Breakout Groups  (45 min)</vt:lpstr>
      <vt:lpstr>R18 Breakout Groups (15 min)</vt:lpstr>
      <vt:lpstr>15 Minute Break Come back at 3:25</vt:lpstr>
      <vt:lpstr>Affordable Materials Grants: Grant Procedures</vt:lpstr>
      <vt:lpstr>How Funding Works: Not Your Typical Grant</vt:lpstr>
      <vt:lpstr>Why?</vt:lpstr>
      <vt:lpstr>Contact Your Business/Grants Office!</vt:lpstr>
      <vt:lpstr>Service Level Agreement (SLA)</vt:lpstr>
      <vt:lpstr>Step 1:  Getting the Institutional Signatures</vt:lpstr>
      <vt:lpstr>Step 2:  Getting BOR Signatures (The Opaque Zone)</vt:lpstr>
      <vt:lpstr>Step 3:  1st and 2nd Invoices</vt:lpstr>
      <vt:lpstr>Semester Status Report</vt:lpstr>
      <vt:lpstr>Semester Status Reports</vt:lpstr>
      <vt:lpstr>Semester Status Reports</vt:lpstr>
      <vt:lpstr>Semester Status Reports</vt:lpstr>
      <vt:lpstr>Final Report</vt:lpstr>
      <vt:lpstr>Final Report Walk-Through</vt:lpstr>
      <vt:lpstr>Final Report Submission</vt:lpstr>
      <vt:lpstr>Final Report: Sending Materials</vt:lpstr>
      <vt:lpstr>Photos (Optional)</vt:lpstr>
      <vt:lpstr>Upcoming Reporting Deadlines</vt:lpstr>
      <vt:lpstr>Listserv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Meeting for Round 18 Grantees</dc:title>
  <dc:creator>Tiffani Reardon</dc:creator>
  <cp:lastModifiedBy>Tiffani Reardon</cp:lastModifiedBy>
  <cp:revision>1</cp:revision>
  <dcterms:created xsi:type="dcterms:W3CDTF">2020-10-30T16:13:52Z</dcterms:created>
  <dcterms:modified xsi:type="dcterms:W3CDTF">2020-10-30T19:08:43Z</dcterms:modified>
</cp:coreProperties>
</file>