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36"/>
  </p:notesMasterIdLst>
  <p:sldIdLst>
    <p:sldId id="256" r:id="rId5"/>
    <p:sldId id="257" r:id="rId6"/>
    <p:sldId id="258" r:id="rId7"/>
    <p:sldId id="294" r:id="rId8"/>
    <p:sldId id="259" r:id="rId9"/>
    <p:sldId id="261" r:id="rId10"/>
    <p:sldId id="265" r:id="rId11"/>
    <p:sldId id="295" r:id="rId12"/>
    <p:sldId id="262" r:id="rId13"/>
    <p:sldId id="263" r:id="rId14"/>
    <p:sldId id="264" r:id="rId15"/>
    <p:sldId id="266" r:id="rId16"/>
    <p:sldId id="267" r:id="rId17"/>
    <p:sldId id="268" r:id="rId18"/>
    <p:sldId id="271" r:id="rId19"/>
    <p:sldId id="272" r:id="rId20"/>
    <p:sldId id="274" r:id="rId21"/>
    <p:sldId id="275" r:id="rId22"/>
    <p:sldId id="276" r:id="rId23"/>
    <p:sldId id="278" r:id="rId24"/>
    <p:sldId id="279" r:id="rId25"/>
    <p:sldId id="284" r:id="rId26"/>
    <p:sldId id="285" r:id="rId27"/>
    <p:sldId id="286" r:id="rId28"/>
    <p:sldId id="287" r:id="rId29"/>
    <p:sldId id="288" r:id="rId30"/>
    <p:sldId id="289" r:id="rId31"/>
    <p:sldId id="290" r:id="rId32"/>
    <p:sldId id="291" r:id="rId33"/>
    <p:sldId id="292"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FC0CC-E3BA-4B15-81EC-AC4AE46BA24E}" v="10" dt="2020-02-19T17:54:14.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5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i Reardon" userId="S::tiffani.reardon@usg.edu::b1c31aae-4e18-4b23-ad4d-8959d6e86178" providerId="AD" clId="Web-{F31124F5-3D75-FB7A-310D-FF199543747D}"/>
    <pc:docChg chg="modSld">
      <pc:chgData name="Tiffani Reardon" userId="S::tiffani.reardon@usg.edu::b1c31aae-4e18-4b23-ad4d-8959d6e86178" providerId="AD" clId="Web-{F31124F5-3D75-FB7A-310D-FF199543747D}" dt="2020-02-17T13:46:09.664" v="8" actId="20577"/>
      <pc:docMkLst>
        <pc:docMk/>
      </pc:docMkLst>
      <pc:sldChg chg="modSp">
        <pc:chgData name="Tiffani Reardon" userId="S::tiffani.reardon@usg.edu::b1c31aae-4e18-4b23-ad4d-8959d6e86178" providerId="AD" clId="Web-{F31124F5-3D75-FB7A-310D-FF199543747D}" dt="2020-02-17T13:46:03.664" v="6" actId="20577"/>
        <pc:sldMkLst>
          <pc:docMk/>
          <pc:sldMk cId="1391530630" sldId="288"/>
        </pc:sldMkLst>
        <pc:spChg chg="mod">
          <ac:chgData name="Tiffani Reardon" userId="S::tiffani.reardon@usg.edu::b1c31aae-4e18-4b23-ad4d-8959d6e86178" providerId="AD" clId="Web-{F31124F5-3D75-FB7A-310D-FF199543747D}" dt="2020-02-17T13:46:03.664" v="6" actId="20577"/>
          <ac:spMkLst>
            <pc:docMk/>
            <pc:sldMk cId="1391530630" sldId="288"/>
            <ac:spMk id="3" creationId="{B66A079B-34DE-484E-828B-E828A0234260}"/>
          </ac:spMkLst>
        </pc:spChg>
      </pc:sldChg>
    </pc:docChg>
  </pc:docChgLst>
  <pc:docChgLst>
    <pc:chgData name="Tiffani Reardon" userId="7e1c9a0cabc2164b" providerId="LiveId" clId="{1A937E8A-E895-4798-959A-AF21BAFFE339}"/>
    <pc:docChg chg="undo redo custSel mod addSld delSld modSld">
      <pc:chgData name="Tiffani Reardon" userId="7e1c9a0cabc2164b" providerId="LiveId" clId="{1A937E8A-E895-4798-959A-AF21BAFFE339}" dt="2020-02-14T16:01:55.384" v="14277" actId="20577"/>
      <pc:docMkLst>
        <pc:docMk/>
      </pc:docMkLst>
      <pc:sldChg chg="delSp modSp">
        <pc:chgData name="Tiffani Reardon" userId="7e1c9a0cabc2164b" providerId="LiveId" clId="{1A937E8A-E895-4798-959A-AF21BAFFE339}" dt="2020-02-11T21:39:08.280" v="571" actId="13244"/>
        <pc:sldMkLst>
          <pc:docMk/>
          <pc:sldMk cId="109857222" sldId="256"/>
        </pc:sldMkLst>
        <pc:spChg chg="mod">
          <ac:chgData name="Tiffani Reardon" userId="7e1c9a0cabc2164b" providerId="LiveId" clId="{1A937E8A-E895-4798-959A-AF21BAFFE339}" dt="2020-02-11T21:38:32.562" v="564" actId="962"/>
          <ac:spMkLst>
            <pc:docMk/>
            <pc:sldMk cId="109857222" sldId="256"/>
            <ac:spMk id="2" creationId="{00000000-0000-0000-0000-000000000000}"/>
          </ac:spMkLst>
        </pc:spChg>
        <pc:spChg chg="mod">
          <ac:chgData name="Tiffani Reardon" userId="7e1c9a0cabc2164b" providerId="LiveId" clId="{1A937E8A-E895-4798-959A-AF21BAFFE339}" dt="2020-02-11T21:38:29.808" v="563" actId="962"/>
          <ac:spMkLst>
            <pc:docMk/>
            <pc:sldMk cId="109857222" sldId="256"/>
            <ac:spMk id="3" creationId="{00000000-0000-0000-0000-000000000000}"/>
          </ac:spMkLst>
        </pc:spChg>
        <pc:spChg chg="mod">
          <ac:chgData name="Tiffani Reardon" userId="7e1c9a0cabc2164b" providerId="LiveId" clId="{1A937E8A-E895-4798-959A-AF21BAFFE339}" dt="2020-02-11T21:38:23.794" v="562" actId="13244"/>
          <ac:spMkLst>
            <pc:docMk/>
            <pc:sldMk cId="109857222" sldId="256"/>
            <ac:spMk id="9" creationId="{FA6F8ABB-6C5D-4349-9E1B-198D1ABFA804}"/>
          </ac:spMkLst>
        </pc:spChg>
        <pc:spChg chg="del mod">
          <ac:chgData name="Tiffani Reardon" userId="7e1c9a0cabc2164b" providerId="LiveId" clId="{1A937E8A-E895-4798-959A-AF21BAFFE339}" dt="2020-02-11T21:37:41.116" v="558" actId="478"/>
          <ac:spMkLst>
            <pc:docMk/>
            <pc:sldMk cId="109857222" sldId="256"/>
            <ac:spMk id="11" creationId="{C475749F-F487-4EFB-ABC7-C1359590EB76}"/>
          </ac:spMkLst>
        </pc:spChg>
        <pc:spChg chg="mod">
          <ac:chgData name="Tiffani Reardon" userId="7e1c9a0cabc2164b" providerId="LiveId" clId="{1A937E8A-E895-4798-959A-AF21BAFFE339}" dt="2020-02-11T21:38:09.233" v="560" actId="962"/>
          <ac:spMkLst>
            <pc:docMk/>
            <pc:sldMk cId="109857222" sldId="256"/>
            <ac:spMk id="12" creationId="{B971ABA8-4CDB-4EEE-8C48-AA4FDB650782}"/>
          </ac:spMkLst>
        </pc:spChg>
        <pc:spChg chg="mod">
          <ac:chgData name="Tiffani Reardon" userId="7e1c9a0cabc2164b" providerId="LiveId" clId="{1A937E8A-E895-4798-959A-AF21BAFFE339}" dt="2020-02-11T21:39:08.280" v="571" actId="13244"/>
          <ac:spMkLst>
            <pc:docMk/>
            <pc:sldMk cId="109857222" sldId="256"/>
            <ac:spMk id="13" creationId="{F6285A5F-6712-47A0-8A11-F0DFF60D0D20}"/>
          </ac:spMkLst>
        </pc:spChg>
        <pc:spChg chg="mod">
          <ac:chgData name="Tiffani Reardon" userId="7e1c9a0cabc2164b" providerId="LiveId" clId="{1A937E8A-E895-4798-959A-AF21BAFFE339}" dt="2020-02-11T21:38:59.769" v="568" actId="962"/>
          <ac:spMkLst>
            <pc:docMk/>
            <pc:sldMk cId="109857222" sldId="256"/>
            <ac:spMk id="16" creationId="{C2A5CB78-6497-4151-83B6-568BD27EC573}"/>
          </ac:spMkLst>
        </pc:spChg>
        <pc:spChg chg="mod">
          <ac:chgData name="Tiffani Reardon" userId="7e1c9a0cabc2164b" providerId="LiveId" clId="{1A937E8A-E895-4798-959A-AF21BAFFE339}" dt="2020-02-11T21:38:54.618" v="567" actId="962"/>
          <ac:spMkLst>
            <pc:docMk/>
            <pc:sldMk cId="109857222" sldId="256"/>
            <ac:spMk id="20" creationId="{A152F29E-C625-4313-96BF-5675B357C03A}"/>
          </ac:spMkLst>
        </pc:spChg>
        <pc:spChg chg="mod">
          <ac:chgData name="Tiffani Reardon" userId="7e1c9a0cabc2164b" providerId="LiveId" clId="{1A937E8A-E895-4798-959A-AF21BAFFE339}" dt="2020-02-11T21:39:02.265" v="569" actId="962"/>
          <ac:spMkLst>
            <pc:docMk/>
            <pc:sldMk cId="109857222" sldId="256"/>
            <ac:spMk id="32" creationId="{63AD8FA9-5A29-4142-B697-DA4CD229A06B}"/>
          </ac:spMkLst>
        </pc:spChg>
        <pc:grpChg chg="mod">
          <ac:chgData name="Tiffani Reardon" userId="7e1c9a0cabc2164b" providerId="LiveId" clId="{1A937E8A-E895-4798-959A-AF21BAFFE339}" dt="2020-02-11T21:38:39.321" v="565" actId="962"/>
          <ac:grpSpMkLst>
            <pc:docMk/>
            <pc:sldMk cId="109857222" sldId="256"/>
            <ac:grpSpMk id="14" creationId="{DAD463E1-6621-44B4-A995-C70A4631D388}"/>
          </ac:grpSpMkLst>
        </pc:grpChg>
      </pc:sldChg>
      <pc:sldChg chg="addSp delSp modSp mod setBg">
        <pc:chgData name="Tiffani Reardon" userId="7e1c9a0cabc2164b" providerId="LiveId" clId="{1A937E8A-E895-4798-959A-AF21BAFFE339}" dt="2020-02-11T21:49:48.350" v="680" actId="962"/>
        <pc:sldMkLst>
          <pc:docMk/>
          <pc:sldMk cId="1715435848" sldId="257"/>
        </pc:sldMkLst>
        <pc:spChg chg="mod">
          <ac:chgData name="Tiffani Reardon" userId="7e1c9a0cabc2164b" providerId="LiveId" clId="{1A937E8A-E895-4798-959A-AF21BAFFE339}" dt="2020-02-11T21:39:57.538" v="575" actId="962"/>
          <ac:spMkLst>
            <pc:docMk/>
            <pc:sldMk cId="1715435848" sldId="257"/>
            <ac:spMk id="2" creationId="{38654CBF-8E85-4B6E-ADD1-A8944F7EC03D}"/>
          </ac:spMkLst>
        </pc:spChg>
        <pc:spChg chg="mod">
          <ac:chgData name="Tiffani Reardon" userId="7e1c9a0cabc2164b" providerId="LiveId" clId="{1A937E8A-E895-4798-959A-AF21BAFFE339}" dt="2020-02-11T21:40:03.017" v="576" actId="962"/>
          <ac:spMkLst>
            <pc:docMk/>
            <pc:sldMk cId="1715435848" sldId="257"/>
            <ac:spMk id="3" creationId="{E0C3F5BA-76AB-4468-8618-6F042CD99AF7}"/>
          </ac:spMkLst>
        </pc:spChg>
        <pc:spChg chg="del">
          <ac:chgData name="Tiffani Reardon" userId="7e1c9a0cabc2164b" providerId="LiveId" clId="{1A937E8A-E895-4798-959A-AF21BAFFE339}" dt="2020-02-11T20:10:35.438" v="64" actId="26606"/>
          <ac:spMkLst>
            <pc:docMk/>
            <pc:sldMk cId="1715435848" sldId="257"/>
            <ac:spMk id="37" creationId="{91F32EBA-ED97-466E-8CFA-8382584155D0}"/>
          </ac:spMkLst>
        </pc:spChg>
        <pc:spChg chg="del">
          <ac:chgData name="Tiffani Reardon" userId="7e1c9a0cabc2164b" providerId="LiveId" clId="{1A937E8A-E895-4798-959A-AF21BAFFE339}" dt="2020-02-11T20:10:35.438" v="64" actId="26606"/>
          <ac:spMkLst>
            <pc:docMk/>
            <pc:sldMk cId="1715435848" sldId="257"/>
            <ac:spMk id="39" creationId="{62A38935-BB53-4DF7-A56E-48DD25B685D7}"/>
          </ac:spMkLst>
        </pc:spChg>
        <pc:spChg chg="add del">
          <ac:chgData name="Tiffani Reardon" userId="7e1c9a0cabc2164b" providerId="LiveId" clId="{1A937E8A-E895-4798-959A-AF21BAFFE339}" dt="2020-02-11T20:13:23.829" v="78" actId="26606"/>
          <ac:spMkLst>
            <pc:docMk/>
            <pc:sldMk cId="1715435848" sldId="257"/>
            <ac:spMk id="44" creationId="{91F32EBA-ED97-466E-8CFA-8382584155D0}"/>
          </ac:spMkLst>
        </pc:spChg>
        <pc:spChg chg="add del">
          <ac:chgData name="Tiffani Reardon" userId="7e1c9a0cabc2164b" providerId="LiveId" clId="{1A937E8A-E895-4798-959A-AF21BAFFE339}" dt="2020-02-11T20:13:23.829" v="78" actId="26606"/>
          <ac:spMkLst>
            <pc:docMk/>
            <pc:sldMk cId="1715435848" sldId="257"/>
            <ac:spMk id="46" creationId="{62A38935-BB53-4DF7-A56E-48DD25B685D7}"/>
          </ac:spMkLst>
        </pc:spChg>
        <pc:spChg chg="add mod">
          <ac:chgData name="Tiffani Reardon" userId="7e1c9a0cabc2164b" providerId="LiveId" clId="{1A937E8A-E895-4798-959A-AF21BAFFE339}" dt="2020-02-11T21:39:45.922" v="572" actId="14430"/>
          <ac:spMkLst>
            <pc:docMk/>
            <pc:sldMk cId="1715435848" sldId="257"/>
            <ac:spMk id="51" creationId="{73C994B4-9721-4148-9EEC-6793CECDE8DD}"/>
          </ac:spMkLst>
        </pc:spChg>
        <pc:spChg chg="add mod">
          <ac:chgData name="Tiffani Reardon" userId="7e1c9a0cabc2164b" providerId="LiveId" clId="{1A937E8A-E895-4798-959A-AF21BAFFE339}" dt="2020-02-11T21:39:49.544" v="573" actId="14430"/>
          <ac:spMkLst>
            <pc:docMk/>
            <pc:sldMk cId="1715435848" sldId="257"/>
            <ac:spMk id="53" creationId="{F9D95E49-763A-4886-B038-82F734740554}"/>
          </ac:spMkLst>
        </pc:spChg>
        <pc:spChg chg="add mod">
          <ac:chgData name="Tiffani Reardon" userId="7e1c9a0cabc2164b" providerId="LiveId" clId="{1A937E8A-E895-4798-959A-AF21BAFFE339}" dt="2020-02-11T21:39:51.852" v="574" actId="14430"/>
          <ac:spMkLst>
            <pc:docMk/>
            <pc:sldMk cId="1715435848" sldId="257"/>
            <ac:spMk id="55" creationId="{553093A2-BEA9-4055-96AA-C5DA22C2E986}"/>
          </ac:spMkLst>
        </pc:spChg>
        <pc:spChg chg="add mod">
          <ac:chgData name="Tiffani Reardon" userId="7e1c9a0cabc2164b" providerId="LiveId" clId="{1A937E8A-E895-4798-959A-AF21BAFFE339}" dt="2020-02-11T21:40:11.636" v="577" actId="962"/>
          <ac:spMkLst>
            <pc:docMk/>
            <pc:sldMk cId="1715435848" sldId="257"/>
            <ac:spMk id="57" creationId="{0888C27D-5B01-459C-AD27-511C9689F4F3}"/>
          </ac:spMkLst>
        </pc:spChg>
        <pc:picChg chg="mod">
          <ac:chgData name="Tiffani Reardon" userId="7e1c9a0cabc2164b" providerId="LiveId" clId="{1A937E8A-E895-4798-959A-AF21BAFFE339}" dt="2020-02-11T21:49:48.350" v="680" actId="962"/>
          <ac:picMkLst>
            <pc:docMk/>
            <pc:sldMk cId="1715435848" sldId="257"/>
            <ac:picMk id="7" creationId="{68ADDCDF-432F-46F7-A186-E08150A6723D}"/>
          </ac:picMkLst>
        </pc:picChg>
        <pc:cxnChg chg="add mod">
          <ac:chgData name="Tiffani Reardon" userId="7e1c9a0cabc2164b" providerId="LiveId" clId="{1A937E8A-E895-4798-959A-AF21BAFFE339}" dt="2020-02-11T21:40:34.408" v="581" actId="962"/>
          <ac:cxnSpMkLst>
            <pc:docMk/>
            <pc:sldMk cId="1715435848" sldId="257"/>
            <ac:cxnSpMk id="59" creationId="{F085D7B9-E066-4923-8CB7-294BF306296A}"/>
          </ac:cxnSpMkLst>
        </pc:cxnChg>
        <pc:cxnChg chg="add mod">
          <ac:chgData name="Tiffani Reardon" userId="7e1c9a0cabc2164b" providerId="LiveId" clId="{1A937E8A-E895-4798-959A-AF21BAFFE339}" dt="2020-02-11T21:40:38.243" v="582" actId="962"/>
          <ac:cxnSpMkLst>
            <pc:docMk/>
            <pc:sldMk cId="1715435848" sldId="257"/>
            <ac:cxnSpMk id="61" creationId="{51C8C1B1-1BAD-4578-A0B2-9EBF8D69A93F}"/>
          </ac:cxnSpMkLst>
        </pc:cxnChg>
      </pc:sldChg>
      <pc:sldChg chg="addSp delSp modSp mod setBg">
        <pc:chgData name="Tiffani Reardon" userId="7e1c9a0cabc2164b" providerId="LiveId" clId="{1A937E8A-E895-4798-959A-AF21BAFFE339}" dt="2020-02-11T21:50:17.015" v="699" actId="962"/>
        <pc:sldMkLst>
          <pc:docMk/>
          <pc:sldMk cId="1310225481" sldId="258"/>
        </pc:sldMkLst>
        <pc:spChg chg="mod">
          <ac:chgData name="Tiffani Reardon" userId="7e1c9a0cabc2164b" providerId="LiveId" clId="{1A937E8A-E895-4798-959A-AF21BAFFE339}" dt="2020-02-11T21:41:04.842" v="585" actId="962"/>
          <ac:spMkLst>
            <pc:docMk/>
            <pc:sldMk cId="1310225481" sldId="258"/>
            <ac:spMk id="2" creationId="{6FA3F6C2-2B90-43A8-A8A1-9FA9808B1D15}"/>
          </ac:spMkLst>
        </pc:spChg>
        <pc:spChg chg="mod">
          <ac:chgData name="Tiffani Reardon" userId="7e1c9a0cabc2164b" providerId="LiveId" clId="{1A937E8A-E895-4798-959A-AF21BAFFE339}" dt="2020-02-11T21:41:09.154" v="586" actId="962"/>
          <ac:spMkLst>
            <pc:docMk/>
            <pc:sldMk cId="1310225481" sldId="258"/>
            <ac:spMk id="3" creationId="{7103B77A-0447-4E3A-9C67-512845BF9ED7}"/>
          </ac:spMkLst>
        </pc:spChg>
        <pc:spChg chg="add del">
          <ac:chgData name="Tiffani Reardon" userId="7e1c9a0cabc2164b" providerId="LiveId" clId="{1A937E8A-E895-4798-959A-AF21BAFFE339}" dt="2020-02-11T20:10:15.312" v="57" actId="26606"/>
          <ac:spMkLst>
            <pc:docMk/>
            <pc:sldMk cId="1310225481" sldId="258"/>
            <ac:spMk id="10" creationId="{AFA67CD3-AB4E-4A7A-BEB8-53C445D8C44E}"/>
          </ac:spMkLst>
        </pc:spChg>
        <pc:spChg chg="add del">
          <ac:chgData name="Tiffani Reardon" userId="7e1c9a0cabc2164b" providerId="LiveId" clId="{1A937E8A-E895-4798-959A-AF21BAFFE339}" dt="2020-02-11T20:10:15.312" v="57" actId="26606"/>
          <ac:spMkLst>
            <pc:docMk/>
            <pc:sldMk cId="1310225481" sldId="258"/>
            <ac:spMk id="14" creationId="{339C8D78-A644-462F-B674-F440635E5353}"/>
          </ac:spMkLst>
        </pc:spChg>
        <pc:spChg chg="add del">
          <ac:chgData name="Tiffani Reardon" userId="7e1c9a0cabc2164b" providerId="LiveId" clId="{1A937E8A-E895-4798-959A-AF21BAFFE339}" dt="2020-02-11T20:12:27.079" v="76" actId="26606"/>
          <ac:spMkLst>
            <pc:docMk/>
            <pc:sldMk cId="1310225481" sldId="258"/>
            <ac:spMk id="16" creationId="{91F32EBA-ED97-466E-8CFA-8382584155D0}"/>
          </ac:spMkLst>
        </pc:spChg>
        <pc:spChg chg="add del">
          <ac:chgData name="Tiffani Reardon" userId="7e1c9a0cabc2164b" providerId="LiveId" clId="{1A937E8A-E895-4798-959A-AF21BAFFE339}" dt="2020-02-11T20:12:27.079" v="76" actId="26606"/>
          <ac:spMkLst>
            <pc:docMk/>
            <pc:sldMk cId="1310225481" sldId="258"/>
            <ac:spMk id="17" creationId="{62A38935-BB53-4DF7-A56E-48DD25B685D7}"/>
          </ac:spMkLst>
        </pc:spChg>
        <pc:spChg chg="add del">
          <ac:chgData name="Tiffani Reardon" userId="7e1c9a0cabc2164b" providerId="LiveId" clId="{1A937E8A-E895-4798-959A-AF21BAFFE339}" dt="2020-02-11T20:09:03.607" v="39" actId="26606"/>
          <ac:spMkLst>
            <pc:docMk/>
            <pc:sldMk cId="1310225481" sldId="258"/>
            <ac:spMk id="19" creationId="{C4E4288A-DFC8-40A2-90E5-70E851A933AD}"/>
          </ac:spMkLst>
        </pc:spChg>
        <pc:spChg chg="add del">
          <ac:chgData name="Tiffani Reardon" userId="7e1c9a0cabc2164b" providerId="LiveId" clId="{1A937E8A-E895-4798-959A-AF21BAFFE339}" dt="2020-02-11T20:13:51.909" v="88" actId="26606"/>
          <ac:spMkLst>
            <pc:docMk/>
            <pc:sldMk cId="1310225481" sldId="258"/>
            <ac:spMk id="22" creationId="{1557A916-FDD1-44A1-A7A1-70009FD6BE46}"/>
          </ac:spMkLst>
        </pc:spChg>
        <pc:spChg chg="add del">
          <ac:chgData name="Tiffani Reardon" userId="7e1c9a0cabc2164b" providerId="LiveId" clId="{1A937E8A-E895-4798-959A-AF21BAFFE339}" dt="2020-02-11T20:13:51.909" v="88" actId="26606"/>
          <ac:spMkLst>
            <pc:docMk/>
            <pc:sldMk cId="1310225481" sldId="258"/>
            <ac:spMk id="24" creationId="{4B874C19-9B23-4B12-823E-D67615A9B3AC}"/>
          </ac:spMkLst>
        </pc:spChg>
        <pc:spChg chg="add del">
          <ac:chgData name="Tiffani Reardon" userId="7e1c9a0cabc2164b" providerId="LiveId" clId="{1A937E8A-E895-4798-959A-AF21BAFFE339}" dt="2020-02-11T20:09:03.607" v="39" actId="26606"/>
          <ac:spMkLst>
            <pc:docMk/>
            <pc:sldMk cId="1310225481" sldId="258"/>
            <ac:spMk id="25" creationId="{956571CF-1434-4180-A385-D4AC63B6269D}"/>
          </ac:spMkLst>
        </pc:spChg>
        <pc:spChg chg="add mod">
          <ac:chgData name="Tiffani Reardon" userId="7e1c9a0cabc2164b" providerId="LiveId" clId="{1A937E8A-E895-4798-959A-AF21BAFFE339}" dt="2020-02-11T21:41:29.757" v="593" actId="14430"/>
          <ac:spMkLst>
            <pc:docMk/>
            <pc:sldMk cId="1310225481" sldId="258"/>
            <ac:spMk id="26" creationId="{61E90BDA-0D06-4707-A63C-3424A7442E6F}"/>
          </ac:spMkLst>
        </pc:spChg>
        <pc:spChg chg="add del">
          <ac:chgData name="Tiffani Reardon" userId="7e1c9a0cabc2164b" providerId="LiveId" clId="{1A937E8A-E895-4798-959A-AF21BAFFE339}" dt="2020-02-11T20:09:03.607" v="39" actId="26606"/>
          <ac:spMkLst>
            <pc:docMk/>
            <pc:sldMk cId="1310225481" sldId="258"/>
            <ac:spMk id="27" creationId="{9AD93FD3-7DF2-4DC8-BD55-8B2EB5F63F2A}"/>
          </ac:spMkLst>
        </pc:spChg>
        <pc:spChg chg="add del">
          <ac:chgData name="Tiffani Reardon" userId="7e1c9a0cabc2164b" providerId="LiveId" clId="{1A937E8A-E895-4798-959A-AF21BAFFE339}" dt="2020-02-11T20:09:48.634" v="56" actId="26606"/>
          <ac:spMkLst>
            <pc:docMk/>
            <pc:sldMk cId="1310225481" sldId="258"/>
            <ac:spMk id="29" creationId="{91F32EBA-ED97-466E-8CFA-8382584155D0}"/>
          </ac:spMkLst>
        </pc:spChg>
        <pc:spChg chg="add del">
          <ac:chgData name="Tiffani Reardon" userId="7e1c9a0cabc2164b" providerId="LiveId" clId="{1A937E8A-E895-4798-959A-AF21BAFFE339}" dt="2020-02-11T20:09:48.634" v="56" actId="26606"/>
          <ac:spMkLst>
            <pc:docMk/>
            <pc:sldMk cId="1310225481" sldId="258"/>
            <ac:spMk id="30" creationId="{62A38935-BB53-4DF7-A56E-48DD25B685D7}"/>
          </ac:spMkLst>
        </pc:spChg>
        <pc:spChg chg="add mod">
          <ac:chgData name="Tiffani Reardon" userId="7e1c9a0cabc2164b" providerId="LiveId" clId="{1A937E8A-E895-4798-959A-AF21BAFFE339}" dt="2020-02-11T21:41:19.776" v="589" actId="962"/>
          <ac:spMkLst>
            <pc:docMk/>
            <pc:sldMk cId="1310225481" sldId="258"/>
            <ac:spMk id="31" creationId="{8587DE20-364E-4BE1-B603-E62BB8A635CF}"/>
          </ac:spMkLst>
        </pc:spChg>
        <pc:spChg chg="add mod">
          <ac:chgData name="Tiffani Reardon" userId="7e1c9a0cabc2164b" providerId="LiveId" clId="{1A937E8A-E895-4798-959A-AF21BAFFE339}" dt="2020-02-11T21:41:26.615" v="591" actId="13244"/>
          <ac:spMkLst>
            <pc:docMk/>
            <pc:sldMk cId="1310225481" sldId="258"/>
            <ac:spMk id="33" creationId="{CD84038B-4A56-439B-A184-79B2D4506692}"/>
          </ac:spMkLst>
        </pc:spChg>
        <pc:spChg chg="add del">
          <ac:chgData name="Tiffani Reardon" userId="7e1c9a0cabc2164b" providerId="LiveId" clId="{1A937E8A-E895-4798-959A-AF21BAFFE339}" dt="2020-02-11T20:09:43.567" v="53" actId="26606"/>
          <ac:spMkLst>
            <pc:docMk/>
            <pc:sldMk cId="1310225481" sldId="258"/>
            <ac:spMk id="35" creationId="{33CD251C-A887-4D2F-925B-FC097198538B}"/>
          </ac:spMkLst>
        </pc:spChg>
        <pc:spChg chg="add del">
          <ac:chgData name="Tiffani Reardon" userId="7e1c9a0cabc2164b" providerId="LiveId" clId="{1A937E8A-E895-4798-959A-AF21BAFFE339}" dt="2020-02-11T20:09:43.567" v="53" actId="26606"/>
          <ac:spMkLst>
            <pc:docMk/>
            <pc:sldMk cId="1310225481" sldId="258"/>
            <ac:spMk id="37" creationId="{662A3FAA-D056-4098-8115-EA61EAF068CF}"/>
          </ac:spMkLst>
        </pc:spChg>
        <pc:spChg chg="add del">
          <ac:chgData name="Tiffani Reardon" userId="7e1c9a0cabc2164b" providerId="LiveId" clId="{1A937E8A-E895-4798-959A-AF21BAFFE339}" dt="2020-02-11T20:09:26.443" v="44" actId="26606"/>
          <ac:spMkLst>
            <pc:docMk/>
            <pc:sldMk cId="1310225481" sldId="258"/>
            <ac:spMk id="42" creationId="{91F32EBA-ED97-466E-8CFA-8382584155D0}"/>
          </ac:spMkLst>
        </pc:spChg>
        <pc:spChg chg="add del">
          <ac:chgData name="Tiffani Reardon" userId="7e1c9a0cabc2164b" providerId="LiveId" clId="{1A937E8A-E895-4798-959A-AF21BAFFE339}" dt="2020-02-11T20:09:26.443" v="44" actId="26606"/>
          <ac:spMkLst>
            <pc:docMk/>
            <pc:sldMk cId="1310225481" sldId="258"/>
            <ac:spMk id="44" creationId="{4300F7B2-2FBB-4B65-B588-6331766027CB}"/>
          </ac:spMkLst>
        </pc:spChg>
        <pc:spChg chg="add del">
          <ac:chgData name="Tiffani Reardon" userId="7e1c9a0cabc2164b" providerId="LiveId" clId="{1A937E8A-E895-4798-959A-AF21BAFFE339}" dt="2020-02-11T20:09:26.443" v="44" actId="26606"/>
          <ac:spMkLst>
            <pc:docMk/>
            <pc:sldMk cId="1310225481" sldId="258"/>
            <ac:spMk id="46" creationId="{EFA5A327-531A-495C-BCA7-27F04811AF4B}"/>
          </ac:spMkLst>
        </pc:spChg>
        <pc:spChg chg="add del">
          <ac:chgData name="Tiffani Reardon" userId="7e1c9a0cabc2164b" providerId="LiveId" clId="{1A937E8A-E895-4798-959A-AF21BAFFE339}" dt="2020-02-11T20:09:26.443" v="44" actId="26606"/>
          <ac:spMkLst>
            <pc:docMk/>
            <pc:sldMk cId="1310225481" sldId="258"/>
            <ac:spMk id="48" creationId="{09C89D1D-8C73-4FE3-BB9A-0A66D0F9C2FF}"/>
          </ac:spMkLst>
        </pc:spChg>
        <pc:spChg chg="add del">
          <ac:chgData name="Tiffani Reardon" userId="7e1c9a0cabc2164b" providerId="LiveId" clId="{1A937E8A-E895-4798-959A-AF21BAFFE339}" dt="2020-02-11T20:09:27.846" v="46" actId="26606"/>
          <ac:spMkLst>
            <pc:docMk/>
            <pc:sldMk cId="1310225481" sldId="258"/>
            <ac:spMk id="50" creationId="{91F32EBA-ED97-466E-8CFA-8382584155D0}"/>
          </ac:spMkLst>
        </pc:spChg>
        <pc:spChg chg="add del">
          <ac:chgData name="Tiffani Reardon" userId="7e1c9a0cabc2164b" providerId="LiveId" clId="{1A937E8A-E895-4798-959A-AF21BAFFE339}" dt="2020-02-11T20:09:27.846" v="46" actId="26606"/>
          <ac:spMkLst>
            <pc:docMk/>
            <pc:sldMk cId="1310225481" sldId="258"/>
            <ac:spMk id="51" creationId="{62A38935-BB53-4DF7-A56E-48DD25B685D7}"/>
          </ac:spMkLst>
        </pc:spChg>
        <pc:spChg chg="add del">
          <ac:chgData name="Tiffani Reardon" userId="7e1c9a0cabc2164b" providerId="LiveId" clId="{1A937E8A-E895-4798-959A-AF21BAFFE339}" dt="2020-02-11T20:09:36.009" v="48" actId="26606"/>
          <ac:spMkLst>
            <pc:docMk/>
            <pc:sldMk cId="1310225481" sldId="258"/>
            <ac:spMk id="53" creationId="{C4E4288A-DFC8-40A2-90E5-70E851A933AD}"/>
          </ac:spMkLst>
        </pc:spChg>
        <pc:spChg chg="add del">
          <ac:chgData name="Tiffani Reardon" userId="7e1c9a0cabc2164b" providerId="LiveId" clId="{1A937E8A-E895-4798-959A-AF21BAFFE339}" dt="2020-02-11T20:09:36.009" v="48" actId="26606"/>
          <ac:spMkLst>
            <pc:docMk/>
            <pc:sldMk cId="1310225481" sldId="258"/>
            <ac:spMk id="56" creationId="{956571CF-1434-4180-A385-D4AC63B6269D}"/>
          </ac:spMkLst>
        </pc:spChg>
        <pc:spChg chg="add del">
          <ac:chgData name="Tiffani Reardon" userId="7e1c9a0cabc2164b" providerId="LiveId" clId="{1A937E8A-E895-4798-959A-AF21BAFFE339}" dt="2020-02-11T20:09:36.009" v="48" actId="26606"/>
          <ac:spMkLst>
            <pc:docMk/>
            <pc:sldMk cId="1310225481" sldId="258"/>
            <ac:spMk id="57" creationId="{9AD93FD3-7DF2-4DC8-BD55-8B2EB5F63F2A}"/>
          </ac:spMkLst>
        </pc:spChg>
        <pc:spChg chg="add del">
          <ac:chgData name="Tiffani Reardon" userId="7e1c9a0cabc2164b" providerId="LiveId" clId="{1A937E8A-E895-4798-959A-AF21BAFFE339}" dt="2020-02-11T20:09:39.277" v="50" actId="26606"/>
          <ac:spMkLst>
            <pc:docMk/>
            <pc:sldMk cId="1310225481" sldId="258"/>
            <ac:spMk id="59" creationId="{33CD251C-A887-4D2F-925B-FC097198538B}"/>
          </ac:spMkLst>
        </pc:spChg>
        <pc:spChg chg="add del">
          <ac:chgData name="Tiffani Reardon" userId="7e1c9a0cabc2164b" providerId="LiveId" clId="{1A937E8A-E895-4798-959A-AF21BAFFE339}" dt="2020-02-11T20:09:39.277" v="50" actId="26606"/>
          <ac:spMkLst>
            <pc:docMk/>
            <pc:sldMk cId="1310225481" sldId="258"/>
            <ac:spMk id="60" creationId="{662A3FAA-D056-4098-8115-EA61EAF068CF}"/>
          </ac:spMkLst>
        </pc:spChg>
        <pc:spChg chg="add del">
          <ac:chgData name="Tiffani Reardon" userId="7e1c9a0cabc2164b" providerId="LiveId" clId="{1A937E8A-E895-4798-959A-AF21BAFFE339}" dt="2020-02-11T20:09:43.275" v="52" actId="26606"/>
          <ac:spMkLst>
            <pc:docMk/>
            <pc:sldMk cId="1310225481" sldId="258"/>
            <ac:spMk id="62" creationId="{91F32EBA-ED97-466E-8CFA-8382584155D0}"/>
          </ac:spMkLst>
        </pc:spChg>
        <pc:spChg chg="add del">
          <ac:chgData name="Tiffani Reardon" userId="7e1c9a0cabc2164b" providerId="LiveId" clId="{1A937E8A-E895-4798-959A-AF21BAFFE339}" dt="2020-02-11T20:09:43.275" v="52" actId="26606"/>
          <ac:spMkLst>
            <pc:docMk/>
            <pc:sldMk cId="1310225481" sldId="258"/>
            <ac:spMk id="63" creationId="{62A38935-BB53-4DF7-A56E-48DD25B685D7}"/>
          </ac:spMkLst>
        </pc:spChg>
        <pc:grpChg chg="add del">
          <ac:chgData name="Tiffani Reardon" userId="7e1c9a0cabc2164b" providerId="LiveId" clId="{1A937E8A-E895-4798-959A-AF21BAFFE339}" dt="2020-02-11T20:09:03.607" v="39" actId="26606"/>
          <ac:grpSpMkLst>
            <pc:docMk/>
            <pc:sldMk cId="1310225481" sldId="258"/>
            <ac:grpSpMk id="21" creationId="{C770F868-28FE-4B38-8FC7-E9C841B837FA}"/>
          </ac:grpSpMkLst>
        </pc:grpChg>
        <pc:grpChg chg="add del">
          <ac:chgData name="Tiffani Reardon" userId="7e1c9a0cabc2164b" providerId="LiveId" clId="{1A937E8A-E895-4798-959A-AF21BAFFE339}" dt="2020-02-11T20:09:36.009" v="48" actId="26606"/>
          <ac:grpSpMkLst>
            <pc:docMk/>
            <pc:sldMk cId="1310225481" sldId="258"/>
            <ac:grpSpMk id="54" creationId="{C770F868-28FE-4B38-8FC7-E9C841B837FA}"/>
          </ac:grpSpMkLst>
        </pc:grpChg>
        <pc:picChg chg="mod ord">
          <ac:chgData name="Tiffani Reardon" userId="7e1c9a0cabc2164b" providerId="LiveId" clId="{1A937E8A-E895-4798-959A-AF21BAFFE339}" dt="2020-02-11T21:50:17.015" v="699" actId="962"/>
          <ac:picMkLst>
            <pc:docMk/>
            <pc:sldMk cId="1310225481" sldId="258"/>
            <ac:picMk id="7" creationId="{F21FDD84-16B7-49F6-8FB7-DCA18C6F39A6}"/>
          </ac:picMkLst>
        </pc:picChg>
        <pc:picChg chg="add del">
          <ac:chgData name="Tiffani Reardon" userId="7e1c9a0cabc2164b" providerId="LiveId" clId="{1A937E8A-E895-4798-959A-AF21BAFFE339}" dt="2020-02-11T20:10:15.312" v="57" actId="26606"/>
          <ac:picMkLst>
            <pc:docMk/>
            <pc:sldMk cId="1310225481" sldId="258"/>
            <ac:picMk id="12" creationId="{07CF545F-9C2E-4446-97CD-AD92990C2B68}"/>
          </ac:picMkLst>
        </pc:picChg>
      </pc:sldChg>
      <pc:sldChg chg="addSp delSp modSp mod setBg">
        <pc:chgData name="Tiffani Reardon" userId="7e1c9a0cabc2164b" providerId="LiveId" clId="{1A937E8A-E895-4798-959A-AF21BAFFE339}" dt="2020-02-11T21:50:31.746" v="715" actId="166"/>
        <pc:sldMkLst>
          <pc:docMk/>
          <pc:sldMk cId="143896367" sldId="259"/>
        </pc:sldMkLst>
        <pc:spChg chg="mod">
          <ac:chgData name="Tiffani Reardon" userId="7e1c9a0cabc2164b" providerId="LiveId" clId="{1A937E8A-E895-4798-959A-AF21BAFFE339}" dt="2020-02-11T21:43:19.260" v="614" actId="962"/>
          <ac:spMkLst>
            <pc:docMk/>
            <pc:sldMk cId="143896367" sldId="259"/>
            <ac:spMk id="2" creationId="{0DFAC203-791F-4118-9825-B8C46F45FDC6}"/>
          </ac:spMkLst>
        </pc:spChg>
        <pc:spChg chg="mod">
          <ac:chgData name="Tiffani Reardon" userId="7e1c9a0cabc2164b" providerId="LiveId" clId="{1A937E8A-E895-4798-959A-AF21BAFFE339}" dt="2020-02-11T21:43:22.244" v="615" actId="962"/>
          <ac:spMkLst>
            <pc:docMk/>
            <pc:sldMk cId="143896367" sldId="259"/>
            <ac:spMk id="3" creationId="{F7FF5D37-04B0-4E99-8940-DBB08565C6C4}"/>
          </ac:spMkLst>
        </pc:spChg>
        <pc:spChg chg="del">
          <ac:chgData name="Tiffani Reardon" userId="7e1c9a0cabc2164b" providerId="LiveId" clId="{1A937E8A-E895-4798-959A-AF21BAFFE339}" dt="2020-02-11T20:15:24.487" v="109" actId="26606"/>
          <ac:spMkLst>
            <pc:docMk/>
            <pc:sldMk cId="143896367" sldId="259"/>
            <ac:spMk id="10" creationId="{AFA67CD3-AB4E-4A7A-BEB8-53C445D8C44E}"/>
          </ac:spMkLst>
        </pc:spChg>
        <pc:spChg chg="del">
          <ac:chgData name="Tiffani Reardon" userId="7e1c9a0cabc2164b" providerId="LiveId" clId="{1A937E8A-E895-4798-959A-AF21BAFFE339}" dt="2020-02-11T20:15:24.487" v="109" actId="26606"/>
          <ac:spMkLst>
            <pc:docMk/>
            <pc:sldMk cId="143896367" sldId="259"/>
            <ac:spMk id="14" creationId="{339C8D78-A644-462F-B674-F440635E5353}"/>
          </ac:spMkLst>
        </pc:spChg>
        <pc:spChg chg="add mod">
          <ac:chgData name="Tiffani Reardon" userId="7e1c9a0cabc2164b" providerId="LiveId" clId="{1A937E8A-E895-4798-959A-AF21BAFFE339}" dt="2020-02-11T21:43:14.748" v="613" actId="14430"/>
          <ac:spMkLst>
            <pc:docMk/>
            <pc:sldMk cId="143896367" sldId="259"/>
            <ac:spMk id="19" creationId="{91F32EBA-ED97-466E-8CFA-8382584155D0}"/>
          </ac:spMkLst>
        </pc:spChg>
        <pc:spChg chg="add mod">
          <ac:chgData name="Tiffani Reardon" userId="7e1c9a0cabc2164b" providerId="LiveId" clId="{1A937E8A-E895-4798-959A-AF21BAFFE339}" dt="2020-02-11T21:43:30.812" v="617" actId="962"/>
          <ac:spMkLst>
            <pc:docMk/>
            <pc:sldMk cId="143896367" sldId="259"/>
            <ac:spMk id="21" creationId="{62A38935-BB53-4DF7-A56E-48DD25B685D7}"/>
          </ac:spMkLst>
        </pc:spChg>
        <pc:picChg chg="mod ord">
          <ac:chgData name="Tiffani Reardon" userId="7e1c9a0cabc2164b" providerId="LiveId" clId="{1A937E8A-E895-4798-959A-AF21BAFFE339}" dt="2020-02-11T21:50:31.746" v="715" actId="166"/>
          <ac:picMkLst>
            <pc:docMk/>
            <pc:sldMk cId="143896367" sldId="259"/>
            <ac:picMk id="7" creationId="{4000361E-B335-492C-B8A2-6CA428DA80DA}"/>
          </ac:picMkLst>
        </pc:picChg>
        <pc:picChg chg="del">
          <ac:chgData name="Tiffani Reardon" userId="7e1c9a0cabc2164b" providerId="LiveId" clId="{1A937E8A-E895-4798-959A-AF21BAFFE339}" dt="2020-02-11T20:15:24.487" v="109" actId="26606"/>
          <ac:picMkLst>
            <pc:docMk/>
            <pc:sldMk cId="143896367" sldId="259"/>
            <ac:picMk id="12" creationId="{07CF545F-9C2E-4446-97CD-AD92990C2B68}"/>
          </ac:picMkLst>
        </pc:picChg>
      </pc:sldChg>
      <pc:sldChg chg="addSp delSp modSp mod setBg">
        <pc:chgData name="Tiffani Reardon" userId="7e1c9a0cabc2164b" providerId="LiveId" clId="{1A937E8A-E895-4798-959A-AF21BAFFE339}" dt="2020-02-11T21:50:46.462" v="745" actId="962"/>
        <pc:sldMkLst>
          <pc:docMk/>
          <pc:sldMk cId="3195203023" sldId="261"/>
        </pc:sldMkLst>
        <pc:spChg chg="mod">
          <ac:chgData name="Tiffani Reardon" userId="7e1c9a0cabc2164b" providerId="LiveId" clId="{1A937E8A-E895-4798-959A-AF21BAFFE339}" dt="2020-02-11T21:44:09.666" v="627" actId="962"/>
          <ac:spMkLst>
            <pc:docMk/>
            <pc:sldMk cId="3195203023" sldId="261"/>
            <ac:spMk id="2" creationId="{28DAE6C1-9A88-45DE-83E0-E8E304A076D7}"/>
          </ac:spMkLst>
        </pc:spChg>
        <pc:spChg chg="del">
          <ac:chgData name="Tiffani Reardon" userId="7e1c9a0cabc2164b" providerId="LiveId" clId="{1A937E8A-E895-4798-959A-AF21BAFFE339}" dt="2020-02-11T20:24:05.860" v="126" actId="26606"/>
          <ac:spMkLst>
            <pc:docMk/>
            <pc:sldMk cId="3195203023" sldId="261"/>
            <ac:spMk id="10" creationId="{4351DFE5-F63D-4BE0-BDA9-E3EB88F01AA5}"/>
          </ac:spMkLst>
        </pc:spChg>
        <pc:spChg chg="add mod">
          <ac:chgData name="Tiffani Reardon" userId="7e1c9a0cabc2164b" providerId="LiveId" clId="{1A937E8A-E895-4798-959A-AF21BAFFE339}" dt="2020-02-11T21:44:09.666" v="627" actId="962"/>
          <ac:spMkLst>
            <pc:docMk/>
            <pc:sldMk cId="3195203023" sldId="261"/>
            <ac:spMk id="17" creationId="{08E89D5E-1885-4160-AC77-CC471DD1D0DB}"/>
          </ac:spMkLst>
        </pc:spChg>
        <pc:graphicFrameChg chg="mod modGraphic">
          <ac:chgData name="Tiffani Reardon" userId="7e1c9a0cabc2164b" providerId="LiveId" clId="{1A937E8A-E895-4798-959A-AF21BAFFE339}" dt="2020-02-11T21:50:46.462" v="745" actId="962"/>
          <ac:graphicFrameMkLst>
            <pc:docMk/>
            <pc:sldMk cId="3195203023" sldId="261"/>
            <ac:graphicFrameMk id="5" creationId="{F4035904-E3D9-473B-B57A-FEC89067B1FA}"/>
          </ac:graphicFrameMkLst>
        </pc:graphicFrameChg>
        <pc:picChg chg="del">
          <ac:chgData name="Tiffani Reardon" userId="7e1c9a0cabc2164b" providerId="LiveId" clId="{1A937E8A-E895-4798-959A-AF21BAFFE339}" dt="2020-02-11T20:24:05.860" v="126" actId="26606"/>
          <ac:picMkLst>
            <pc:docMk/>
            <pc:sldMk cId="3195203023" sldId="261"/>
            <ac:picMk id="12" creationId="{02DD2BC0-6F29-4B4F-8D61-2DCF6D2E8E73}"/>
          </ac:picMkLst>
        </pc:picChg>
        <pc:cxnChg chg="add mod">
          <ac:chgData name="Tiffani Reardon" userId="7e1c9a0cabc2164b" providerId="LiveId" clId="{1A937E8A-E895-4798-959A-AF21BAFFE339}" dt="2020-02-11T21:44:09.666" v="627" actId="962"/>
          <ac:cxnSpMkLst>
            <pc:docMk/>
            <pc:sldMk cId="3195203023" sldId="261"/>
            <ac:cxnSpMk id="19" creationId="{550D2BD1-98F9-412D-905B-3A843EF4078B}"/>
          </ac:cxnSpMkLst>
        </pc:cxnChg>
      </pc:sldChg>
      <pc:sldChg chg="addSp delSp modSp mod setBg">
        <pc:chgData name="Tiffani Reardon" userId="7e1c9a0cabc2164b" providerId="LiveId" clId="{1A937E8A-E895-4798-959A-AF21BAFFE339}" dt="2020-02-11T21:45:53.195" v="648" actId="962"/>
        <pc:sldMkLst>
          <pc:docMk/>
          <pc:sldMk cId="275946309" sldId="262"/>
        </pc:sldMkLst>
        <pc:spChg chg="mod">
          <ac:chgData name="Tiffani Reardon" userId="7e1c9a0cabc2164b" providerId="LiveId" clId="{1A937E8A-E895-4798-959A-AF21BAFFE339}" dt="2020-02-11T21:45:44.306" v="646" actId="962"/>
          <ac:spMkLst>
            <pc:docMk/>
            <pc:sldMk cId="275946309" sldId="262"/>
            <ac:spMk id="2" creationId="{24F0D31A-BE06-49E0-BBD7-033D6C22AAA3}"/>
          </ac:spMkLst>
        </pc:spChg>
        <pc:spChg chg="del">
          <ac:chgData name="Tiffani Reardon" userId="7e1c9a0cabc2164b" providerId="LiveId" clId="{1A937E8A-E895-4798-959A-AF21BAFFE339}" dt="2020-02-11T20:26:44.651" v="138" actId="26606"/>
          <ac:spMkLst>
            <pc:docMk/>
            <pc:sldMk cId="275946309" sldId="262"/>
            <ac:spMk id="10" creationId="{46C2E80F-49A6-4372-B103-219D417A55ED}"/>
          </ac:spMkLst>
        </pc:spChg>
        <pc:spChg chg="add mod">
          <ac:chgData name="Tiffani Reardon" userId="7e1c9a0cabc2164b" providerId="LiveId" clId="{1A937E8A-E895-4798-959A-AF21BAFFE339}" dt="2020-02-11T21:45:42.450" v="645" actId="962"/>
          <ac:spMkLst>
            <pc:docMk/>
            <pc:sldMk cId="275946309" sldId="262"/>
            <ac:spMk id="15" creationId="{4038CB10-1F5C-4D54-9DF7-12586DE5B007}"/>
          </ac:spMkLst>
        </pc:spChg>
        <pc:spChg chg="add mod">
          <ac:chgData name="Tiffani Reardon" userId="7e1c9a0cabc2164b" providerId="LiveId" clId="{1A937E8A-E895-4798-959A-AF21BAFFE339}" dt="2020-02-11T21:45:50.043" v="647" actId="962"/>
          <ac:spMkLst>
            <pc:docMk/>
            <pc:sldMk cId="275946309" sldId="262"/>
            <ac:spMk id="17" creationId="{73ED6512-6858-4552-B699-9A97FE9A4EA2}"/>
          </ac:spMkLst>
        </pc:spChg>
        <pc:graphicFrameChg chg="mod modGraphic">
          <ac:chgData name="Tiffani Reardon" userId="7e1c9a0cabc2164b" providerId="LiveId" clId="{1A937E8A-E895-4798-959A-AF21BAFFE339}" dt="2020-02-11T21:45:53.195" v="648" actId="962"/>
          <ac:graphicFrameMkLst>
            <pc:docMk/>
            <pc:sldMk cId="275946309" sldId="262"/>
            <ac:graphicFrameMk id="5" creationId="{AB13F535-46C6-4CA5-B60C-3ECFB9445D3D}"/>
          </ac:graphicFrameMkLst>
        </pc:graphicFrameChg>
      </pc:sldChg>
      <pc:sldChg chg="addSp delSp modSp mod setBg">
        <pc:chgData name="Tiffani Reardon" userId="7e1c9a0cabc2164b" providerId="LiveId" clId="{1A937E8A-E895-4798-959A-AF21BAFFE339}" dt="2020-02-11T21:46:10.378" v="650" actId="962"/>
        <pc:sldMkLst>
          <pc:docMk/>
          <pc:sldMk cId="3872906173" sldId="263"/>
        </pc:sldMkLst>
        <pc:spChg chg="mod">
          <ac:chgData name="Tiffani Reardon" userId="7e1c9a0cabc2164b" providerId="LiveId" clId="{1A937E8A-E895-4798-959A-AF21BAFFE339}" dt="2020-02-11T20:28:27.998" v="147" actId="26606"/>
          <ac:spMkLst>
            <pc:docMk/>
            <pc:sldMk cId="3872906173" sldId="263"/>
            <ac:spMk id="2" creationId="{DD466670-8856-42AC-822F-C4FC005226DA}"/>
          </ac:spMkLst>
        </pc:spChg>
        <pc:spChg chg="mod">
          <ac:chgData name="Tiffani Reardon" userId="7e1c9a0cabc2164b" providerId="LiveId" clId="{1A937E8A-E895-4798-959A-AF21BAFFE339}" dt="2020-02-11T20:28:28.021" v="148" actId="27636"/>
          <ac:spMkLst>
            <pc:docMk/>
            <pc:sldMk cId="3872906173" sldId="263"/>
            <ac:spMk id="3" creationId="{BF1A7F67-4810-4DB0-988B-1DC4290F7226}"/>
          </ac:spMkLst>
        </pc:spChg>
        <pc:spChg chg="del">
          <ac:chgData name="Tiffani Reardon" userId="7e1c9a0cabc2164b" providerId="LiveId" clId="{1A937E8A-E895-4798-959A-AF21BAFFE339}" dt="2020-02-11T20:27:59.595" v="142" actId="26606"/>
          <ac:spMkLst>
            <pc:docMk/>
            <pc:sldMk cId="3872906173" sldId="263"/>
            <ac:spMk id="19" creationId="{3B854194-185D-494D-905C-7C7CB2E30F6E}"/>
          </ac:spMkLst>
        </pc:spChg>
        <pc:spChg chg="del">
          <ac:chgData name="Tiffani Reardon" userId="7e1c9a0cabc2164b" providerId="LiveId" clId="{1A937E8A-E895-4798-959A-AF21BAFFE339}" dt="2020-02-11T20:27:59.595" v="142" actId="26606"/>
          <ac:spMkLst>
            <pc:docMk/>
            <pc:sldMk cId="3872906173" sldId="263"/>
            <ac:spMk id="21" creationId="{B4F5FA0D-0104-4987-8241-EFF7C85B88DE}"/>
          </ac:spMkLst>
        </pc:spChg>
        <pc:spChg chg="add del">
          <ac:chgData name="Tiffani Reardon" userId="7e1c9a0cabc2164b" providerId="LiveId" clId="{1A937E8A-E895-4798-959A-AF21BAFFE339}" dt="2020-02-11T20:28:07.717" v="144" actId="26606"/>
          <ac:spMkLst>
            <pc:docMk/>
            <pc:sldMk cId="3872906173" sldId="263"/>
            <ac:spMk id="28" creationId="{CB8B6A13-85CA-4900-9C17-0B2EC7D655A5}"/>
          </ac:spMkLst>
        </pc:spChg>
        <pc:spChg chg="add del">
          <ac:chgData name="Tiffani Reardon" userId="7e1c9a0cabc2164b" providerId="LiveId" clId="{1A937E8A-E895-4798-959A-AF21BAFFE339}" dt="2020-02-11T20:28:27.998" v="147" actId="26606"/>
          <ac:spMkLst>
            <pc:docMk/>
            <pc:sldMk cId="3872906173" sldId="263"/>
            <ac:spMk id="41" creationId="{427D15F9-FBA9-45B6-A1EE-7E2610907483}"/>
          </ac:spMkLst>
        </pc:spChg>
        <pc:spChg chg="add mod">
          <ac:chgData name="Tiffani Reardon" userId="7e1c9a0cabc2164b" providerId="LiveId" clId="{1A937E8A-E895-4798-959A-AF21BAFFE339}" dt="2020-02-11T21:45:59.998" v="649" actId="14430"/>
          <ac:spMkLst>
            <pc:docMk/>
            <pc:sldMk cId="3872906173" sldId="263"/>
            <ac:spMk id="53" creationId="{6A1473A6-3F22-483E-8A30-80B9D2B14592}"/>
          </ac:spMkLst>
        </pc:spChg>
        <pc:grpChg chg="add del">
          <ac:chgData name="Tiffani Reardon" userId="7e1c9a0cabc2164b" providerId="LiveId" clId="{1A937E8A-E895-4798-959A-AF21BAFFE339}" dt="2020-02-11T20:28:07.717" v="144" actId="26606"/>
          <ac:grpSpMkLst>
            <pc:docMk/>
            <pc:sldMk cId="3872906173" sldId="263"/>
            <ac:grpSpMk id="30" creationId="{8F3F9174-E2FD-4C98-B643-857596BA1AD0}"/>
          </ac:grpSpMkLst>
        </pc:grpChg>
        <pc:grpChg chg="add del">
          <ac:chgData name="Tiffani Reardon" userId="7e1c9a0cabc2164b" providerId="LiveId" clId="{1A937E8A-E895-4798-959A-AF21BAFFE339}" dt="2020-02-11T20:28:27.998" v="147" actId="26606"/>
          <ac:grpSpMkLst>
            <pc:docMk/>
            <pc:sldMk cId="3872906173" sldId="263"/>
            <ac:grpSpMk id="43" creationId="{549D845D-9A57-49AC-9523-BB0D6DA6FECA}"/>
          </ac:grpSpMkLst>
        </pc:grpChg>
        <pc:grpChg chg="add mod">
          <ac:chgData name="Tiffani Reardon" userId="7e1c9a0cabc2164b" providerId="LiveId" clId="{1A937E8A-E895-4798-959A-AF21BAFFE339}" dt="2020-02-11T21:46:10.378" v="650" actId="962"/>
          <ac:grpSpMkLst>
            <pc:docMk/>
            <pc:sldMk cId="3872906173" sldId="263"/>
            <ac:grpSpMk id="55" creationId="{AA1375E3-3E53-4D75-BAB7-E5929BFCB25F}"/>
          </ac:grpSpMkLst>
        </pc:grpChg>
        <pc:picChg chg="del">
          <ac:chgData name="Tiffani Reardon" userId="7e1c9a0cabc2164b" providerId="LiveId" clId="{1A937E8A-E895-4798-959A-AF21BAFFE339}" dt="2020-02-11T20:27:59.595" v="142" actId="26606"/>
          <ac:picMkLst>
            <pc:docMk/>
            <pc:sldMk cId="3872906173" sldId="263"/>
            <ac:picMk id="23" creationId="{2897127E-6CEF-446C-BE87-93B7C46E49D1}"/>
          </ac:picMkLst>
        </pc:picChg>
        <pc:picChg chg="add del">
          <ac:chgData name="Tiffani Reardon" userId="7e1c9a0cabc2164b" providerId="LiveId" clId="{1A937E8A-E895-4798-959A-AF21BAFFE339}" dt="2020-02-11T20:28:25.221" v="146" actId="478"/>
          <ac:picMkLst>
            <pc:docMk/>
            <pc:sldMk cId="3872906173" sldId="263"/>
            <ac:picMk id="38" creationId="{BC5D54DB-E84A-48C1-855E-E8BCB149BA42}"/>
          </ac:picMkLst>
        </pc:picChg>
      </pc:sldChg>
      <pc:sldChg chg="addSp delSp modSp mod setBg">
        <pc:chgData name="Tiffani Reardon" userId="7e1c9a0cabc2164b" providerId="LiveId" clId="{1A937E8A-E895-4798-959A-AF21BAFFE339}" dt="2020-02-11T21:51:05.598" v="766" actId="962"/>
        <pc:sldMkLst>
          <pc:docMk/>
          <pc:sldMk cId="4272020646" sldId="264"/>
        </pc:sldMkLst>
        <pc:spChg chg="mod">
          <ac:chgData name="Tiffani Reardon" userId="7e1c9a0cabc2164b" providerId="LiveId" clId="{1A937E8A-E895-4798-959A-AF21BAFFE339}" dt="2020-02-11T20:28:56.912" v="150" actId="26606"/>
          <ac:spMkLst>
            <pc:docMk/>
            <pc:sldMk cId="4272020646" sldId="264"/>
            <ac:spMk id="2" creationId="{FD8C0FBB-3F65-42A2-8B9E-5A3CA51222FA}"/>
          </ac:spMkLst>
        </pc:spChg>
        <pc:spChg chg="mod">
          <ac:chgData name="Tiffani Reardon" userId="7e1c9a0cabc2164b" providerId="LiveId" clId="{1A937E8A-E895-4798-959A-AF21BAFFE339}" dt="2020-02-11T20:28:56.912" v="150" actId="26606"/>
          <ac:spMkLst>
            <pc:docMk/>
            <pc:sldMk cId="4272020646" sldId="264"/>
            <ac:spMk id="3" creationId="{B7E111E9-8BBF-4B6E-8DA1-E935BF3D67B0}"/>
          </ac:spMkLst>
        </pc:spChg>
        <pc:spChg chg="del">
          <ac:chgData name="Tiffani Reardon" userId="7e1c9a0cabc2164b" providerId="LiveId" clId="{1A937E8A-E895-4798-959A-AF21BAFFE339}" dt="2020-02-11T20:28:39.018" v="149" actId="26606"/>
          <ac:spMkLst>
            <pc:docMk/>
            <pc:sldMk cId="4272020646" sldId="264"/>
            <ac:spMk id="13" creationId="{56C20283-73E0-40EC-8AD8-057F581F64C2}"/>
          </ac:spMkLst>
        </pc:spChg>
        <pc:spChg chg="del">
          <ac:chgData name="Tiffani Reardon" userId="7e1c9a0cabc2164b" providerId="LiveId" clId="{1A937E8A-E895-4798-959A-AF21BAFFE339}" dt="2020-02-11T20:28:39.018" v="149" actId="26606"/>
          <ac:spMkLst>
            <pc:docMk/>
            <pc:sldMk cId="4272020646" sldId="264"/>
            <ac:spMk id="15" creationId="{3FCC729B-E528-40C3-82D3-BA4375575E87}"/>
          </ac:spMkLst>
        </pc:spChg>
        <pc:spChg chg="del">
          <ac:chgData name="Tiffani Reardon" userId="7e1c9a0cabc2164b" providerId="LiveId" clId="{1A937E8A-E895-4798-959A-AF21BAFFE339}" dt="2020-02-11T20:28:39.018" v="149" actId="26606"/>
          <ac:spMkLst>
            <pc:docMk/>
            <pc:sldMk cId="4272020646" sldId="264"/>
            <ac:spMk id="18" creationId="{58F1FB8D-1842-4A04-998D-6CF047AB2790}"/>
          </ac:spMkLst>
        </pc:spChg>
        <pc:spChg chg="add del">
          <ac:chgData name="Tiffani Reardon" userId="7e1c9a0cabc2164b" providerId="LiveId" clId="{1A937E8A-E895-4798-959A-AF21BAFFE339}" dt="2020-02-11T20:28:56.912" v="150" actId="26606"/>
          <ac:spMkLst>
            <pc:docMk/>
            <pc:sldMk cId="4272020646" sldId="264"/>
            <ac:spMk id="23" creationId="{72B886CF-D3D5-4CDE-A0D0-35994223D8D7}"/>
          </ac:spMkLst>
        </pc:spChg>
        <pc:spChg chg="add del">
          <ac:chgData name="Tiffani Reardon" userId="7e1c9a0cabc2164b" providerId="LiveId" clId="{1A937E8A-E895-4798-959A-AF21BAFFE339}" dt="2020-02-11T20:28:56.912" v="150" actId="26606"/>
          <ac:spMkLst>
            <pc:docMk/>
            <pc:sldMk cId="4272020646" sldId="264"/>
            <ac:spMk id="25" creationId="{0A5E8D06-DF55-43E7-9CF6-CFA00D2D63BA}"/>
          </ac:spMkLst>
        </pc:spChg>
        <pc:spChg chg="add del">
          <ac:chgData name="Tiffani Reardon" userId="7e1c9a0cabc2164b" providerId="LiveId" clId="{1A937E8A-E895-4798-959A-AF21BAFFE339}" dt="2020-02-11T20:28:56.912" v="150" actId="26606"/>
          <ac:spMkLst>
            <pc:docMk/>
            <pc:sldMk cId="4272020646" sldId="264"/>
            <ac:spMk id="27" creationId="{F2A506D8-18BB-4C6F-8AFD-8177E61198FF}"/>
          </ac:spMkLst>
        </pc:spChg>
        <pc:spChg chg="add mod">
          <ac:chgData name="Tiffani Reardon" userId="7e1c9a0cabc2164b" providerId="LiveId" clId="{1A937E8A-E895-4798-959A-AF21BAFFE339}" dt="2020-02-11T21:46:16.401" v="651" actId="14430"/>
          <ac:spMkLst>
            <pc:docMk/>
            <pc:sldMk cId="4272020646" sldId="264"/>
            <ac:spMk id="32" creationId="{72B886CF-D3D5-4CDE-A0D0-35994223D8D7}"/>
          </ac:spMkLst>
        </pc:spChg>
        <pc:spChg chg="add mod">
          <ac:chgData name="Tiffani Reardon" userId="7e1c9a0cabc2164b" providerId="LiveId" clId="{1A937E8A-E895-4798-959A-AF21BAFFE339}" dt="2020-02-11T21:46:19.561" v="653" actId="14429"/>
          <ac:spMkLst>
            <pc:docMk/>
            <pc:sldMk cId="4272020646" sldId="264"/>
            <ac:spMk id="34" creationId="{D931492F-9AC5-405E-B5BD-B2AD8808CDDD}"/>
          </ac:spMkLst>
        </pc:spChg>
        <pc:spChg chg="add">
          <ac:chgData name="Tiffani Reardon" userId="7e1c9a0cabc2164b" providerId="LiveId" clId="{1A937E8A-E895-4798-959A-AF21BAFFE339}" dt="2020-02-11T20:28:56.912" v="150" actId="26606"/>
          <ac:spMkLst>
            <pc:docMk/>
            <pc:sldMk cId="4272020646" sldId="264"/>
            <ac:spMk id="36" creationId="{9A12124B-BF90-4E5D-91F9-370641FD10B1}"/>
          </ac:spMkLst>
        </pc:spChg>
        <pc:picChg chg="mod ord">
          <ac:chgData name="Tiffani Reardon" userId="7e1c9a0cabc2164b" providerId="LiveId" clId="{1A937E8A-E895-4798-959A-AF21BAFFE339}" dt="2020-02-11T21:51:05.598" v="766" actId="962"/>
          <ac:picMkLst>
            <pc:docMk/>
            <pc:sldMk cId="4272020646" sldId="264"/>
            <ac:picMk id="9" creationId="{7178E4E3-42E7-4814-86F2-5C01E8909D57}"/>
          </ac:picMkLst>
        </pc:picChg>
      </pc:sldChg>
      <pc:sldChg chg="addSp delSp modSp mod setBg">
        <pc:chgData name="Tiffani Reardon" userId="7e1c9a0cabc2164b" providerId="LiveId" clId="{1A937E8A-E895-4798-959A-AF21BAFFE339}" dt="2020-02-11T21:50:54.644" v="756" actId="166"/>
        <pc:sldMkLst>
          <pc:docMk/>
          <pc:sldMk cId="3525911977" sldId="265"/>
        </pc:sldMkLst>
        <pc:spChg chg="mod">
          <ac:chgData name="Tiffani Reardon" userId="7e1c9a0cabc2164b" providerId="LiveId" clId="{1A937E8A-E895-4798-959A-AF21BAFFE339}" dt="2020-02-11T21:44:22.282" v="631" actId="962"/>
          <ac:spMkLst>
            <pc:docMk/>
            <pc:sldMk cId="3525911977" sldId="265"/>
            <ac:spMk id="2" creationId="{16E93B15-1527-48AF-902D-04A72561B21E}"/>
          </ac:spMkLst>
        </pc:spChg>
        <pc:spChg chg="del">
          <ac:chgData name="Tiffani Reardon" userId="7e1c9a0cabc2164b" providerId="LiveId" clId="{1A937E8A-E895-4798-959A-AF21BAFFE339}" dt="2020-02-11T20:25:13.216" v="133" actId="26606"/>
          <ac:spMkLst>
            <pc:docMk/>
            <pc:sldMk cId="3525911977" sldId="265"/>
            <ac:spMk id="10" creationId="{35555856-9970-4BC3-9AA9-6A917F53AFBD}"/>
          </ac:spMkLst>
        </pc:spChg>
        <pc:spChg chg="del">
          <ac:chgData name="Tiffani Reardon" userId="7e1c9a0cabc2164b" providerId="LiveId" clId="{1A937E8A-E895-4798-959A-AF21BAFFE339}" dt="2020-02-11T20:25:13.216" v="133" actId="26606"/>
          <ac:spMkLst>
            <pc:docMk/>
            <pc:sldMk cId="3525911977" sldId="265"/>
            <ac:spMk id="14" creationId="{13722DD7-BA73-4776-93A3-94491FEF7260}"/>
          </ac:spMkLst>
        </pc:spChg>
        <pc:spChg chg="add mod">
          <ac:chgData name="Tiffani Reardon" userId="7e1c9a0cabc2164b" providerId="LiveId" clId="{1A937E8A-E895-4798-959A-AF21BAFFE339}" dt="2020-02-11T21:44:19.299" v="630" actId="962"/>
          <ac:spMkLst>
            <pc:docMk/>
            <pc:sldMk cId="3525911977" sldId="265"/>
            <ac:spMk id="19" creationId="{CDA1A2E9-63FE-408D-A803-8E306ECAB4B3}"/>
          </ac:spMkLst>
        </pc:spChg>
        <pc:spChg chg="add mod">
          <ac:chgData name="Tiffani Reardon" userId="7e1c9a0cabc2164b" providerId="LiveId" clId="{1A937E8A-E895-4798-959A-AF21BAFFE339}" dt="2020-02-11T21:44:29.180" v="632" actId="962"/>
          <ac:spMkLst>
            <pc:docMk/>
            <pc:sldMk cId="3525911977" sldId="265"/>
            <ac:spMk id="21" creationId="{FBE9F90C-C163-435B-9A68-D15C92D1CF2B}"/>
          </ac:spMkLst>
        </pc:spChg>
        <pc:spChg chg="add mod">
          <ac:chgData name="Tiffani Reardon" userId="7e1c9a0cabc2164b" providerId="LiveId" clId="{1A937E8A-E895-4798-959A-AF21BAFFE339}" dt="2020-02-11T21:44:33.688" v="633" actId="962"/>
          <ac:spMkLst>
            <pc:docMk/>
            <pc:sldMk cId="3525911977" sldId="265"/>
            <ac:spMk id="23" creationId="{2C910467-8185-45DD-B8A2-A88DF20DF6E0}"/>
          </ac:spMkLst>
        </pc:spChg>
        <pc:spChg chg="add mod">
          <ac:chgData name="Tiffani Reardon" userId="7e1c9a0cabc2164b" providerId="LiveId" clId="{1A937E8A-E895-4798-959A-AF21BAFFE339}" dt="2020-02-11T21:44:41.514" v="635" actId="962"/>
          <ac:spMkLst>
            <pc:docMk/>
            <pc:sldMk cId="3525911977" sldId="265"/>
            <ac:spMk id="25" creationId="{1A882A9F-F4E9-4E23-8F0B-20B5DF42EAA9}"/>
          </ac:spMkLst>
        </pc:spChg>
        <pc:picChg chg="mod ord">
          <ac:chgData name="Tiffani Reardon" userId="7e1c9a0cabc2164b" providerId="LiveId" clId="{1A937E8A-E895-4798-959A-AF21BAFFE339}" dt="2020-02-11T21:50:54.644" v="756" actId="166"/>
          <ac:picMkLst>
            <pc:docMk/>
            <pc:sldMk cId="3525911977" sldId="265"/>
            <ac:picMk id="7" creationId="{72341BAF-FABF-4977-BA67-EEE8DC644248}"/>
          </ac:picMkLst>
        </pc:picChg>
        <pc:picChg chg="del">
          <ac:chgData name="Tiffani Reardon" userId="7e1c9a0cabc2164b" providerId="LiveId" clId="{1A937E8A-E895-4798-959A-AF21BAFFE339}" dt="2020-02-11T20:25:13.216" v="133" actId="26606"/>
          <ac:picMkLst>
            <pc:docMk/>
            <pc:sldMk cId="3525911977" sldId="265"/>
            <ac:picMk id="12" creationId="{7F487851-BFAF-46D8-A1ED-50CAD6E46F59}"/>
          </ac:picMkLst>
        </pc:picChg>
      </pc:sldChg>
      <pc:sldChg chg="addSp delSp modSp mod setBg">
        <pc:chgData name="Tiffani Reardon" userId="7e1c9a0cabc2164b" providerId="LiveId" clId="{1A937E8A-E895-4798-959A-AF21BAFFE339}" dt="2020-02-11T20:29:12.967" v="151" actId="26606"/>
        <pc:sldMkLst>
          <pc:docMk/>
          <pc:sldMk cId="1349617287" sldId="266"/>
        </pc:sldMkLst>
        <pc:spChg chg="mod">
          <ac:chgData name="Tiffani Reardon" userId="7e1c9a0cabc2164b" providerId="LiveId" clId="{1A937E8A-E895-4798-959A-AF21BAFFE339}" dt="2020-02-11T20:29:12.967" v="151" actId="26606"/>
          <ac:spMkLst>
            <pc:docMk/>
            <pc:sldMk cId="1349617287" sldId="266"/>
            <ac:spMk id="2" creationId="{32404C8A-B06B-4050-9F92-DA06FADB2302}"/>
          </ac:spMkLst>
        </pc:spChg>
        <pc:spChg chg="mod">
          <ac:chgData name="Tiffani Reardon" userId="7e1c9a0cabc2164b" providerId="LiveId" clId="{1A937E8A-E895-4798-959A-AF21BAFFE339}" dt="2020-02-11T20:29:12.967" v="151" actId="26606"/>
          <ac:spMkLst>
            <pc:docMk/>
            <pc:sldMk cId="1349617287" sldId="266"/>
            <ac:spMk id="3" creationId="{DF655786-84AD-4D87-BD64-79FADFA5A3B9}"/>
          </ac:spMkLst>
        </pc:spChg>
        <pc:spChg chg="del">
          <ac:chgData name="Tiffani Reardon" userId="7e1c9a0cabc2164b" providerId="LiveId" clId="{1A937E8A-E895-4798-959A-AF21BAFFE339}" dt="2020-02-11T20:29:12.967" v="151" actId="26606"/>
          <ac:spMkLst>
            <pc:docMk/>
            <pc:sldMk cId="1349617287" sldId="266"/>
            <ac:spMk id="15" creationId="{F56F5174-31D9-4DBB-AAB7-A1FD7BDB1352}"/>
          </ac:spMkLst>
        </pc:spChg>
        <pc:spChg chg="del">
          <ac:chgData name="Tiffani Reardon" userId="7e1c9a0cabc2164b" providerId="LiveId" clId="{1A937E8A-E895-4798-959A-AF21BAFFE339}" dt="2020-02-11T20:29:12.967" v="151" actId="26606"/>
          <ac:spMkLst>
            <pc:docMk/>
            <pc:sldMk cId="1349617287" sldId="266"/>
            <ac:spMk id="19" creationId="{F9A95BEE-6BB1-4A28-A8E6-A34B2E42EF87}"/>
          </ac:spMkLst>
        </pc:spChg>
        <pc:spChg chg="add">
          <ac:chgData name="Tiffani Reardon" userId="7e1c9a0cabc2164b" providerId="LiveId" clId="{1A937E8A-E895-4798-959A-AF21BAFFE339}" dt="2020-02-11T20:29:12.967" v="151" actId="26606"/>
          <ac:spMkLst>
            <pc:docMk/>
            <pc:sldMk cId="1349617287" sldId="266"/>
            <ac:spMk id="24" creationId="{AC5782D3-6CED-43A7-BE35-09C48F8091FB}"/>
          </ac:spMkLst>
        </pc:spChg>
        <pc:spChg chg="add">
          <ac:chgData name="Tiffani Reardon" userId="7e1c9a0cabc2164b" providerId="LiveId" clId="{1A937E8A-E895-4798-959A-AF21BAFFE339}" dt="2020-02-11T20:29:12.967" v="151" actId="26606"/>
          <ac:spMkLst>
            <pc:docMk/>
            <pc:sldMk cId="1349617287" sldId="266"/>
            <ac:spMk id="26" creationId="{6721F593-ECD2-4B5B-AAE4-0866A4CDC970}"/>
          </ac:spMkLst>
        </pc:spChg>
        <pc:spChg chg="add">
          <ac:chgData name="Tiffani Reardon" userId="7e1c9a0cabc2164b" providerId="LiveId" clId="{1A937E8A-E895-4798-959A-AF21BAFFE339}" dt="2020-02-11T20:29:12.967" v="151" actId="26606"/>
          <ac:spMkLst>
            <pc:docMk/>
            <pc:sldMk cId="1349617287" sldId="266"/>
            <ac:spMk id="28" creationId="{71DEE99F-D18C-4025-BA3F-CEBF5258ED3D}"/>
          </ac:spMkLst>
        </pc:spChg>
        <pc:spChg chg="add">
          <ac:chgData name="Tiffani Reardon" userId="7e1c9a0cabc2164b" providerId="LiveId" clId="{1A937E8A-E895-4798-959A-AF21BAFFE339}" dt="2020-02-11T20:29:12.967" v="151" actId="26606"/>
          <ac:spMkLst>
            <pc:docMk/>
            <pc:sldMk cId="1349617287" sldId="266"/>
            <ac:spMk id="30" creationId="{976FA5D9-3A7C-4FA7-9BA8-1905D703FD77}"/>
          </ac:spMkLst>
        </pc:spChg>
        <pc:spChg chg="add">
          <ac:chgData name="Tiffani Reardon" userId="7e1c9a0cabc2164b" providerId="LiveId" clId="{1A937E8A-E895-4798-959A-AF21BAFFE339}" dt="2020-02-11T20:29:12.967" v="151" actId="26606"/>
          <ac:spMkLst>
            <pc:docMk/>
            <pc:sldMk cId="1349617287" sldId="266"/>
            <ac:spMk id="32" creationId="{4652D57C-331F-43B8-9C07-69FBA9C0279E}"/>
          </ac:spMkLst>
        </pc:spChg>
        <pc:picChg chg="mod">
          <ac:chgData name="Tiffani Reardon" userId="7e1c9a0cabc2164b" providerId="LiveId" clId="{1A937E8A-E895-4798-959A-AF21BAFFE339}" dt="2020-02-11T20:29:12.967" v="151" actId="26606"/>
          <ac:picMkLst>
            <pc:docMk/>
            <pc:sldMk cId="1349617287" sldId="266"/>
            <ac:picMk id="7" creationId="{CA7C9362-677D-4CEA-92AC-08A9213DBDC5}"/>
          </ac:picMkLst>
        </pc:picChg>
        <pc:picChg chg="del">
          <ac:chgData name="Tiffani Reardon" userId="7e1c9a0cabc2164b" providerId="LiveId" clId="{1A937E8A-E895-4798-959A-AF21BAFFE339}" dt="2020-02-11T20:29:12.967" v="151" actId="26606"/>
          <ac:picMkLst>
            <pc:docMk/>
            <pc:sldMk cId="1349617287" sldId="266"/>
            <ac:picMk id="17" creationId="{AE113210-7872-481A-ADE6-3A05CCAF5EB2}"/>
          </ac:picMkLst>
        </pc:picChg>
      </pc:sldChg>
      <pc:sldChg chg="addSp delSp modSp mod setBg setClrOvrMap">
        <pc:chgData name="Tiffani Reardon" userId="7e1c9a0cabc2164b" providerId="LiveId" clId="{1A937E8A-E895-4798-959A-AF21BAFFE339}" dt="2020-02-11T21:54:06.133" v="936" actId="962"/>
        <pc:sldMkLst>
          <pc:docMk/>
          <pc:sldMk cId="279613065" sldId="267"/>
        </pc:sldMkLst>
        <pc:spChg chg="mod">
          <ac:chgData name="Tiffani Reardon" userId="7e1c9a0cabc2164b" providerId="LiveId" clId="{1A937E8A-E895-4798-959A-AF21BAFFE339}" dt="2020-02-11T20:30:36.742" v="157" actId="26606"/>
          <ac:spMkLst>
            <pc:docMk/>
            <pc:sldMk cId="279613065" sldId="267"/>
            <ac:spMk id="2" creationId="{10BE01F2-227B-47F8-8E23-9A7D5184C025}"/>
          </ac:spMkLst>
        </pc:spChg>
        <pc:spChg chg="mod ord">
          <ac:chgData name="Tiffani Reardon" userId="7e1c9a0cabc2164b" providerId="LiveId" clId="{1A937E8A-E895-4798-959A-AF21BAFFE339}" dt="2020-02-11T20:30:36.742" v="157" actId="26606"/>
          <ac:spMkLst>
            <pc:docMk/>
            <pc:sldMk cId="279613065" sldId="267"/>
            <ac:spMk id="4" creationId="{4D377B82-9147-415A-8418-BF72883C8CFE}"/>
          </ac:spMkLst>
        </pc:spChg>
        <pc:spChg chg="add del">
          <ac:chgData name="Tiffani Reardon" userId="7e1c9a0cabc2164b" providerId="LiveId" clId="{1A937E8A-E895-4798-959A-AF21BAFFE339}" dt="2020-02-11T20:30:11.395" v="154" actId="26606"/>
          <ac:spMkLst>
            <pc:docMk/>
            <pc:sldMk cId="279613065" sldId="267"/>
            <ac:spMk id="23" creationId="{867D4867-5BA7-4462-B2F6-A23F4A622AA7}"/>
          </ac:spMkLst>
        </pc:spChg>
        <pc:spChg chg="add del">
          <ac:chgData name="Tiffani Reardon" userId="7e1c9a0cabc2164b" providerId="LiveId" clId="{1A937E8A-E895-4798-959A-AF21BAFFE339}" dt="2020-02-11T20:30:11.390" v="153" actId="26606"/>
          <ac:spMkLst>
            <pc:docMk/>
            <pc:sldMk cId="279613065" sldId="267"/>
            <ac:spMk id="28" creationId="{C5E1D13B-3A3C-462E-A6FF-A3D5A3881F31}"/>
          </ac:spMkLst>
        </pc:spChg>
        <pc:spChg chg="add del">
          <ac:chgData name="Tiffani Reardon" userId="7e1c9a0cabc2164b" providerId="LiveId" clId="{1A937E8A-E895-4798-959A-AF21BAFFE339}" dt="2020-02-11T20:30:11.390" v="153" actId="26606"/>
          <ac:spMkLst>
            <pc:docMk/>
            <pc:sldMk cId="279613065" sldId="267"/>
            <ac:spMk id="30" creationId="{B82AB0A7-5ADB-43AA-A85D-9EB9D8BC09DC}"/>
          </ac:spMkLst>
        </pc:spChg>
        <pc:spChg chg="add del">
          <ac:chgData name="Tiffani Reardon" userId="7e1c9a0cabc2164b" providerId="LiveId" clId="{1A937E8A-E895-4798-959A-AF21BAFFE339}" dt="2020-02-11T20:30:11.390" v="153" actId="26606"/>
          <ac:spMkLst>
            <pc:docMk/>
            <pc:sldMk cId="279613065" sldId="267"/>
            <ac:spMk id="32" creationId="{94214E17-97F3-4B04-AAE9-03BA148AE969}"/>
          </ac:spMkLst>
        </pc:spChg>
        <pc:spChg chg="add del">
          <ac:chgData name="Tiffani Reardon" userId="7e1c9a0cabc2164b" providerId="LiveId" clId="{1A937E8A-E895-4798-959A-AF21BAFFE339}" dt="2020-02-11T20:30:11.390" v="153" actId="26606"/>
          <ac:spMkLst>
            <pc:docMk/>
            <pc:sldMk cId="279613065" sldId="267"/>
            <ac:spMk id="34" creationId="{EC9D92EA-1FC7-47BC-8749-59CAF27E94C9}"/>
          </ac:spMkLst>
        </pc:spChg>
        <pc:spChg chg="add del">
          <ac:chgData name="Tiffani Reardon" userId="7e1c9a0cabc2164b" providerId="LiveId" clId="{1A937E8A-E895-4798-959A-AF21BAFFE339}" dt="2020-02-11T20:30:17.303" v="155" actId="26606"/>
          <ac:spMkLst>
            <pc:docMk/>
            <pc:sldMk cId="279613065" sldId="267"/>
            <ac:spMk id="36" creationId="{1557A916-FDD1-44A1-A7A1-70009FD6BE46}"/>
          </ac:spMkLst>
        </pc:spChg>
        <pc:spChg chg="add del">
          <ac:chgData name="Tiffani Reardon" userId="7e1c9a0cabc2164b" providerId="LiveId" clId="{1A937E8A-E895-4798-959A-AF21BAFFE339}" dt="2020-02-11T20:30:27.775" v="156" actId="26606"/>
          <ac:spMkLst>
            <pc:docMk/>
            <pc:sldMk cId="279613065" sldId="267"/>
            <ac:spMk id="41" creationId="{B0792D4F-247E-46FE-85FC-881DEFA41D94}"/>
          </ac:spMkLst>
        </pc:spChg>
        <pc:spChg chg="add del">
          <ac:chgData name="Tiffani Reardon" userId="7e1c9a0cabc2164b" providerId="LiveId" clId="{1A937E8A-E895-4798-959A-AF21BAFFE339}" dt="2020-02-11T20:30:36.742" v="157" actId="26606"/>
          <ac:spMkLst>
            <pc:docMk/>
            <pc:sldMk cId="279613065" sldId="267"/>
            <ac:spMk id="48" creationId="{EDC94264-3734-4C03-8937-6DA0151563DD}"/>
          </ac:spMkLst>
        </pc:spChg>
        <pc:spChg chg="add">
          <ac:chgData name="Tiffani Reardon" userId="7e1c9a0cabc2164b" providerId="LiveId" clId="{1A937E8A-E895-4798-959A-AF21BAFFE339}" dt="2020-02-11T20:30:36.742" v="157" actId="26606"/>
          <ac:spMkLst>
            <pc:docMk/>
            <pc:sldMk cId="279613065" sldId="267"/>
            <ac:spMk id="53" creationId="{1557A916-FDD1-44A1-A7A1-70009FD6BE46}"/>
          </ac:spMkLst>
        </pc:spChg>
        <pc:picChg chg="mod">
          <ac:chgData name="Tiffani Reardon" userId="7e1c9a0cabc2164b" providerId="LiveId" clId="{1A937E8A-E895-4798-959A-AF21BAFFE339}" dt="2020-02-11T21:54:06.133" v="936" actId="962"/>
          <ac:picMkLst>
            <pc:docMk/>
            <pc:sldMk cId="279613065" sldId="267"/>
            <ac:picMk id="5" creationId="{7B04C522-4A09-4E72-B120-B11C8F0D976F}"/>
          </ac:picMkLst>
        </pc:picChg>
        <pc:cxnChg chg="add del">
          <ac:chgData name="Tiffani Reardon" userId="7e1c9a0cabc2164b" providerId="LiveId" clId="{1A937E8A-E895-4798-959A-AF21BAFFE339}" dt="2020-02-11T20:30:27.775" v="156" actId="26606"/>
          <ac:cxnSpMkLst>
            <pc:docMk/>
            <pc:sldMk cId="279613065" sldId="267"/>
            <ac:cxnSpMk id="43" creationId="{7AD0F4D2-80E7-4A78-82EE-BEAEE4945407}"/>
          </ac:cxnSpMkLst>
        </pc:cxnChg>
      </pc:sldChg>
      <pc:sldChg chg="addSp delSp modSp mod setBg modNotesTx">
        <pc:chgData name="Tiffani Reardon" userId="7e1c9a0cabc2164b" providerId="LiveId" clId="{1A937E8A-E895-4798-959A-AF21BAFFE339}" dt="2020-02-13T16:56:17.625" v="1624" actId="20577"/>
        <pc:sldMkLst>
          <pc:docMk/>
          <pc:sldMk cId="3804588711" sldId="268"/>
        </pc:sldMkLst>
        <pc:spChg chg="mod ord">
          <ac:chgData name="Tiffani Reardon" userId="7e1c9a0cabc2164b" providerId="LiveId" clId="{1A937E8A-E895-4798-959A-AF21BAFFE339}" dt="2020-02-11T20:30:55.727" v="158" actId="26606"/>
          <ac:spMkLst>
            <pc:docMk/>
            <pc:sldMk cId="3804588711" sldId="268"/>
            <ac:spMk id="2" creationId="{1FC5299D-FF6A-40F1-97F1-9907DA7A10F5}"/>
          </ac:spMkLst>
        </pc:spChg>
        <pc:spChg chg="del">
          <ac:chgData name="Tiffani Reardon" userId="7e1c9a0cabc2164b" providerId="LiveId" clId="{1A937E8A-E895-4798-959A-AF21BAFFE339}" dt="2020-02-11T20:30:55.727" v="158" actId="26606"/>
          <ac:spMkLst>
            <pc:docMk/>
            <pc:sldMk cId="3804588711" sldId="268"/>
            <ac:spMk id="10" creationId="{0BC9EFE1-D8CB-4668-9980-DB108327A794}"/>
          </ac:spMkLst>
        </pc:spChg>
        <pc:spChg chg="del">
          <ac:chgData name="Tiffani Reardon" userId="7e1c9a0cabc2164b" providerId="LiveId" clId="{1A937E8A-E895-4798-959A-AF21BAFFE339}" dt="2020-02-11T20:30:55.727" v="158" actId="26606"/>
          <ac:spMkLst>
            <pc:docMk/>
            <pc:sldMk cId="3804588711" sldId="268"/>
            <ac:spMk id="14" creationId="{77DA6D33-2D62-458C-BF5D-DBF612FD557E}"/>
          </ac:spMkLst>
        </pc:spChg>
        <pc:spChg chg="add">
          <ac:chgData name="Tiffani Reardon" userId="7e1c9a0cabc2164b" providerId="LiveId" clId="{1A937E8A-E895-4798-959A-AF21BAFFE339}" dt="2020-02-11T20:30:55.727" v="158" actId="26606"/>
          <ac:spMkLst>
            <pc:docMk/>
            <pc:sldMk cId="3804588711" sldId="268"/>
            <ac:spMk id="19" creationId="{398B9F3E-AAEC-4C9F-B8C2-2C7A6632EA96}"/>
          </ac:spMkLst>
        </pc:spChg>
        <pc:grpChg chg="add">
          <ac:chgData name="Tiffani Reardon" userId="7e1c9a0cabc2164b" providerId="LiveId" clId="{1A937E8A-E895-4798-959A-AF21BAFFE339}" dt="2020-02-11T20:30:55.727" v="158" actId="26606"/>
          <ac:grpSpMkLst>
            <pc:docMk/>
            <pc:sldMk cId="3804588711" sldId="268"/>
            <ac:grpSpMk id="21" creationId="{AF2675FE-7C81-45E3-AE40-C45F0206B4E8}"/>
          </ac:grpSpMkLst>
        </pc:grpChg>
        <pc:picChg chg="mod">
          <ac:chgData name="Tiffani Reardon" userId="7e1c9a0cabc2164b" providerId="LiveId" clId="{1A937E8A-E895-4798-959A-AF21BAFFE339}" dt="2020-02-11T20:30:55.727" v="158" actId="26606"/>
          <ac:picMkLst>
            <pc:docMk/>
            <pc:sldMk cId="3804588711" sldId="268"/>
            <ac:picMk id="6" creationId="{971A2F44-41BB-40FA-BFE0-7ADB09455EED}"/>
          </ac:picMkLst>
        </pc:picChg>
        <pc:picChg chg="del">
          <ac:chgData name="Tiffani Reardon" userId="7e1c9a0cabc2164b" providerId="LiveId" clId="{1A937E8A-E895-4798-959A-AF21BAFFE339}" dt="2020-02-11T20:30:55.727" v="158" actId="26606"/>
          <ac:picMkLst>
            <pc:docMk/>
            <pc:sldMk cId="3804588711" sldId="268"/>
            <ac:picMk id="12" creationId="{7CBAE1BD-B8E4-4029-8AA2-C77E4FED9864}"/>
          </ac:picMkLst>
        </pc:picChg>
      </pc:sldChg>
      <pc:sldChg chg="addSp delSp modSp mod setBg modNotesTx">
        <pc:chgData name="Tiffani Reardon" userId="7e1c9a0cabc2164b" providerId="LiveId" clId="{1A937E8A-E895-4798-959A-AF21BAFFE339}" dt="2020-02-13T22:11:11.149" v="2363" actId="20577"/>
        <pc:sldMkLst>
          <pc:docMk/>
          <pc:sldMk cId="997554759" sldId="269"/>
        </pc:sldMkLst>
        <pc:spChg chg="mod">
          <ac:chgData name="Tiffani Reardon" userId="7e1c9a0cabc2164b" providerId="LiveId" clId="{1A937E8A-E895-4798-959A-AF21BAFFE339}" dt="2020-02-11T20:36:19.689" v="175" actId="26606"/>
          <ac:spMkLst>
            <pc:docMk/>
            <pc:sldMk cId="997554759" sldId="269"/>
            <ac:spMk id="2" creationId="{3E16CA25-3C1F-42BB-BFEE-7B1653CB670F}"/>
          </ac:spMkLst>
        </pc:spChg>
        <pc:spChg chg="mod ord">
          <ac:chgData name="Tiffani Reardon" userId="7e1c9a0cabc2164b" providerId="LiveId" clId="{1A937E8A-E895-4798-959A-AF21BAFFE339}" dt="2020-02-11T20:36:19.689" v="175" actId="26606"/>
          <ac:spMkLst>
            <pc:docMk/>
            <pc:sldMk cId="997554759" sldId="269"/>
            <ac:spMk id="3" creationId="{B61CB7C4-95DA-4A1D-BC0D-ADA8F8E983BE}"/>
          </ac:spMkLst>
        </pc:spChg>
        <pc:spChg chg="del">
          <ac:chgData name="Tiffani Reardon" userId="7e1c9a0cabc2164b" providerId="LiveId" clId="{1A937E8A-E895-4798-959A-AF21BAFFE339}" dt="2020-02-11T20:32:09.873" v="163" actId="26606"/>
          <ac:spMkLst>
            <pc:docMk/>
            <pc:sldMk cId="997554759" sldId="269"/>
            <ac:spMk id="16" creationId="{CF62D2A7-8207-488C-9F46-316BA81A16C8}"/>
          </ac:spMkLst>
        </pc:spChg>
        <pc:spChg chg="add del">
          <ac:chgData name="Tiffani Reardon" userId="7e1c9a0cabc2164b" providerId="LiveId" clId="{1A937E8A-E895-4798-959A-AF21BAFFE339}" dt="2020-02-11T20:35:37.015" v="171" actId="26606"/>
          <ac:spMkLst>
            <pc:docMk/>
            <pc:sldMk cId="997554759" sldId="269"/>
            <ac:spMk id="21" creationId="{73C994B4-9721-4148-9EEC-6793CECDE8DD}"/>
          </ac:spMkLst>
        </pc:spChg>
        <pc:spChg chg="add del">
          <ac:chgData name="Tiffani Reardon" userId="7e1c9a0cabc2164b" providerId="LiveId" clId="{1A937E8A-E895-4798-959A-AF21BAFFE339}" dt="2020-02-11T20:35:37.015" v="171" actId="26606"/>
          <ac:spMkLst>
            <pc:docMk/>
            <pc:sldMk cId="997554759" sldId="269"/>
            <ac:spMk id="23" creationId="{F9D95E49-763A-4886-B038-82F734740554}"/>
          </ac:spMkLst>
        </pc:spChg>
        <pc:spChg chg="add del">
          <ac:chgData name="Tiffani Reardon" userId="7e1c9a0cabc2164b" providerId="LiveId" clId="{1A937E8A-E895-4798-959A-AF21BAFFE339}" dt="2020-02-11T20:35:37.015" v="171" actId="26606"/>
          <ac:spMkLst>
            <pc:docMk/>
            <pc:sldMk cId="997554759" sldId="269"/>
            <ac:spMk id="25" creationId="{EAD124E3-3443-480C-968C-FECB05FCC41D}"/>
          </ac:spMkLst>
        </pc:spChg>
        <pc:spChg chg="add del">
          <ac:chgData name="Tiffani Reardon" userId="7e1c9a0cabc2164b" providerId="LiveId" clId="{1A937E8A-E895-4798-959A-AF21BAFFE339}" dt="2020-02-11T20:35:37.015" v="171" actId="26606"/>
          <ac:spMkLst>
            <pc:docMk/>
            <pc:sldMk cId="997554759" sldId="269"/>
            <ac:spMk id="27" creationId="{79712DE8-94E0-4F45-81D9-37AF7A32F4D6}"/>
          </ac:spMkLst>
        </pc:spChg>
        <pc:spChg chg="add del">
          <ac:chgData name="Tiffani Reardon" userId="7e1c9a0cabc2164b" providerId="LiveId" clId="{1A937E8A-E895-4798-959A-AF21BAFFE339}" dt="2020-02-11T20:35:32.001" v="167" actId="26606"/>
          <ac:spMkLst>
            <pc:docMk/>
            <pc:sldMk cId="997554759" sldId="269"/>
            <ac:spMk id="36" creationId="{D462EE7E-14DF-497D-AE08-F6623DB88E99}"/>
          </ac:spMkLst>
        </pc:spChg>
        <pc:spChg chg="add del">
          <ac:chgData name="Tiffani Reardon" userId="7e1c9a0cabc2164b" providerId="LiveId" clId="{1A937E8A-E895-4798-959A-AF21BAFFE339}" dt="2020-02-11T20:35:32.001" v="167" actId="26606"/>
          <ac:spMkLst>
            <pc:docMk/>
            <pc:sldMk cId="997554759" sldId="269"/>
            <ac:spMk id="38" creationId="{2B7373E6-4724-4F6F-B078-E82B0AE895C8}"/>
          </ac:spMkLst>
        </pc:spChg>
        <pc:spChg chg="add del">
          <ac:chgData name="Tiffani Reardon" userId="7e1c9a0cabc2164b" providerId="LiveId" clId="{1A937E8A-E895-4798-959A-AF21BAFFE339}" dt="2020-02-11T20:35:37.005" v="170" actId="26606"/>
          <ac:spMkLst>
            <pc:docMk/>
            <pc:sldMk cId="997554759" sldId="269"/>
            <ac:spMk id="40" creationId="{4038CB10-1F5C-4D54-9DF7-12586DE5B007}"/>
          </ac:spMkLst>
        </pc:spChg>
        <pc:spChg chg="add del">
          <ac:chgData name="Tiffani Reardon" userId="7e1c9a0cabc2164b" providerId="LiveId" clId="{1A937E8A-E895-4798-959A-AF21BAFFE339}" dt="2020-02-11T20:35:37.005" v="170" actId="26606"/>
          <ac:spMkLst>
            <pc:docMk/>
            <pc:sldMk cId="997554759" sldId="269"/>
            <ac:spMk id="41" creationId="{73ED6512-6858-4552-B699-9A97FE9A4EA2}"/>
          </ac:spMkLst>
        </pc:spChg>
        <pc:spChg chg="add del">
          <ac:chgData name="Tiffani Reardon" userId="7e1c9a0cabc2164b" providerId="LiveId" clId="{1A937E8A-E895-4798-959A-AF21BAFFE339}" dt="2020-02-11T20:36:19.689" v="175" actId="26606"/>
          <ac:spMkLst>
            <pc:docMk/>
            <pc:sldMk cId="997554759" sldId="269"/>
            <ac:spMk id="43" creationId="{33CD251C-A887-4D2F-925B-FC097198538B}"/>
          </ac:spMkLst>
        </pc:spChg>
        <pc:spChg chg="add del">
          <ac:chgData name="Tiffani Reardon" userId="7e1c9a0cabc2164b" providerId="LiveId" clId="{1A937E8A-E895-4798-959A-AF21BAFFE339}" dt="2020-02-11T20:36:19.678" v="174" actId="26606"/>
          <ac:spMkLst>
            <pc:docMk/>
            <pc:sldMk cId="997554759" sldId="269"/>
            <ac:spMk id="50" creationId="{2C9A9DA9-7DC8-488B-A882-123947B0F3D9}"/>
          </ac:spMkLst>
        </pc:spChg>
        <pc:spChg chg="add del">
          <ac:chgData name="Tiffani Reardon" userId="7e1c9a0cabc2164b" providerId="LiveId" clId="{1A937E8A-E895-4798-959A-AF21BAFFE339}" dt="2020-02-11T20:36:19.678" v="174" actId="26606"/>
          <ac:spMkLst>
            <pc:docMk/>
            <pc:sldMk cId="997554759" sldId="269"/>
            <ac:spMk id="52" creationId="{57F6BDD4-E066-4008-8011-6CC31AEB4556}"/>
          </ac:spMkLst>
        </pc:spChg>
        <pc:spChg chg="add del">
          <ac:chgData name="Tiffani Reardon" userId="7e1c9a0cabc2164b" providerId="LiveId" clId="{1A937E8A-E895-4798-959A-AF21BAFFE339}" dt="2020-02-11T20:36:19.678" v="174" actId="26606"/>
          <ac:spMkLst>
            <pc:docMk/>
            <pc:sldMk cId="997554759" sldId="269"/>
            <ac:spMk id="54" creationId="{2711A8FB-68FC-45FC-B01E-38F809E2D439}"/>
          </ac:spMkLst>
        </pc:spChg>
        <pc:spChg chg="add del">
          <ac:chgData name="Tiffani Reardon" userId="7e1c9a0cabc2164b" providerId="LiveId" clId="{1A937E8A-E895-4798-959A-AF21BAFFE339}" dt="2020-02-11T20:36:19.678" v="174" actId="26606"/>
          <ac:spMkLst>
            <pc:docMk/>
            <pc:sldMk cId="997554759" sldId="269"/>
            <ac:spMk id="56" creationId="{2A865FE3-5FC9-4049-87CF-30019C46C0F5}"/>
          </ac:spMkLst>
        </pc:spChg>
        <pc:spChg chg="add del">
          <ac:chgData name="Tiffani Reardon" userId="7e1c9a0cabc2164b" providerId="LiveId" clId="{1A937E8A-E895-4798-959A-AF21BAFFE339}" dt="2020-02-11T20:37:14.750" v="181" actId="26606"/>
          <ac:spMkLst>
            <pc:docMk/>
            <pc:sldMk cId="997554759" sldId="269"/>
            <ac:spMk id="73" creationId="{D55CD764-972B-4CA5-A885-53E55C63E174}"/>
          </ac:spMkLst>
        </pc:spChg>
        <pc:spChg chg="add del">
          <ac:chgData name="Tiffani Reardon" userId="7e1c9a0cabc2164b" providerId="LiveId" clId="{1A937E8A-E895-4798-959A-AF21BAFFE339}" dt="2020-02-11T20:37:14.750" v="181" actId="26606"/>
          <ac:spMkLst>
            <pc:docMk/>
            <pc:sldMk cId="997554759" sldId="269"/>
            <ac:spMk id="74" creationId="{34165AB3-7006-4430-BCE3-25476BE13322}"/>
          </ac:spMkLst>
        </pc:spChg>
        <pc:spChg chg="add del">
          <ac:chgData name="Tiffani Reardon" userId="7e1c9a0cabc2164b" providerId="LiveId" clId="{1A937E8A-E895-4798-959A-AF21BAFFE339}" dt="2020-02-11T20:37:14.750" v="181" actId="26606"/>
          <ac:spMkLst>
            <pc:docMk/>
            <pc:sldMk cId="997554759" sldId="269"/>
            <ac:spMk id="76" creationId="{E3E51905-F374-4E1A-97CF-B741584B74D5}"/>
          </ac:spMkLst>
        </pc:spChg>
        <pc:spChg chg="add del">
          <ac:chgData name="Tiffani Reardon" userId="7e1c9a0cabc2164b" providerId="LiveId" clId="{1A937E8A-E895-4798-959A-AF21BAFFE339}" dt="2020-02-11T20:37:28.511" v="182" actId="26606"/>
          <ac:spMkLst>
            <pc:docMk/>
            <pc:sldMk cId="997554759" sldId="269"/>
            <ac:spMk id="83" creationId="{D55CD764-972B-4CA5-A885-53E55C63E174}"/>
          </ac:spMkLst>
        </pc:spChg>
        <pc:spChg chg="add del">
          <ac:chgData name="Tiffani Reardon" userId="7e1c9a0cabc2164b" providerId="LiveId" clId="{1A937E8A-E895-4798-959A-AF21BAFFE339}" dt="2020-02-11T20:37:28.511" v="182" actId="26606"/>
          <ac:spMkLst>
            <pc:docMk/>
            <pc:sldMk cId="997554759" sldId="269"/>
            <ac:spMk id="107" creationId="{34165AB3-7006-4430-BCE3-25476BE13322}"/>
          </ac:spMkLst>
        </pc:spChg>
        <pc:spChg chg="add del">
          <ac:chgData name="Tiffani Reardon" userId="7e1c9a0cabc2164b" providerId="LiveId" clId="{1A937E8A-E895-4798-959A-AF21BAFFE339}" dt="2020-02-11T20:37:28.511" v="182" actId="26606"/>
          <ac:spMkLst>
            <pc:docMk/>
            <pc:sldMk cId="997554759" sldId="269"/>
            <ac:spMk id="109" creationId="{E3E51905-F374-4E1A-97CF-B741584B74D5}"/>
          </ac:spMkLst>
        </pc:spChg>
        <pc:spChg chg="add mod">
          <ac:chgData name="Tiffani Reardon" userId="7e1c9a0cabc2164b" providerId="LiveId" clId="{1A937E8A-E895-4798-959A-AF21BAFFE339}" dt="2020-02-11T21:46:59.935" v="656" actId="14430"/>
          <ac:spMkLst>
            <pc:docMk/>
            <pc:sldMk cId="997554759" sldId="269"/>
            <ac:spMk id="114" creationId="{D55CD764-972B-4CA5-A885-53E55C63E174}"/>
          </ac:spMkLst>
        </pc:spChg>
        <pc:spChg chg="add">
          <ac:chgData name="Tiffani Reardon" userId="7e1c9a0cabc2164b" providerId="LiveId" clId="{1A937E8A-E895-4798-959A-AF21BAFFE339}" dt="2020-02-11T20:37:28.511" v="182" actId="26606"/>
          <ac:spMkLst>
            <pc:docMk/>
            <pc:sldMk cId="997554759" sldId="269"/>
            <ac:spMk id="138" creationId="{34165AB3-7006-4430-BCE3-25476BE13322}"/>
          </ac:spMkLst>
        </pc:spChg>
        <pc:spChg chg="add">
          <ac:chgData name="Tiffani Reardon" userId="7e1c9a0cabc2164b" providerId="LiveId" clId="{1A937E8A-E895-4798-959A-AF21BAFFE339}" dt="2020-02-11T20:37:28.511" v="182" actId="26606"/>
          <ac:spMkLst>
            <pc:docMk/>
            <pc:sldMk cId="997554759" sldId="269"/>
            <ac:spMk id="140" creationId="{E3E51905-F374-4E1A-97CF-B741584B74D5}"/>
          </ac:spMkLst>
        </pc:spChg>
        <pc:grpChg chg="add del">
          <ac:chgData name="Tiffani Reardon" userId="7e1c9a0cabc2164b" providerId="LiveId" clId="{1A937E8A-E895-4798-959A-AF21BAFFE339}" dt="2020-02-11T20:36:19.689" v="175" actId="26606"/>
          <ac:grpSpMkLst>
            <pc:docMk/>
            <pc:sldMk cId="997554759" sldId="269"/>
            <ac:grpSpMk id="44" creationId="{770AE191-D2EA-45C9-A44D-830C188F74CB}"/>
          </ac:grpSpMkLst>
        </pc:grpChg>
        <pc:grpChg chg="add del">
          <ac:chgData name="Tiffani Reardon" userId="7e1c9a0cabc2164b" providerId="LiveId" clId="{1A937E8A-E895-4798-959A-AF21BAFFE339}" dt="2020-02-11T20:37:14.750" v="181" actId="26606"/>
          <ac:grpSpMkLst>
            <pc:docMk/>
            <pc:sldMk cId="997554759" sldId="269"/>
            <ac:grpSpMk id="75" creationId="{2843A21C-4D27-4E61-A6F8-4106ED4A3221}"/>
          </ac:grpSpMkLst>
        </pc:grpChg>
        <pc:grpChg chg="add del">
          <ac:chgData name="Tiffani Reardon" userId="7e1c9a0cabc2164b" providerId="LiveId" clId="{1A937E8A-E895-4798-959A-AF21BAFFE339}" dt="2020-02-11T20:37:28.511" v="182" actId="26606"/>
          <ac:grpSpMkLst>
            <pc:docMk/>
            <pc:sldMk cId="997554759" sldId="269"/>
            <ac:grpSpMk id="85" creationId="{2843A21C-4D27-4E61-A6F8-4106ED4A3221}"/>
          </ac:grpSpMkLst>
        </pc:grpChg>
        <pc:grpChg chg="add">
          <ac:chgData name="Tiffani Reardon" userId="7e1c9a0cabc2164b" providerId="LiveId" clId="{1A937E8A-E895-4798-959A-AF21BAFFE339}" dt="2020-02-11T20:37:28.511" v="182" actId="26606"/>
          <ac:grpSpMkLst>
            <pc:docMk/>
            <pc:sldMk cId="997554759" sldId="269"/>
            <ac:grpSpMk id="116" creationId="{2843A21C-4D27-4E61-A6F8-4106ED4A3221}"/>
          </ac:grpSpMkLst>
        </pc:grpChg>
        <pc:picChg chg="mod">
          <ac:chgData name="Tiffani Reardon" userId="7e1c9a0cabc2164b" providerId="LiveId" clId="{1A937E8A-E895-4798-959A-AF21BAFFE339}" dt="2020-02-11T21:54:27.903" v="990" actId="962"/>
          <ac:picMkLst>
            <pc:docMk/>
            <pc:sldMk cId="997554759" sldId="269"/>
            <ac:picMk id="8" creationId="{CAC999B1-592A-4F87-9389-44A85D74211D}"/>
          </ac:picMkLst>
        </pc:picChg>
        <pc:cxnChg chg="add del">
          <ac:chgData name="Tiffani Reardon" userId="7e1c9a0cabc2164b" providerId="LiveId" clId="{1A937E8A-E895-4798-959A-AF21BAFFE339}" dt="2020-02-11T20:35:37.015" v="171" actId="26606"/>
          <ac:cxnSpMkLst>
            <pc:docMk/>
            <pc:sldMk cId="997554759" sldId="269"/>
            <ac:cxnSpMk id="29" creationId="{BA0504EE-683F-4FE2-A169-83C71FAA35CB}"/>
          </ac:cxnSpMkLst>
        </pc:cxnChg>
        <pc:cxnChg chg="add del">
          <ac:chgData name="Tiffani Reardon" userId="7e1c9a0cabc2164b" providerId="LiveId" clId="{1A937E8A-E895-4798-959A-AF21BAFFE339}" dt="2020-02-11T20:35:37.015" v="171" actId="26606"/>
          <ac:cxnSpMkLst>
            <pc:docMk/>
            <pc:sldMk cId="997554759" sldId="269"/>
            <ac:cxnSpMk id="31" creationId="{76C3B364-D361-4ED0-A102-6AC8D0575BE8}"/>
          </ac:cxnSpMkLst>
        </pc:cxnChg>
      </pc:sldChg>
      <pc:sldChg chg="addSp delSp modSp mod setBg modNotesTx">
        <pc:chgData name="Tiffani Reardon" userId="7e1c9a0cabc2164b" providerId="LiveId" clId="{1A937E8A-E895-4798-959A-AF21BAFFE339}" dt="2020-02-13T22:08:43.112" v="1824" actId="20577"/>
        <pc:sldMkLst>
          <pc:docMk/>
          <pc:sldMk cId="447505961" sldId="271"/>
        </pc:sldMkLst>
        <pc:spChg chg="mod ord">
          <ac:chgData name="Tiffani Reardon" userId="7e1c9a0cabc2164b" providerId="LiveId" clId="{1A937E8A-E895-4798-959A-AF21BAFFE339}" dt="2020-02-11T21:46:49.823" v="654" actId="13244"/>
          <ac:spMkLst>
            <pc:docMk/>
            <pc:sldMk cId="447505961" sldId="271"/>
            <ac:spMk id="2" creationId="{9D7DF4B4-283C-431E-A7EF-71BAB58FFD89}"/>
          </ac:spMkLst>
        </pc:spChg>
        <pc:spChg chg="add del">
          <ac:chgData name="Tiffani Reardon" userId="7e1c9a0cabc2164b" providerId="LiveId" clId="{1A937E8A-E895-4798-959A-AF21BAFFE339}" dt="2020-02-11T20:31:26.426" v="161" actId="26606"/>
          <ac:spMkLst>
            <pc:docMk/>
            <pc:sldMk cId="447505961" sldId="271"/>
            <ac:spMk id="9" creationId="{1DB7C82F-AB7E-4F0C-B829-FA1B9C415180}"/>
          </ac:spMkLst>
        </pc:spChg>
        <pc:spChg chg="add del">
          <ac:chgData name="Tiffani Reardon" userId="7e1c9a0cabc2164b" providerId="LiveId" clId="{1A937E8A-E895-4798-959A-AF21BAFFE339}" dt="2020-02-11T20:31:26.416" v="160" actId="26606"/>
          <ac:spMkLst>
            <pc:docMk/>
            <pc:sldMk cId="447505961" sldId="271"/>
            <ac:spMk id="14" creationId="{43421B4C-AA27-4F32-AA73-DA587F2729B0}"/>
          </ac:spMkLst>
        </pc:spChg>
        <pc:spChg chg="add del">
          <ac:chgData name="Tiffani Reardon" userId="7e1c9a0cabc2164b" providerId="LiveId" clId="{1A937E8A-E895-4798-959A-AF21BAFFE339}" dt="2020-02-11T20:31:45.240" v="162" actId="26606"/>
          <ac:spMkLst>
            <pc:docMk/>
            <pc:sldMk cId="447505961" sldId="271"/>
            <ac:spMk id="16" creationId="{FDCA16AE-A9B0-4EF4-A3A1-883C17E1FA45}"/>
          </ac:spMkLst>
        </pc:spChg>
        <pc:spChg chg="add del">
          <ac:chgData name="Tiffani Reardon" userId="7e1c9a0cabc2164b" providerId="LiveId" clId="{1A937E8A-E895-4798-959A-AF21BAFFE339}" dt="2020-02-11T20:31:45.240" v="162" actId="26606"/>
          <ac:spMkLst>
            <pc:docMk/>
            <pc:sldMk cId="447505961" sldId="271"/>
            <ac:spMk id="17" creationId="{E8DD5C69-4981-4672-BD86-70C2C22FBC4D}"/>
          </ac:spMkLst>
        </pc:spChg>
        <pc:spChg chg="add">
          <ac:chgData name="Tiffani Reardon" userId="7e1c9a0cabc2164b" providerId="LiveId" clId="{1A937E8A-E895-4798-959A-AF21BAFFE339}" dt="2020-02-11T20:31:45.240" v="162" actId="26606"/>
          <ac:spMkLst>
            <pc:docMk/>
            <pc:sldMk cId="447505961" sldId="271"/>
            <ac:spMk id="22" creationId="{2C910467-8185-45DD-B8A2-A88DF20DF6E0}"/>
          </ac:spMkLst>
        </pc:spChg>
        <pc:spChg chg="add mod">
          <ac:chgData name="Tiffani Reardon" userId="7e1c9a0cabc2164b" providerId="LiveId" clId="{1A937E8A-E895-4798-959A-AF21BAFFE339}" dt="2020-02-11T21:46:53.355" v="655" actId="13244"/>
          <ac:spMkLst>
            <pc:docMk/>
            <pc:sldMk cId="447505961" sldId="271"/>
            <ac:spMk id="24" creationId="{CDA1A2E9-63FE-408D-A803-8E306ECAB4B3}"/>
          </ac:spMkLst>
        </pc:spChg>
        <pc:spChg chg="add">
          <ac:chgData name="Tiffani Reardon" userId="7e1c9a0cabc2164b" providerId="LiveId" clId="{1A937E8A-E895-4798-959A-AF21BAFFE339}" dt="2020-02-11T20:31:45.240" v="162" actId="26606"/>
          <ac:spMkLst>
            <pc:docMk/>
            <pc:sldMk cId="447505961" sldId="271"/>
            <ac:spMk id="26" creationId="{FBE9F90C-C163-435B-9A68-D15C92D1CF2B}"/>
          </ac:spMkLst>
        </pc:spChg>
        <pc:spChg chg="add">
          <ac:chgData name="Tiffani Reardon" userId="7e1c9a0cabc2164b" providerId="LiveId" clId="{1A937E8A-E895-4798-959A-AF21BAFFE339}" dt="2020-02-11T20:31:45.240" v="162" actId="26606"/>
          <ac:spMkLst>
            <pc:docMk/>
            <pc:sldMk cId="447505961" sldId="271"/>
            <ac:spMk id="28" creationId="{1A882A9F-F4E9-4E23-8F0B-20B5DF42EAA9}"/>
          </ac:spMkLst>
        </pc:spChg>
        <pc:picChg chg="mod">
          <ac:chgData name="Tiffani Reardon" userId="7e1c9a0cabc2164b" providerId="LiveId" clId="{1A937E8A-E895-4798-959A-AF21BAFFE339}" dt="2020-02-11T21:54:19.045" v="968" actId="962"/>
          <ac:picMkLst>
            <pc:docMk/>
            <pc:sldMk cId="447505961" sldId="271"/>
            <ac:picMk id="4" creationId="{22BDA626-138C-4606-A046-6B7DCD0F1334}"/>
          </ac:picMkLst>
        </pc:picChg>
      </pc:sldChg>
      <pc:sldChg chg="addSp delSp modSp mod setBg modNotesTx">
        <pc:chgData name="Tiffani Reardon" userId="7e1c9a0cabc2164b" providerId="LiveId" clId="{1A937E8A-E895-4798-959A-AF21BAFFE339}" dt="2020-02-13T22:13:27.255" v="2951" actId="5793"/>
        <pc:sldMkLst>
          <pc:docMk/>
          <pc:sldMk cId="3392900802" sldId="272"/>
        </pc:sldMkLst>
        <pc:spChg chg="mod">
          <ac:chgData name="Tiffani Reardon" userId="7e1c9a0cabc2164b" providerId="LiveId" clId="{1A937E8A-E895-4798-959A-AF21BAFFE339}" dt="2020-02-11T21:07:47.126" v="202" actId="26606"/>
          <ac:spMkLst>
            <pc:docMk/>
            <pc:sldMk cId="3392900802" sldId="272"/>
            <ac:spMk id="2" creationId="{40616E53-F0ED-4370-991D-9571D8FC623F}"/>
          </ac:spMkLst>
        </pc:spChg>
        <pc:spChg chg="del">
          <ac:chgData name="Tiffani Reardon" userId="7e1c9a0cabc2164b" providerId="LiveId" clId="{1A937E8A-E895-4798-959A-AF21BAFFE339}" dt="2020-02-11T21:05:48.697" v="183" actId="26606"/>
          <ac:spMkLst>
            <pc:docMk/>
            <pc:sldMk cId="3392900802" sldId="272"/>
            <ac:spMk id="10" creationId="{46C2E80F-49A6-4372-B103-219D417A55ED}"/>
          </ac:spMkLst>
        </pc:spChg>
        <pc:spChg chg="add del">
          <ac:chgData name="Tiffani Reardon" userId="7e1c9a0cabc2164b" providerId="LiveId" clId="{1A937E8A-E895-4798-959A-AF21BAFFE339}" dt="2020-02-11T21:07:47.126" v="202" actId="26606"/>
          <ac:spMkLst>
            <pc:docMk/>
            <pc:sldMk cId="3392900802" sldId="272"/>
            <ac:spMk id="15" creationId="{46C2E80F-49A6-4372-B103-219D417A55ED}"/>
          </ac:spMkLst>
        </pc:spChg>
        <pc:spChg chg="add del">
          <ac:chgData name="Tiffani Reardon" userId="7e1c9a0cabc2164b" providerId="LiveId" clId="{1A937E8A-E895-4798-959A-AF21BAFFE339}" dt="2020-02-11T21:08:28.283" v="209" actId="26606"/>
          <ac:spMkLst>
            <pc:docMk/>
            <pc:sldMk cId="3392900802" sldId="272"/>
            <ac:spMk id="22" creationId="{42285737-90EE-47DC-AC80-8AE156B11969}"/>
          </ac:spMkLst>
        </pc:spChg>
        <pc:spChg chg="add">
          <ac:chgData name="Tiffani Reardon" userId="7e1c9a0cabc2164b" providerId="LiveId" clId="{1A937E8A-E895-4798-959A-AF21BAFFE339}" dt="2020-02-11T21:08:28.283" v="209" actId="26606"/>
          <ac:spMkLst>
            <pc:docMk/>
            <pc:sldMk cId="3392900802" sldId="272"/>
            <ac:spMk id="35" creationId="{42285737-90EE-47DC-AC80-8AE156B11969}"/>
          </ac:spMkLst>
        </pc:spChg>
        <pc:grpChg chg="add del">
          <ac:chgData name="Tiffani Reardon" userId="7e1c9a0cabc2164b" providerId="LiveId" clId="{1A937E8A-E895-4798-959A-AF21BAFFE339}" dt="2020-02-11T21:08:28.283" v="209" actId="26606"/>
          <ac:grpSpMkLst>
            <pc:docMk/>
            <pc:sldMk cId="3392900802" sldId="272"/>
            <ac:grpSpMk id="24" creationId="{B57BDC17-F1B3-455F-BBF1-680AA1F25C06}"/>
          </ac:grpSpMkLst>
        </pc:grpChg>
        <pc:grpChg chg="add">
          <ac:chgData name="Tiffani Reardon" userId="7e1c9a0cabc2164b" providerId="LiveId" clId="{1A937E8A-E895-4798-959A-AF21BAFFE339}" dt="2020-02-11T21:08:28.283" v="209" actId="26606"/>
          <ac:grpSpMkLst>
            <pc:docMk/>
            <pc:sldMk cId="3392900802" sldId="272"/>
            <ac:grpSpMk id="37" creationId="{B57BDC17-F1B3-455F-BBF1-680AA1F25C06}"/>
          </ac:grpSpMkLst>
        </pc:grpChg>
        <pc:graphicFrameChg chg="del mod modGraphic">
          <ac:chgData name="Tiffani Reardon" userId="7e1c9a0cabc2164b" providerId="LiveId" clId="{1A937E8A-E895-4798-959A-AF21BAFFE339}" dt="2020-02-11T21:07:47.126" v="202" actId="26606"/>
          <ac:graphicFrameMkLst>
            <pc:docMk/>
            <pc:sldMk cId="3392900802" sldId="272"/>
            <ac:graphicFrameMk id="5" creationId="{0A760825-2513-4E46-8F2F-3688A01159D0}"/>
          </ac:graphicFrameMkLst>
        </pc:graphicFrameChg>
        <pc:graphicFrameChg chg="add mod modGraphic">
          <ac:chgData name="Tiffani Reardon" userId="7e1c9a0cabc2164b" providerId="LiveId" clId="{1A937E8A-E895-4798-959A-AF21BAFFE339}" dt="2020-02-11T21:08:57.851" v="223" actId="20577"/>
          <ac:graphicFrameMkLst>
            <pc:docMk/>
            <pc:sldMk cId="3392900802" sldId="272"/>
            <ac:graphicFrameMk id="17" creationId="{B981FE1A-B1EB-4E12-B4A4-9671496DC6BF}"/>
          </ac:graphicFrameMkLst>
        </pc:graphicFrameChg>
      </pc:sldChg>
      <pc:sldChg chg="addSp delSp modSp mod setBg modNotesTx">
        <pc:chgData name="Tiffani Reardon" userId="7e1c9a0cabc2164b" providerId="LiveId" clId="{1A937E8A-E895-4798-959A-AF21BAFFE339}" dt="2020-02-14T15:07:25.377" v="3481" actId="20577"/>
        <pc:sldMkLst>
          <pc:docMk/>
          <pc:sldMk cId="4066957930" sldId="273"/>
        </pc:sldMkLst>
        <pc:spChg chg="mod">
          <ac:chgData name="Tiffani Reardon" userId="7e1c9a0cabc2164b" providerId="LiveId" clId="{1A937E8A-E895-4798-959A-AF21BAFFE339}" dt="2020-02-11T21:06:47.561" v="196" actId="26606"/>
          <ac:spMkLst>
            <pc:docMk/>
            <pc:sldMk cId="4066957930" sldId="273"/>
            <ac:spMk id="2" creationId="{A62FE58A-36F3-414B-8772-DCEF26C1206F}"/>
          </ac:spMkLst>
        </pc:spChg>
        <pc:spChg chg="mod ord">
          <ac:chgData name="Tiffani Reardon" userId="7e1c9a0cabc2164b" providerId="LiveId" clId="{1A937E8A-E895-4798-959A-AF21BAFFE339}" dt="2020-02-11T21:06:54.997" v="197" actId="403"/>
          <ac:spMkLst>
            <pc:docMk/>
            <pc:sldMk cId="4066957930" sldId="273"/>
            <ac:spMk id="3" creationId="{E3B84621-F7E9-4312-88E5-8E23279A13B7}"/>
          </ac:spMkLst>
        </pc:spChg>
        <pc:spChg chg="add del">
          <ac:chgData name="Tiffani Reardon" userId="7e1c9a0cabc2164b" providerId="LiveId" clId="{1A937E8A-E895-4798-959A-AF21BAFFE339}" dt="2020-02-11T21:06:47.561" v="196" actId="26606"/>
          <ac:spMkLst>
            <pc:docMk/>
            <pc:sldMk cId="4066957930" sldId="273"/>
            <ac:spMk id="9" creationId="{CF62D2A7-8207-488C-9F46-316BA81A16C8}"/>
          </ac:spMkLst>
        </pc:spChg>
        <pc:spChg chg="add del">
          <ac:chgData name="Tiffani Reardon" userId="7e1c9a0cabc2164b" providerId="LiveId" clId="{1A937E8A-E895-4798-959A-AF21BAFFE339}" dt="2020-02-11T21:06:40.433" v="187" actId="26606"/>
          <ac:spMkLst>
            <pc:docMk/>
            <pc:sldMk cId="4066957930" sldId="273"/>
            <ac:spMk id="14" creationId="{73C994B4-9721-4148-9EEC-6793CECDE8DD}"/>
          </ac:spMkLst>
        </pc:spChg>
        <pc:spChg chg="add del">
          <ac:chgData name="Tiffani Reardon" userId="7e1c9a0cabc2164b" providerId="LiveId" clId="{1A937E8A-E895-4798-959A-AF21BAFFE339}" dt="2020-02-11T21:06:40.433" v="187" actId="26606"/>
          <ac:spMkLst>
            <pc:docMk/>
            <pc:sldMk cId="4066957930" sldId="273"/>
            <ac:spMk id="16" creationId="{F9D95E49-763A-4886-B038-82F734740554}"/>
          </ac:spMkLst>
        </pc:spChg>
        <pc:spChg chg="add del">
          <ac:chgData name="Tiffani Reardon" userId="7e1c9a0cabc2164b" providerId="LiveId" clId="{1A937E8A-E895-4798-959A-AF21BAFFE339}" dt="2020-02-11T21:06:40.433" v="187" actId="26606"/>
          <ac:spMkLst>
            <pc:docMk/>
            <pc:sldMk cId="4066957930" sldId="273"/>
            <ac:spMk id="18" creationId="{C953B5EC-5C47-4521-BBC8-B7BBB38160CC}"/>
          </ac:spMkLst>
        </pc:spChg>
        <pc:spChg chg="add del">
          <ac:chgData name="Tiffani Reardon" userId="7e1c9a0cabc2164b" providerId="LiveId" clId="{1A937E8A-E895-4798-959A-AF21BAFFE339}" dt="2020-02-11T21:06:40.433" v="187" actId="26606"/>
          <ac:spMkLst>
            <pc:docMk/>
            <pc:sldMk cId="4066957930" sldId="273"/>
            <ac:spMk id="20" creationId="{6D95061B-ADFC-4592-8BB1-0D542F6F6436}"/>
          </ac:spMkLst>
        </pc:spChg>
        <pc:spChg chg="add del">
          <ac:chgData name="Tiffani Reardon" userId="7e1c9a0cabc2164b" providerId="LiveId" clId="{1A937E8A-E895-4798-959A-AF21BAFFE339}" dt="2020-02-11T21:06:45.163" v="190" actId="26606"/>
          <ac:spMkLst>
            <pc:docMk/>
            <pc:sldMk cId="4066957930" sldId="273"/>
            <ac:spMk id="26" creationId="{122F9423-F4B1-45D4-8445-E9991ECCBCCF}"/>
          </ac:spMkLst>
        </pc:spChg>
        <pc:spChg chg="add del">
          <ac:chgData name="Tiffani Reardon" userId="7e1c9a0cabc2164b" providerId="LiveId" clId="{1A937E8A-E895-4798-959A-AF21BAFFE339}" dt="2020-02-11T21:06:46.017" v="192" actId="26606"/>
          <ac:spMkLst>
            <pc:docMk/>
            <pc:sldMk cId="4066957930" sldId="273"/>
            <ac:spMk id="37" creationId="{4D51AB52-5ADD-4688-83DB-8A2EB1F26B99}"/>
          </ac:spMkLst>
        </pc:spChg>
        <pc:spChg chg="add del">
          <ac:chgData name="Tiffani Reardon" userId="7e1c9a0cabc2164b" providerId="LiveId" clId="{1A937E8A-E895-4798-959A-AF21BAFFE339}" dt="2020-02-11T21:06:46.017" v="192" actId="26606"/>
          <ac:spMkLst>
            <pc:docMk/>
            <pc:sldMk cId="4066957930" sldId="273"/>
            <ac:spMk id="38" creationId="{2BBA6F99-C2E7-4A60-BF6F-95A240756817}"/>
          </ac:spMkLst>
        </pc:spChg>
        <pc:spChg chg="add del">
          <ac:chgData name="Tiffani Reardon" userId="7e1c9a0cabc2164b" providerId="LiveId" clId="{1A937E8A-E895-4798-959A-AF21BAFFE339}" dt="2020-02-11T21:06:46.017" v="192" actId="26606"/>
          <ac:spMkLst>
            <pc:docMk/>
            <pc:sldMk cId="4066957930" sldId="273"/>
            <ac:spMk id="40" creationId="{E3E51905-F374-4E1A-97CF-B741584B74D5}"/>
          </ac:spMkLst>
        </pc:spChg>
        <pc:spChg chg="add">
          <ac:chgData name="Tiffani Reardon" userId="7e1c9a0cabc2164b" providerId="LiveId" clId="{1A937E8A-E895-4798-959A-AF21BAFFE339}" dt="2020-02-11T21:06:47.561" v="196" actId="26606"/>
          <ac:spMkLst>
            <pc:docMk/>
            <pc:sldMk cId="4066957930" sldId="273"/>
            <ac:spMk id="42" creationId="{D9F5512A-48E1-4C07-B75E-3CCC517B6804}"/>
          </ac:spMkLst>
        </pc:spChg>
        <pc:spChg chg="add del">
          <ac:chgData name="Tiffani Reardon" userId="7e1c9a0cabc2164b" providerId="LiveId" clId="{1A937E8A-E895-4798-959A-AF21BAFFE339}" dt="2020-02-11T21:06:47.548" v="195" actId="26606"/>
          <ac:spMkLst>
            <pc:docMk/>
            <pc:sldMk cId="4066957930" sldId="273"/>
            <ac:spMk id="48" creationId="{E0F901BB-7A9C-4782-8C5A-6C87181334E6}"/>
          </ac:spMkLst>
        </pc:spChg>
        <pc:spChg chg="add del">
          <ac:chgData name="Tiffani Reardon" userId="7e1c9a0cabc2164b" providerId="LiveId" clId="{1A937E8A-E895-4798-959A-AF21BAFFE339}" dt="2020-02-11T21:06:47.548" v="195" actId="26606"/>
          <ac:spMkLst>
            <pc:docMk/>
            <pc:sldMk cId="4066957930" sldId="273"/>
            <ac:spMk id="49" creationId="{4E6624E0-4F60-48BC-A7A3-E9E39558C6EC}"/>
          </ac:spMkLst>
        </pc:spChg>
        <pc:spChg chg="add">
          <ac:chgData name="Tiffani Reardon" userId="7e1c9a0cabc2164b" providerId="LiveId" clId="{1A937E8A-E895-4798-959A-AF21BAFFE339}" dt="2020-02-11T21:06:47.561" v="196" actId="26606"/>
          <ac:spMkLst>
            <pc:docMk/>
            <pc:sldMk cId="4066957930" sldId="273"/>
            <ac:spMk id="59" creationId="{60EDF680-0EE3-4077-A0FB-FFC1F69282EE}"/>
          </ac:spMkLst>
        </pc:spChg>
        <pc:spChg chg="add">
          <ac:chgData name="Tiffani Reardon" userId="7e1c9a0cabc2164b" providerId="LiveId" clId="{1A937E8A-E895-4798-959A-AF21BAFFE339}" dt="2020-02-11T21:06:47.561" v="196" actId="26606"/>
          <ac:spMkLst>
            <pc:docMk/>
            <pc:sldMk cId="4066957930" sldId="273"/>
            <ac:spMk id="60" creationId="{A5271697-90F1-4A23-8EF2-0179F2EAFACB}"/>
          </ac:spMkLst>
        </pc:spChg>
        <pc:spChg chg="add">
          <ac:chgData name="Tiffani Reardon" userId="7e1c9a0cabc2164b" providerId="LiveId" clId="{1A937E8A-E895-4798-959A-AF21BAFFE339}" dt="2020-02-11T21:06:47.561" v="196" actId="26606"/>
          <ac:spMkLst>
            <pc:docMk/>
            <pc:sldMk cId="4066957930" sldId="273"/>
            <ac:spMk id="69" creationId="{A54F98A6-68EF-49B3-BFA0-411E5E27FE68}"/>
          </ac:spMkLst>
        </pc:spChg>
        <pc:grpChg chg="add del">
          <ac:chgData name="Tiffani Reardon" userId="7e1c9a0cabc2164b" providerId="LiveId" clId="{1A937E8A-E895-4798-959A-AF21BAFFE339}" dt="2020-02-11T21:06:45.163" v="190" actId="26606"/>
          <ac:grpSpMkLst>
            <pc:docMk/>
            <pc:sldMk cId="4066957930" sldId="273"/>
            <ac:grpSpMk id="27" creationId="{770AE191-D2EA-45C9-A44D-830C188F74CB}"/>
          </ac:grpSpMkLst>
        </pc:grpChg>
        <pc:grpChg chg="add del">
          <ac:chgData name="Tiffani Reardon" userId="7e1c9a0cabc2164b" providerId="LiveId" clId="{1A937E8A-E895-4798-959A-AF21BAFFE339}" dt="2020-02-11T21:06:46.017" v="192" actId="26606"/>
          <ac:grpSpMkLst>
            <pc:docMk/>
            <pc:sldMk cId="4066957930" sldId="273"/>
            <ac:grpSpMk id="39" creationId="{2B860207-ACE2-4B37-A2C2-9AAE0EEBA8BF}"/>
          </ac:grpSpMkLst>
        </pc:grpChg>
        <pc:grpChg chg="add del">
          <ac:chgData name="Tiffani Reardon" userId="7e1c9a0cabc2164b" providerId="LiveId" clId="{1A937E8A-E895-4798-959A-AF21BAFFE339}" dt="2020-02-11T21:06:47.548" v="195" actId="26606"/>
          <ac:grpSpMkLst>
            <pc:docMk/>
            <pc:sldMk cId="4066957930" sldId="273"/>
            <ac:grpSpMk id="50" creationId="{9E43E711-ED7C-4F67-8C9C-883F0F1580DD}"/>
          </ac:grpSpMkLst>
        </pc:grpChg>
        <pc:grpChg chg="add">
          <ac:chgData name="Tiffani Reardon" userId="7e1c9a0cabc2164b" providerId="LiveId" clId="{1A937E8A-E895-4798-959A-AF21BAFFE339}" dt="2020-02-11T21:06:47.561" v="196" actId="26606"/>
          <ac:grpSpMkLst>
            <pc:docMk/>
            <pc:sldMk cId="4066957930" sldId="273"/>
            <ac:grpSpMk id="61" creationId="{E2023A6B-474A-4C72-AE9E-7E61B1FA02F0}"/>
          </ac:grpSpMkLst>
        </pc:grpChg>
        <pc:picChg chg="mod">
          <ac:chgData name="Tiffani Reardon" userId="7e1c9a0cabc2164b" providerId="LiveId" clId="{1A937E8A-E895-4798-959A-AF21BAFFE339}" dt="2020-02-11T21:54:34.569" v="992" actId="962"/>
          <ac:picMkLst>
            <pc:docMk/>
            <pc:sldMk cId="4066957930" sldId="273"/>
            <ac:picMk id="4" creationId="{3E9CB1D5-4C03-4972-83D8-AA0B9B5291D5}"/>
          </ac:picMkLst>
        </pc:picChg>
        <pc:cxnChg chg="add del">
          <ac:chgData name="Tiffani Reardon" userId="7e1c9a0cabc2164b" providerId="LiveId" clId="{1A937E8A-E895-4798-959A-AF21BAFFE339}" dt="2020-02-11T21:06:40.433" v="187" actId="26606"/>
          <ac:cxnSpMkLst>
            <pc:docMk/>
            <pc:sldMk cId="4066957930" sldId="273"/>
            <ac:cxnSpMk id="22" creationId="{F085D7B9-E066-4923-8CB7-294BF306296A}"/>
          </ac:cxnSpMkLst>
        </pc:cxnChg>
        <pc:cxnChg chg="add del">
          <ac:chgData name="Tiffani Reardon" userId="7e1c9a0cabc2164b" providerId="LiveId" clId="{1A937E8A-E895-4798-959A-AF21BAFFE339}" dt="2020-02-11T21:06:40.433" v="187" actId="26606"/>
          <ac:cxnSpMkLst>
            <pc:docMk/>
            <pc:sldMk cId="4066957930" sldId="273"/>
            <ac:cxnSpMk id="24" creationId="{92F195F1-4D59-4482-B01A-ECBC35CC8423}"/>
          </ac:cxnSpMkLst>
        </pc:cxnChg>
      </pc:sldChg>
      <pc:sldChg chg="addSp delSp modSp mod setBg modNotesTx">
        <pc:chgData name="Tiffani Reardon" userId="7e1c9a0cabc2164b" providerId="LiveId" clId="{1A937E8A-E895-4798-959A-AF21BAFFE339}" dt="2020-02-14T15:12:53.998" v="4982" actId="20577"/>
        <pc:sldMkLst>
          <pc:docMk/>
          <pc:sldMk cId="3321715093" sldId="274"/>
        </pc:sldMkLst>
        <pc:spChg chg="mod">
          <ac:chgData name="Tiffani Reardon" userId="7e1c9a0cabc2164b" providerId="LiveId" clId="{1A937E8A-E895-4798-959A-AF21BAFFE339}" dt="2020-02-11T21:07:11.519" v="198" actId="26606"/>
          <ac:spMkLst>
            <pc:docMk/>
            <pc:sldMk cId="3321715093" sldId="274"/>
            <ac:spMk id="2" creationId="{5C19E39A-1C72-41F6-B86F-DD5C8F523645}"/>
          </ac:spMkLst>
        </pc:spChg>
        <pc:spChg chg="del">
          <ac:chgData name="Tiffani Reardon" userId="7e1c9a0cabc2164b" providerId="LiveId" clId="{1A937E8A-E895-4798-959A-AF21BAFFE339}" dt="2020-02-11T21:07:11.519" v="198" actId="26606"/>
          <ac:spMkLst>
            <pc:docMk/>
            <pc:sldMk cId="3321715093" sldId="274"/>
            <ac:spMk id="13" creationId="{A5711A0E-A428-4ED1-96CB-33D69FD842E4}"/>
          </ac:spMkLst>
        </pc:spChg>
        <pc:spChg chg="add">
          <ac:chgData name="Tiffani Reardon" userId="7e1c9a0cabc2164b" providerId="LiveId" clId="{1A937E8A-E895-4798-959A-AF21BAFFE339}" dt="2020-02-11T21:07:11.519" v="198" actId="26606"/>
          <ac:spMkLst>
            <pc:docMk/>
            <pc:sldMk cId="3321715093" sldId="274"/>
            <ac:spMk id="18" creationId="{68575C10-8187-4AC4-AD72-C754EAFD2867}"/>
          </ac:spMkLst>
        </pc:spChg>
        <pc:graphicFrameChg chg="mod modGraphic">
          <ac:chgData name="Tiffani Reardon" userId="7e1c9a0cabc2164b" providerId="LiveId" clId="{1A937E8A-E895-4798-959A-AF21BAFFE339}" dt="2020-02-11T21:54:49.993" v="1032" actId="962"/>
          <ac:graphicFrameMkLst>
            <pc:docMk/>
            <pc:sldMk cId="3321715093" sldId="274"/>
            <ac:graphicFrameMk id="5" creationId="{6FB4C8E3-8C73-4344-8A7B-C8307CE53369}"/>
          </ac:graphicFrameMkLst>
        </pc:graphicFrameChg>
        <pc:cxnChg chg="add">
          <ac:chgData name="Tiffani Reardon" userId="7e1c9a0cabc2164b" providerId="LiveId" clId="{1A937E8A-E895-4798-959A-AF21BAFFE339}" dt="2020-02-11T21:07:11.519" v="198" actId="26606"/>
          <ac:cxnSpMkLst>
            <pc:docMk/>
            <pc:sldMk cId="3321715093" sldId="274"/>
            <ac:cxnSpMk id="20" creationId="{74E776C9-ED67-41B7-B3A3-4DF76EF3ACEE}"/>
          </ac:cxnSpMkLst>
        </pc:cxnChg>
      </pc:sldChg>
      <pc:sldChg chg="addSp delSp modSp mod setBg modNotesTx">
        <pc:chgData name="Tiffani Reardon" userId="7e1c9a0cabc2164b" providerId="LiveId" clId="{1A937E8A-E895-4798-959A-AF21BAFFE339}" dt="2020-02-14T15:18:01.894" v="6478" actId="20577"/>
        <pc:sldMkLst>
          <pc:docMk/>
          <pc:sldMk cId="3480558544" sldId="275"/>
        </pc:sldMkLst>
        <pc:spChg chg="mod">
          <ac:chgData name="Tiffani Reardon" userId="7e1c9a0cabc2164b" providerId="LiveId" clId="{1A937E8A-E895-4798-959A-AF21BAFFE339}" dt="2020-02-11T21:10:36.462" v="231" actId="26606"/>
          <ac:spMkLst>
            <pc:docMk/>
            <pc:sldMk cId="3480558544" sldId="275"/>
            <ac:spMk id="2" creationId="{5B95BA0B-0B71-4A82-9079-5DCC2C21949C}"/>
          </ac:spMkLst>
        </pc:spChg>
        <pc:spChg chg="add mod">
          <ac:chgData name="Tiffani Reardon" userId="7e1c9a0cabc2164b" providerId="LiveId" clId="{1A937E8A-E895-4798-959A-AF21BAFFE339}" dt="2020-02-11T21:47:45.803" v="657" actId="13244"/>
          <ac:spMkLst>
            <pc:docMk/>
            <pc:sldMk cId="3480558544" sldId="275"/>
            <ac:spMk id="3" creationId="{94E3DAEA-F91D-4598-B406-F188F55991C6}"/>
          </ac:spMkLst>
        </pc:spChg>
        <pc:spChg chg="add del">
          <ac:chgData name="Tiffani Reardon" userId="7e1c9a0cabc2164b" providerId="LiveId" clId="{1A937E8A-E895-4798-959A-AF21BAFFE339}" dt="2020-02-11T21:10:24.012" v="228" actId="26606"/>
          <ac:spMkLst>
            <pc:docMk/>
            <pc:sldMk cId="3480558544" sldId="275"/>
            <ac:spMk id="10" creationId="{46C2E80F-49A6-4372-B103-219D417A55ED}"/>
          </ac:spMkLst>
        </pc:spChg>
        <pc:spChg chg="add del">
          <ac:chgData name="Tiffani Reardon" userId="7e1c9a0cabc2164b" providerId="LiveId" clId="{1A937E8A-E895-4798-959A-AF21BAFFE339}" dt="2020-02-11T21:10:23.949" v="227" actId="26606"/>
          <ac:spMkLst>
            <pc:docMk/>
            <pc:sldMk cId="3480558544" sldId="275"/>
            <ac:spMk id="110" creationId="{42285737-90EE-47DC-AC80-8AE156B11969}"/>
          </ac:spMkLst>
        </pc:spChg>
        <pc:spChg chg="add">
          <ac:chgData name="Tiffani Reardon" userId="7e1c9a0cabc2164b" providerId="LiveId" clId="{1A937E8A-E895-4798-959A-AF21BAFFE339}" dt="2020-02-11T21:10:36.462" v="231" actId="26606"/>
          <ac:spMkLst>
            <pc:docMk/>
            <pc:sldMk cId="3480558544" sldId="275"/>
            <ac:spMk id="177" creationId="{46C2E80F-49A6-4372-B103-219D417A55ED}"/>
          </ac:spMkLst>
        </pc:spChg>
        <pc:spChg chg="del mod">
          <ac:chgData name="Tiffani Reardon" userId="7e1c9a0cabc2164b" providerId="LiveId" clId="{1A937E8A-E895-4798-959A-AF21BAFFE339}" dt="2020-02-11T21:10:24.016" v="230"/>
          <ac:spMkLst>
            <pc:docMk/>
            <pc:sldMk cId="3480558544" sldId="275"/>
            <ac:spMk id="297" creationId="{32287EAE-DEFC-486C-A2B5-075AF657D758}"/>
          </ac:spMkLst>
        </pc:spChg>
        <pc:spChg chg="add del">
          <ac:chgData name="Tiffani Reardon" userId="7e1c9a0cabc2164b" providerId="LiveId" clId="{1A937E8A-E895-4798-959A-AF21BAFFE339}" dt="2020-02-11T21:10:36.462" v="231" actId="26606"/>
          <ac:spMkLst>
            <pc:docMk/>
            <pc:sldMk cId="3480558544" sldId="275"/>
            <ac:spMk id="299" creationId="{42285737-90EE-47DC-AC80-8AE156B11969}"/>
          </ac:spMkLst>
        </pc:spChg>
        <pc:grpChg chg="add del">
          <ac:chgData name="Tiffani Reardon" userId="7e1c9a0cabc2164b" providerId="LiveId" clId="{1A937E8A-E895-4798-959A-AF21BAFFE339}" dt="2020-02-11T21:10:23.949" v="227" actId="26606"/>
          <ac:grpSpMkLst>
            <pc:docMk/>
            <pc:sldMk cId="3480558544" sldId="275"/>
            <ac:grpSpMk id="112" creationId="{B57BDC17-F1B3-455F-BBF1-680AA1F25C06}"/>
          </ac:grpSpMkLst>
        </pc:grpChg>
        <pc:grpChg chg="add del">
          <ac:chgData name="Tiffani Reardon" userId="7e1c9a0cabc2164b" providerId="LiveId" clId="{1A937E8A-E895-4798-959A-AF21BAFFE339}" dt="2020-02-11T21:10:36.462" v="231" actId="26606"/>
          <ac:grpSpMkLst>
            <pc:docMk/>
            <pc:sldMk cId="3480558544" sldId="275"/>
            <ac:grpSpMk id="300" creationId="{B57BDC17-F1B3-455F-BBF1-680AA1F25C06}"/>
          </ac:grpSpMkLst>
        </pc:grpChg>
        <pc:graphicFrameChg chg="mod ord modGraphic">
          <ac:chgData name="Tiffani Reardon" userId="7e1c9a0cabc2164b" providerId="LiveId" clId="{1A937E8A-E895-4798-959A-AF21BAFFE339}" dt="2020-02-11T21:11:40.681" v="238" actId="14100"/>
          <ac:graphicFrameMkLst>
            <pc:docMk/>
            <pc:sldMk cId="3480558544" sldId="275"/>
            <ac:graphicFrameMk id="5" creationId="{3554F634-885B-47EF-86D6-079D3D959EE7}"/>
          </ac:graphicFrameMkLst>
        </pc:graphicFrameChg>
      </pc:sldChg>
      <pc:sldChg chg="addSp delSp modSp mod setBg">
        <pc:chgData name="Tiffani Reardon" userId="7e1c9a0cabc2164b" providerId="LiveId" clId="{1A937E8A-E895-4798-959A-AF21BAFFE339}" dt="2020-02-11T21:36:17.610" v="541" actId="207"/>
        <pc:sldMkLst>
          <pc:docMk/>
          <pc:sldMk cId="2802255857" sldId="276"/>
        </pc:sldMkLst>
        <pc:spChg chg="mod">
          <ac:chgData name="Tiffani Reardon" userId="7e1c9a0cabc2164b" providerId="LiveId" clId="{1A937E8A-E895-4798-959A-AF21BAFFE339}" dt="2020-02-11T21:12:49.490" v="250" actId="26606"/>
          <ac:spMkLst>
            <pc:docMk/>
            <pc:sldMk cId="2802255857" sldId="276"/>
            <ac:spMk id="2" creationId="{EB6FBB16-5AF0-4E8B-8C6A-5E19475E46B1}"/>
          </ac:spMkLst>
        </pc:spChg>
        <pc:spChg chg="add del">
          <ac:chgData name="Tiffani Reardon" userId="7e1c9a0cabc2164b" providerId="LiveId" clId="{1A937E8A-E895-4798-959A-AF21BAFFE339}" dt="2020-02-11T21:12:35.966" v="249" actId="26606"/>
          <ac:spMkLst>
            <pc:docMk/>
            <pc:sldMk cId="2802255857" sldId="276"/>
            <ac:spMk id="10" creationId="{46C2E80F-49A6-4372-B103-219D417A55ED}"/>
          </ac:spMkLst>
        </pc:spChg>
        <pc:spChg chg="add del">
          <ac:chgData name="Tiffani Reardon" userId="7e1c9a0cabc2164b" providerId="LiveId" clId="{1A937E8A-E895-4798-959A-AF21BAFFE339}" dt="2020-02-11T21:12:49.490" v="250" actId="26606"/>
          <ac:spMkLst>
            <pc:docMk/>
            <pc:sldMk cId="2802255857" sldId="276"/>
            <ac:spMk id="17" creationId="{42A5316D-ED2F-4F89-B4B4-8D9240B1A348}"/>
          </ac:spMkLst>
        </pc:spChg>
        <pc:spChg chg="add">
          <ac:chgData name="Tiffani Reardon" userId="7e1c9a0cabc2164b" providerId="LiveId" clId="{1A937E8A-E895-4798-959A-AF21BAFFE339}" dt="2020-02-11T21:12:49.490" v="250" actId="26606"/>
          <ac:spMkLst>
            <pc:docMk/>
            <pc:sldMk cId="2802255857" sldId="276"/>
            <ac:spMk id="22" creationId="{42285737-90EE-47DC-AC80-8AE156B11969}"/>
          </ac:spMkLst>
        </pc:spChg>
        <pc:grpChg chg="add">
          <ac:chgData name="Tiffani Reardon" userId="7e1c9a0cabc2164b" providerId="LiveId" clId="{1A937E8A-E895-4798-959A-AF21BAFFE339}" dt="2020-02-11T21:12:49.490" v="250" actId="26606"/>
          <ac:grpSpMkLst>
            <pc:docMk/>
            <pc:sldMk cId="2802255857" sldId="276"/>
            <ac:grpSpMk id="24" creationId="{B57BDC17-F1B3-455F-BBF1-680AA1F25C06}"/>
          </ac:grpSpMkLst>
        </pc:grpChg>
        <pc:graphicFrameChg chg="del mod modGraphic">
          <ac:chgData name="Tiffani Reardon" userId="7e1c9a0cabc2164b" providerId="LiveId" clId="{1A937E8A-E895-4798-959A-AF21BAFFE339}" dt="2020-02-11T21:12:35.966" v="249" actId="26606"/>
          <ac:graphicFrameMkLst>
            <pc:docMk/>
            <pc:sldMk cId="2802255857" sldId="276"/>
            <ac:graphicFrameMk id="5" creationId="{3E8CFB22-B3E2-4D28-AF80-C69886965E5C}"/>
          </ac:graphicFrameMkLst>
        </pc:graphicFrameChg>
        <pc:graphicFrameChg chg="add mod modGraphic">
          <ac:chgData name="Tiffani Reardon" userId="7e1c9a0cabc2164b" providerId="LiveId" clId="{1A937E8A-E895-4798-959A-AF21BAFFE339}" dt="2020-02-11T21:36:17.610" v="541" actId="207"/>
          <ac:graphicFrameMkLst>
            <pc:docMk/>
            <pc:sldMk cId="2802255857" sldId="276"/>
            <ac:graphicFrameMk id="12" creationId="{C8AFDB5A-9A2A-4BF7-B10C-A18D8A748107}"/>
          </ac:graphicFrameMkLst>
        </pc:graphicFrameChg>
      </pc:sldChg>
      <pc:sldChg chg="modSp del">
        <pc:chgData name="Tiffani Reardon" userId="7e1c9a0cabc2164b" providerId="LiveId" clId="{1A937E8A-E895-4798-959A-AF21BAFFE339}" dt="2020-02-11T20:02:49.319" v="29" actId="2696"/>
        <pc:sldMkLst>
          <pc:docMk/>
          <pc:sldMk cId="1788754447" sldId="277"/>
        </pc:sldMkLst>
        <pc:spChg chg="mod">
          <ac:chgData name="Tiffani Reardon" userId="7e1c9a0cabc2164b" providerId="LiveId" clId="{1A937E8A-E895-4798-959A-AF21BAFFE339}" dt="2020-02-11T19:57:53.610" v="15" actId="404"/>
          <ac:spMkLst>
            <pc:docMk/>
            <pc:sldMk cId="1788754447" sldId="277"/>
            <ac:spMk id="2" creationId="{94869CAF-1B37-471E-B0A9-46FF370460C7}"/>
          </ac:spMkLst>
        </pc:spChg>
      </pc:sldChg>
      <pc:sldChg chg="addSp delSp modSp mod setBg">
        <pc:chgData name="Tiffani Reardon" userId="7e1c9a0cabc2164b" providerId="LiveId" clId="{1A937E8A-E895-4798-959A-AF21BAFFE339}" dt="2020-02-11T21:55:03.905" v="1042" actId="962"/>
        <pc:sldMkLst>
          <pc:docMk/>
          <pc:sldMk cId="3839892991" sldId="278"/>
        </pc:sldMkLst>
        <pc:spChg chg="mod">
          <ac:chgData name="Tiffani Reardon" userId="7e1c9a0cabc2164b" providerId="LiveId" clId="{1A937E8A-E895-4798-959A-AF21BAFFE339}" dt="2020-02-11T21:15:22.675" v="364" actId="26606"/>
          <ac:spMkLst>
            <pc:docMk/>
            <pc:sldMk cId="3839892991" sldId="278"/>
            <ac:spMk id="2" creationId="{D7B701CD-2591-4438-94B6-A838C0B04850}"/>
          </ac:spMkLst>
        </pc:spChg>
        <pc:spChg chg="del">
          <ac:chgData name="Tiffani Reardon" userId="7e1c9a0cabc2164b" providerId="LiveId" clId="{1A937E8A-E895-4798-959A-AF21BAFFE339}" dt="2020-02-11T21:15:22.675" v="364" actId="26606"/>
          <ac:spMkLst>
            <pc:docMk/>
            <pc:sldMk cId="3839892991" sldId="278"/>
            <ac:spMk id="10" creationId="{35555856-9970-4BC3-9AA9-6A917F53AFBD}"/>
          </ac:spMkLst>
        </pc:spChg>
        <pc:spChg chg="del">
          <ac:chgData name="Tiffani Reardon" userId="7e1c9a0cabc2164b" providerId="LiveId" clId="{1A937E8A-E895-4798-959A-AF21BAFFE339}" dt="2020-02-11T21:15:22.675" v="364" actId="26606"/>
          <ac:spMkLst>
            <pc:docMk/>
            <pc:sldMk cId="3839892991" sldId="278"/>
            <ac:spMk id="14" creationId="{13722DD7-BA73-4776-93A3-94491FEF7260}"/>
          </ac:spMkLst>
        </pc:spChg>
        <pc:spChg chg="add">
          <ac:chgData name="Tiffani Reardon" userId="7e1c9a0cabc2164b" providerId="LiveId" clId="{1A937E8A-E895-4798-959A-AF21BAFFE339}" dt="2020-02-11T21:15:22.675" v="364" actId="26606"/>
          <ac:spMkLst>
            <pc:docMk/>
            <pc:sldMk cId="3839892991" sldId="278"/>
            <ac:spMk id="19" creationId="{7D4B9BB4-E7E3-4196-A69E-5F03597C22B3}"/>
          </ac:spMkLst>
        </pc:spChg>
        <pc:spChg chg="add">
          <ac:chgData name="Tiffani Reardon" userId="7e1c9a0cabc2164b" providerId="LiveId" clId="{1A937E8A-E895-4798-959A-AF21BAFFE339}" dt="2020-02-11T21:15:22.675" v="364" actId="26606"/>
          <ac:spMkLst>
            <pc:docMk/>
            <pc:sldMk cId="3839892991" sldId="278"/>
            <ac:spMk id="21" creationId="{DDD926EC-6F88-4D89-9AED-1C4C1AC00E22}"/>
          </ac:spMkLst>
        </pc:spChg>
        <pc:spChg chg="add">
          <ac:chgData name="Tiffani Reardon" userId="7e1c9a0cabc2164b" providerId="LiveId" clId="{1A937E8A-E895-4798-959A-AF21BAFFE339}" dt="2020-02-11T21:15:22.675" v="364" actId="26606"/>
          <ac:spMkLst>
            <pc:docMk/>
            <pc:sldMk cId="3839892991" sldId="278"/>
            <ac:spMk id="23" creationId="{A210685A-6235-45A7-850D-A6F555466EF7}"/>
          </ac:spMkLst>
        </pc:spChg>
        <pc:spChg chg="add">
          <ac:chgData name="Tiffani Reardon" userId="7e1c9a0cabc2164b" providerId="LiveId" clId="{1A937E8A-E895-4798-959A-AF21BAFFE339}" dt="2020-02-11T21:15:22.675" v="364" actId="26606"/>
          <ac:spMkLst>
            <pc:docMk/>
            <pc:sldMk cId="3839892991" sldId="278"/>
            <ac:spMk id="68" creationId="{CE05F159-EFC7-4F44-AD2E-8FBA4B7B63EE}"/>
          </ac:spMkLst>
        </pc:spChg>
        <pc:grpChg chg="add">
          <ac:chgData name="Tiffani Reardon" userId="7e1c9a0cabc2164b" providerId="LiveId" clId="{1A937E8A-E895-4798-959A-AF21BAFFE339}" dt="2020-02-11T21:15:22.675" v="364" actId="26606"/>
          <ac:grpSpMkLst>
            <pc:docMk/>
            <pc:sldMk cId="3839892991" sldId="278"/>
            <ac:grpSpMk id="25" creationId="{75345B51-E204-410A-83BA-7A992946F115}"/>
          </ac:grpSpMkLst>
        </pc:grpChg>
        <pc:grpChg chg="add">
          <ac:chgData name="Tiffani Reardon" userId="7e1c9a0cabc2164b" providerId="LiveId" clId="{1A937E8A-E895-4798-959A-AF21BAFFE339}" dt="2020-02-11T21:15:22.675" v="364" actId="26606"/>
          <ac:grpSpMkLst>
            <pc:docMk/>
            <pc:sldMk cId="3839892991" sldId="278"/>
            <ac:grpSpMk id="70" creationId="{4EE443E7-8458-4CAF-9F14-CDA81A776154}"/>
          </ac:grpSpMkLst>
        </pc:grpChg>
        <pc:picChg chg="mod">
          <ac:chgData name="Tiffani Reardon" userId="7e1c9a0cabc2164b" providerId="LiveId" clId="{1A937E8A-E895-4798-959A-AF21BAFFE339}" dt="2020-02-11T21:55:03.905" v="1042" actId="962"/>
          <ac:picMkLst>
            <pc:docMk/>
            <pc:sldMk cId="3839892991" sldId="278"/>
            <ac:picMk id="7" creationId="{24F5B934-16B9-4220-AFFC-D0FF86FA80C0}"/>
          </ac:picMkLst>
        </pc:picChg>
        <pc:picChg chg="del">
          <ac:chgData name="Tiffani Reardon" userId="7e1c9a0cabc2164b" providerId="LiveId" clId="{1A937E8A-E895-4798-959A-AF21BAFFE339}" dt="2020-02-11T21:15:22.675" v="364" actId="26606"/>
          <ac:picMkLst>
            <pc:docMk/>
            <pc:sldMk cId="3839892991" sldId="278"/>
            <ac:picMk id="12" creationId="{7F487851-BFAF-46D8-A1ED-50CAD6E46F59}"/>
          </ac:picMkLst>
        </pc:picChg>
      </pc:sldChg>
      <pc:sldChg chg="addSp delSp modSp mod setBg modNotesTx">
        <pc:chgData name="Tiffani Reardon" userId="7e1c9a0cabc2164b" providerId="LiveId" clId="{1A937E8A-E895-4798-959A-AF21BAFFE339}" dt="2020-02-14T15:25:09.917" v="7055" actId="20577"/>
        <pc:sldMkLst>
          <pc:docMk/>
          <pc:sldMk cId="1265711280" sldId="279"/>
        </pc:sldMkLst>
        <pc:spChg chg="mod">
          <ac:chgData name="Tiffani Reardon" userId="7e1c9a0cabc2164b" providerId="LiveId" clId="{1A937E8A-E895-4798-959A-AF21BAFFE339}" dt="2020-02-11T21:17:10.602" v="387" actId="26606"/>
          <ac:spMkLst>
            <pc:docMk/>
            <pc:sldMk cId="1265711280" sldId="279"/>
            <ac:spMk id="2" creationId="{65F74FCF-161E-42DE-9857-F1229815B8BF}"/>
          </ac:spMkLst>
        </pc:spChg>
        <pc:spChg chg="add del">
          <ac:chgData name="Tiffani Reardon" userId="7e1c9a0cabc2164b" providerId="LiveId" clId="{1A937E8A-E895-4798-959A-AF21BAFFE339}" dt="2020-02-11T21:17:10.602" v="387" actId="26606"/>
          <ac:spMkLst>
            <pc:docMk/>
            <pc:sldMk cId="1265711280" sldId="279"/>
            <ac:spMk id="7" creationId="{46C2E80F-49A6-4372-B103-219D417A55ED}"/>
          </ac:spMkLst>
        </pc:spChg>
        <pc:spChg chg="del">
          <ac:chgData name="Tiffani Reardon" userId="7e1c9a0cabc2164b" providerId="LiveId" clId="{1A937E8A-E895-4798-959A-AF21BAFFE339}" dt="2020-02-11T21:15:40.096" v="365" actId="26606"/>
          <ac:spMkLst>
            <pc:docMk/>
            <pc:sldMk cId="1265711280" sldId="279"/>
            <ac:spMk id="10" creationId="{46C2E80F-49A6-4372-B103-219D417A55ED}"/>
          </ac:spMkLst>
        </pc:spChg>
        <pc:graphicFrameChg chg="mod modGraphic">
          <ac:chgData name="Tiffani Reardon" userId="7e1c9a0cabc2164b" providerId="LiveId" clId="{1A937E8A-E895-4798-959A-AF21BAFFE339}" dt="2020-02-11T21:55:11.175" v="1062" actId="962"/>
          <ac:graphicFrameMkLst>
            <pc:docMk/>
            <pc:sldMk cId="1265711280" sldId="279"/>
            <ac:graphicFrameMk id="5" creationId="{C1A8C63F-E7CE-435D-9DEB-C08EEFC888C6}"/>
          </ac:graphicFrameMkLst>
        </pc:graphicFrameChg>
      </pc:sldChg>
      <pc:sldChg chg="addSp delSp modSp mod setBg modNotesTx">
        <pc:chgData name="Tiffani Reardon" userId="7e1c9a0cabc2164b" providerId="LiveId" clId="{1A937E8A-E895-4798-959A-AF21BAFFE339}" dt="2020-02-14T15:26:45.175" v="7403" actId="20577"/>
        <pc:sldMkLst>
          <pc:docMk/>
          <pc:sldMk cId="1450912442" sldId="281"/>
        </pc:sldMkLst>
        <pc:spChg chg="mod">
          <ac:chgData name="Tiffani Reardon" userId="7e1c9a0cabc2164b" providerId="LiveId" clId="{1A937E8A-E895-4798-959A-AF21BAFFE339}" dt="2020-02-11T21:17:13.015" v="388" actId="26606"/>
          <ac:spMkLst>
            <pc:docMk/>
            <pc:sldMk cId="1450912442" sldId="281"/>
            <ac:spMk id="2" creationId="{3E16CA25-3C1F-42BB-BFEE-7B1653CB670F}"/>
          </ac:spMkLst>
        </pc:spChg>
        <pc:spChg chg="mod">
          <ac:chgData name="Tiffani Reardon" userId="7e1c9a0cabc2164b" providerId="LiveId" clId="{1A937E8A-E895-4798-959A-AF21BAFFE339}" dt="2020-02-11T21:17:13.015" v="388" actId="26606"/>
          <ac:spMkLst>
            <pc:docMk/>
            <pc:sldMk cId="1450912442" sldId="281"/>
            <ac:spMk id="3" creationId="{B61CB7C4-95DA-4A1D-BC0D-ADA8F8E983BE}"/>
          </ac:spMkLst>
        </pc:spChg>
        <pc:spChg chg="add del">
          <ac:chgData name="Tiffani Reardon" userId="7e1c9a0cabc2164b" providerId="LiveId" clId="{1A937E8A-E895-4798-959A-AF21BAFFE339}" dt="2020-02-11T21:17:13.015" v="388" actId="26606"/>
          <ac:spMkLst>
            <pc:docMk/>
            <pc:sldMk cId="1450912442" sldId="281"/>
            <ac:spMk id="18" creationId="{4038CB10-1F5C-4D54-9DF7-12586DE5B007}"/>
          </ac:spMkLst>
        </pc:spChg>
        <pc:spChg chg="add del">
          <ac:chgData name="Tiffani Reardon" userId="7e1c9a0cabc2164b" providerId="LiveId" clId="{1A937E8A-E895-4798-959A-AF21BAFFE339}" dt="2020-02-11T21:17:13.015" v="388" actId="26606"/>
          <ac:spMkLst>
            <pc:docMk/>
            <pc:sldMk cId="1450912442" sldId="281"/>
            <ac:spMk id="23" creationId="{73ED6512-6858-4552-B699-9A97FE9A4EA2}"/>
          </ac:spMkLst>
        </pc:spChg>
        <pc:spChg chg="add del">
          <ac:chgData name="Tiffani Reardon" userId="7e1c9a0cabc2164b" providerId="LiveId" clId="{1A937E8A-E895-4798-959A-AF21BAFFE339}" dt="2020-02-11T21:16:58.788" v="372" actId="26606"/>
          <ac:spMkLst>
            <pc:docMk/>
            <pc:sldMk cId="1450912442" sldId="281"/>
            <ac:spMk id="28" creationId="{1AA52812-9878-4523-9C60-2F5A612AE631}"/>
          </ac:spMkLst>
        </pc:spChg>
        <pc:spChg chg="add del">
          <ac:chgData name="Tiffani Reardon" userId="7e1c9a0cabc2164b" providerId="LiveId" clId="{1A937E8A-E895-4798-959A-AF21BAFFE339}" dt="2020-02-11T21:17:00.381" v="374" actId="26606"/>
          <ac:spMkLst>
            <pc:docMk/>
            <pc:sldMk cId="1450912442" sldId="281"/>
            <ac:spMk id="52" creationId="{34165AB3-7006-4430-BCE3-25476BE13322}"/>
          </ac:spMkLst>
        </pc:spChg>
        <pc:spChg chg="add del">
          <ac:chgData name="Tiffani Reardon" userId="7e1c9a0cabc2164b" providerId="LiveId" clId="{1A937E8A-E895-4798-959A-AF21BAFFE339}" dt="2020-02-11T21:17:00.381" v="374" actId="26606"/>
          <ac:spMkLst>
            <pc:docMk/>
            <pc:sldMk cId="1450912442" sldId="281"/>
            <ac:spMk id="54" creationId="{E3E51905-F374-4E1A-97CF-B741584B74D5}"/>
          </ac:spMkLst>
        </pc:spChg>
        <pc:spChg chg="add del">
          <ac:chgData name="Tiffani Reardon" userId="7e1c9a0cabc2164b" providerId="LiveId" clId="{1A937E8A-E895-4798-959A-AF21BAFFE339}" dt="2020-02-11T21:16:58.788" v="372" actId="26606"/>
          <ac:spMkLst>
            <pc:docMk/>
            <pc:sldMk cId="1450912442" sldId="281"/>
            <ac:spMk id="57" creationId="{195EE974-56C1-459E-AD9D-5B4D6D30160F}"/>
          </ac:spMkLst>
        </pc:spChg>
        <pc:spChg chg="add del">
          <ac:chgData name="Tiffani Reardon" userId="7e1c9a0cabc2164b" providerId="LiveId" clId="{1A937E8A-E895-4798-959A-AF21BAFFE339}" dt="2020-02-11T21:16:58.788" v="372" actId="26606"/>
          <ac:spMkLst>
            <pc:docMk/>
            <pc:sldMk cId="1450912442" sldId="281"/>
            <ac:spMk id="59" creationId="{E7C2E3A0-1FA7-471F-84CE-08ACFAB402AC}"/>
          </ac:spMkLst>
        </pc:spChg>
        <pc:spChg chg="add del">
          <ac:chgData name="Tiffani Reardon" userId="7e1c9a0cabc2164b" providerId="LiveId" clId="{1A937E8A-E895-4798-959A-AF21BAFFE339}" dt="2020-02-11T21:17:00.381" v="374" actId="26606"/>
          <ac:spMkLst>
            <pc:docMk/>
            <pc:sldMk cId="1450912442" sldId="281"/>
            <ac:spMk id="61" creationId="{D55CD764-972B-4CA5-A885-53E55C63E174}"/>
          </ac:spMkLst>
        </pc:spChg>
        <pc:spChg chg="add del">
          <ac:chgData name="Tiffani Reardon" userId="7e1c9a0cabc2164b" providerId="LiveId" clId="{1A937E8A-E895-4798-959A-AF21BAFFE339}" dt="2020-02-11T21:17:01.332" v="376" actId="26606"/>
          <ac:spMkLst>
            <pc:docMk/>
            <pc:sldMk cId="1450912442" sldId="281"/>
            <ac:spMk id="64" creationId="{D55CD764-972B-4CA5-A885-53E55C63E174}"/>
          </ac:spMkLst>
        </pc:spChg>
        <pc:spChg chg="add del">
          <ac:chgData name="Tiffani Reardon" userId="7e1c9a0cabc2164b" providerId="LiveId" clId="{1A937E8A-E895-4798-959A-AF21BAFFE339}" dt="2020-02-11T21:17:01.332" v="376" actId="26606"/>
          <ac:spMkLst>
            <pc:docMk/>
            <pc:sldMk cId="1450912442" sldId="281"/>
            <ac:spMk id="66" creationId="{34165AB3-7006-4430-BCE3-25476BE13322}"/>
          </ac:spMkLst>
        </pc:spChg>
        <pc:spChg chg="add del">
          <ac:chgData name="Tiffani Reardon" userId="7e1c9a0cabc2164b" providerId="LiveId" clId="{1A937E8A-E895-4798-959A-AF21BAFFE339}" dt="2020-02-11T21:17:01.332" v="376" actId="26606"/>
          <ac:spMkLst>
            <pc:docMk/>
            <pc:sldMk cId="1450912442" sldId="281"/>
            <ac:spMk id="67" creationId="{E3E51905-F374-4E1A-97CF-B741584B74D5}"/>
          </ac:spMkLst>
        </pc:spChg>
        <pc:spChg chg="add del">
          <ac:chgData name="Tiffani Reardon" userId="7e1c9a0cabc2164b" providerId="LiveId" clId="{1A937E8A-E895-4798-959A-AF21BAFFE339}" dt="2020-02-11T21:17:04.616" v="378" actId="26606"/>
          <ac:spMkLst>
            <pc:docMk/>
            <pc:sldMk cId="1450912442" sldId="281"/>
            <ac:spMk id="69" creationId="{D55CD764-972B-4CA5-A885-53E55C63E174}"/>
          </ac:spMkLst>
        </pc:spChg>
        <pc:spChg chg="add del">
          <ac:chgData name="Tiffani Reardon" userId="7e1c9a0cabc2164b" providerId="LiveId" clId="{1A937E8A-E895-4798-959A-AF21BAFFE339}" dt="2020-02-11T21:17:04.616" v="378" actId="26606"/>
          <ac:spMkLst>
            <pc:docMk/>
            <pc:sldMk cId="1450912442" sldId="281"/>
            <ac:spMk id="71" creationId="{34165AB3-7006-4430-BCE3-25476BE13322}"/>
          </ac:spMkLst>
        </pc:spChg>
        <pc:spChg chg="add del">
          <ac:chgData name="Tiffani Reardon" userId="7e1c9a0cabc2164b" providerId="LiveId" clId="{1A937E8A-E895-4798-959A-AF21BAFFE339}" dt="2020-02-11T21:17:04.616" v="378" actId="26606"/>
          <ac:spMkLst>
            <pc:docMk/>
            <pc:sldMk cId="1450912442" sldId="281"/>
            <ac:spMk id="72" creationId="{E3E51905-F374-4E1A-97CF-B741584B74D5}"/>
          </ac:spMkLst>
        </pc:spChg>
        <pc:spChg chg="add del">
          <ac:chgData name="Tiffani Reardon" userId="7e1c9a0cabc2164b" providerId="LiveId" clId="{1A937E8A-E895-4798-959A-AF21BAFFE339}" dt="2020-02-11T21:17:05.967" v="380" actId="26606"/>
          <ac:spMkLst>
            <pc:docMk/>
            <pc:sldMk cId="1450912442" sldId="281"/>
            <ac:spMk id="74" creationId="{D462EE7E-14DF-497D-AE08-F6623DB88E99}"/>
          </ac:spMkLst>
        </pc:spChg>
        <pc:spChg chg="add del">
          <ac:chgData name="Tiffani Reardon" userId="7e1c9a0cabc2164b" providerId="LiveId" clId="{1A937E8A-E895-4798-959A-AF21BAFFE339}" dt="2020-02-11T21:17:05.967" v="380" actId="26606"/>
          <ac:spMkLst>
            <pc:docMk/>
            <pc:sldMk cId="1450912442" sldId="281"/>
            <ac:spMk id="75" creationId="{2B7373E6-4724-4F6F-B078-E82B0AE895C8}"/>
          </ac:spMkLst>
        </pc:spChg>
        <pc:spChg chg="add del">
          <ac:chgData name="Tiffani Reardon" userId="7e1c9a0cabc2164b" providerId="LiveId" clId="{1A937E8A-E895-4798-959A-AF21BAFFE339}" dt="2020-02-11T21:17:06.873" v="383" actId="26606"/>
          <ac:spMkLst>
            <pc:docMk/>
            <pc:sldMk cId="1450912442" sldId="281"/>
            <ac:spMk id="77" creationId="{1AA52812-9878-4523-9C60-2F5A612AE631}"/>
          </ac:spMkLst>
        </pc:spChg>
        <pc:spChg chg="add del">
          <ac:chgData name="Tiffani Reardon" userId="7e1c9a0cabc2164b" providerId="LiveId" clId="{1A937E8A-E895-4798-959A-AF21BAFFE339}" dt="2020-02-11T21:17:06.873" v="383" actId="26606"/>
          <ac:spMkLst>
            <pc:docMk/>
            <pc:sldMk cId="1450912442" sldId="281"/>
            <ac:spMk id="81" creationId="{195EE974-56C1-459E-AD9D-5B4D6D30160F}"/>
          </ac:spMkLst>
        </pc:spChg>
        <pc:spChg chg="add del">
          <ac:chgData name="Tiffani Reardon" userId="7e1c9a0cabc2164b" providerId="LiveId" clId="{1A937E8A-E895-4798-959A-AF21BAFFE339}" dt="2020-02-11T21:17:06.873" v="383" actId="26606"/>
          <ac:spMkLst>
            <pc:docMk/>
            <pc:sldMk cId="1450912442" sldId="281"/>
            <ac:spMk id="82" creationId="{E7C2E3A0-1FA7-471F-84CE-08ACFAB402AC}"/>
          </ac:spMkLst>
        </pc:spChg>
        <pc:spChg chg="add del">
          <ac:chgData name="Tiffani Reardon" userId="7e1c9a0cabc2164b" providerId="LiveId" clId="{1A937E8A-E895-4798-959A-AF21BAFFE339}" dt="2020-02-11T21:17:13.015" v="388" actId="26606"/>
          <ac:spMkLst>
            <pc:docMk/>
            <pc:sldMk cId="1450912442" sldId="281"/>
            <ac:spMk id="84" creationId="{D55CD764-972B-4CA5-A885-53E55C63E174}"/>
          </ac:spMkLst>
        </pc:spChg>
        <pc:spChg chg="add del">
          <ac:chgData name="Tiffani Reardon" userId="7e1c9a0cabc2164b" providerId="LiveId" clId="{1A937E8A-E895-4798-959A-AF21BAFFE339}" dt="2020-02-11T21:17:13.015" v="388" actId="26606"/>
          <ac:spMkLst>
            <pc:docMk/>
            <pc:sldMk cId="1450912442" sldId="281"/>
            <ac:spMk id="86" creationId="{34165AB3-7006-4430-BCE3-25476BE13322}"/>
          </ac:spMkLst>
        </pc:spChg>
        <pc:spChg chg="add del">
          <ac:chgData name="Tiffani Reardon" userId="7e1c9a0cabc2164b" providerId="LiveId" clId="{1A937E8A-E895-4798-959A-AF21BAFFE339}" dt="2020-02-11T21:17:13.015" v="388" actId="26606"/>
          <ac:spMkLst>
            <pc:docMk/>
            <pc:sldMk cId="1450912442" sldId="281"/>
            <ac:spMk id="87" creationId="{E3E51905-F374-4E1A-97CF-B741584B74D5}"/>
          </ac:spMkLst>
        </pc:spChg>
        <pc:grpChg chg="add del">
          <ac:chgData name="Tiffani Reardon" userId="7e1c9a0cabc2164b" providerId="LiveId" clId="{1A937E8A-E895-4798-959A-AF21BAFFE339}" dt="2020-02-11T21:16:58.788" v="372" actId="26606"/>
          <ac:grpSpMkLst>
            <pc:docMk/>
            <pc:sldMk cId="1450912442" sldId="281"/>
            <ac:grpSpMk id="30" creationId="{597D524D-FD39-44BF-BAD9-417DE3051347}"/>
          </ac:grpSpMkLst>
        </pc:grpChg>
        <pc:grpChg chg="add del">
          <ac:chgData name="Tiffani Reardon" userId="7e1c9a0cabc2164b" providerId="LiveId" clId="{1A937E8A-E895-4798-959A-AF21BAFFE339}" dt="2020-02-11T21:17:00.381" v="374" actId="26606"/>
          <ac:grpSpMkLst>
            <pc:docMk/>
            <pc:sldMk cId="1450912442" sldId="281"/>
            <ac:grpSpMk id="62" creationId="{F763482E-C6B0-4F8D-90FE-76C25B1BF7D5}"/>
          </ac:grpSpMkLst>
        </pc:grpChg>
        <pc:grpChg chg="add del">
          <ac:chgData name="Tiffani Reardon" userId="7e1c9a0cabc2164b" providerId="LiveId" clId="{1A937E8A-E895-4798-959A-AF21BAFFE339}" dt="2020-02-11T21:17:01.332" v="376" actId="26606"/>
          <ac:grpSpMkLst>
            <pc:docMk/>
            <pc:sldMk cId="1450912442" sldId="281"/>
            <ac:grpSpMk id="65" creationId="{2843A21C-4D27-4E61-A6F8-4106ED4A3221}"/>
          </ac:grpSpMkLst>
        </pc:grpChg>
        <pc:grpChg chg="add del">
          <ac:chgData name="Tiffani Reardon" userId="7e1c9a0cabc2164b" providerId="LiveId" clId="{1A937E8A-E895-4798-959A-AF21BAFFE339}" dt="2020-02-11T21:17:04.616" v="378" actId="26606"/>
          <ac:grpSpMkLst>
            <pc:docMk/>
            <pc:sldMk cId="1450912442" sldId="281"/>
            <ac:grpSpMk id="70" creationId="{F763482E-C6B0-4F8D-90FE-76C25B1BF7D5}"/>
          </ac:grpSpMkLst>
        </pc:grpChg>
        <pc:grpChg chg="add del">
          <ac:chgData name="Tiffani Reardon" userId="7e1c9a0cabc2164b" providerId="LiveId" clId="{1A937E8A-E895-4798-959A-AF21BAFFE339}" dt="2020-02-11T21:17:06.873" v="383" actId="26606"/>
          <ac:grpSpMkLst>
            <pc:docMk/>
            <pc:sldMk cId="1450912442" sldId="281"/>
            <ac:grpSpMk id="78" creationId="{597D524D-FD39-44BF-BAD9-417DE3051347}"/>
          </ac:grpSpMkLst>
        </pc:grpChg>
        <pc:grpChg chg="add del">
          <ac:chgData name="Tiffani Reardon" userId="7e1c9a0cabc2164b" providerId="LiveId" clId="{1A937E8A-E895-4798-959A-AF21BAFFE339}" dt="2020-02-11T21:17:13.015" v="388" actId="26606"/>
          <ac:grpSpMkLst>
            <pc:docMk/>
            <pc:sldMk cId="1450912442" sldId="281"/>
            <ac:grpSpMk id="85" creationId="{2843A21C-4D27-4E61-A6F8-4106ED4A3221}"/>
          </ac:grpSpMkLst>
        </pc:grpChg>
        <pc:picChg chg="mod">
          <ac:chgData name="Tiffani Reardon" userId="7e1c9a0cabc2164b" providerId="LiveId" clId="{1A937E8A-E895-4798-959A-AF21BAFFE339}" dt="2020-02-11T21:55:19.256" v="1080" actId="962"/>
          <ac:picMkLst>
            <pc:docMk/>
            <pc:sldMk cId="1450912442" sldId="281"/>
            <ac:picMk id="4" creationId="{294B9BC1-1776-4FD9-9ECF-A2A78C9214A4}"/>
          </ac:picMkLst>
        </pc:picChg>
      </pc:sldChg>
      <pc:sldChg chg="addSp delSp modSp del mod setBg modNotesTx">
        <pc:chgData name="Tiffani Reardon" userId="7e1c9a0cabc2164b" providerId="LiveId" clId="{1A937E8A-E895-4798-959A-AF21BAFFE339}" dt="2020-02-14T15:31:38.942" v="7759" actId="2696"/>
        <pc:sldMkLst>
          <pc:docMk/>
          <pc:sldMk cId="1268701534" sldId="282"/>
        </pc:sldMkLst>
        <pc:spChg chg="mod">
          <ac:chgData name="Tiffani Reardon" userId="7e1c9a0cabc2164b" providerId="LiveId" clId="{1A937E8A-E895-4798-959A-AF21BAFFE339}" dt="2020-02-11T21:17:44.311" v="390" actId="27636"/>
          <ac:spMkLst>
            <pc:docMk/>
            <pc:sldMk cId="1268701534" sldId="282"/>
            <ac:spMk id="2" creationId="{F1D6A98F-95F6-40AF-95F9-0D2F5AE857FE}"/>
          </ac:spMkLst>
        </pc:spChg>
        <pc:spChg chg="del">
          <ac:chgData name="Tiffani Reardon" userId="7e1c9a0cabc2164b" providerId="LiveId" clId="{1A937E8A-E895-4798-959A-AF21BAFFE339}" dt="2020-02-11T21:17:44.269" v="389" actId="26606"/>
          <ac:spMkLst>
            <pc:docMk/>
            <pc:sldMk cId="1268701534" sldId="282"/>
            <ac:spMk id="9" creationId="{1DB7C82F-AB7E-4F0C-B829-FA1B9C415180}"/>
          </ac:spMkLst>
        </pc:spChg>
        <pc:spChg chg="add">
          <ac:chgData name="Tiffani Reardon" userId="7e1c9a0cabc2164b" providerId="LiveId" clId="{1A937E8A-E895-4798-959A-AF21BAFFE339}" dt="2020-02-11T21:17:44.269" v="389" actId="26606"/>
          <ac:spMkLst>
            <pc:docMk/>
            <pc:sldMk cId="1268701534" sldId="282"/>
            <ac:spMk id="14" creationId="{9D3A9E89-033E-4C4A-8C41-416DABFFD307}"/>
          </ac:spMkLst>
        </pc:spChg>
        <pc:spChg chg="add">
          <ac:chgData name="Tiffani Reardon" userId="7e1c9a0cabc2164b" providerId="LiveId" clId="{1A937E8A-E895-4798-959A-AF21BAFFE339}" dt="2020-02-11T21:17:44.269" v="389" actId="26606"/>
          <ac:spMkLst>
            <pc:docMk/>
            <pc:sldMk cId="1268701534" sldId="282"/>
            <ac:spMk id="16" creationId="{86293361-111E-427D-8E5B-256944AC8395}"/>
          </ac:spMkLst>
        </pc:spChg>
        <pc:spChg chg="add">
          <ac:chgData name="Tiffani Reardon" userId="7e1c9a0cabc2164b" providerId="LiveId" clId="{1A937E8A-E895-4798-959A-AF21BAFFE339}" dt="2020-02-11T21:17:44.269" v="389" actId="26606"/>
          <ac:spMkLst>
            <pc:docMk/>
            <pc:sldMk cId="1268701534" sldId="282"/>
            <ac:spMk id="40" creationId="{78907291-9D6D-4740-81DB-441477BCA279}"/>
          </ac:spMkLst>
        </pc:spChg>
        <pc:grpChg chg="add">
          <ac:chgData name="Tiffani Reardon" userId="7e1c9a0cabc2164b" providerId="LiveId" clId="{1A937E8A-E895-4798-959A-AF21BAFFE339}" dt="2020-02-11T21:17:44.269" v="389" actId="26606"/>
          <ac:grpSpMkLst>
            <pc:docMk/>
            <pc:sldMk cId="1268701534" sldId="282"/>
            <ac:grpSpMk id="18" creationId="{45E2E1AA-FCC7-4C80-AD5D-341E9F49EB4D}"/>
          </ac:grpSpMkLst>
        </pc:grpChg>
        <pc:picChg chg="mod">
          <ac:chgData name="Tiffani Reardon" userId="7e1c9a0cabc2164b" providerId="LiveId" clId="{1A937E8A-E895-4798-959A-AF21BAFFE339}" dt="2020-02-11T21:55:39.839" v="1136" actId="962"/>
          <ac:picMkLst>
            <pc:docMk/>
            <pc:sldMk cId="1268701534" sldId="282"/>
            <ac:picMk id="4" creationId="{9EBEB71F-F184-4979-AA04-7231344FF781}"/>
          </ac:picMkLst>
        </pc:picChg>
      </pc:sldChg>
      <pc:sldChg chg="addSp delSp modSp del mod setBg">
        <pc:chgData name="Tiffani Reardon" userId="7e1c9a0cabc2164b" providerId="LiveId" clId="{1A937E8A-E895-4798-959A-AF21BAFFE339}" dt="2020-02-14T15:31:44.245" v="7760" actId="2696"/>
        <pc:sldMkLst>
          <pc:docMk/>
          <pc:sldMk cId="3158941817" sldId="283"/>
        </pc:sldMkLst>
        <pc:spChg chg="mod">
          <ac:chgData name="Tiffani Reardon" userId="7e1c9a0cabc2164b" providerId="LiveId" clId="{1A937E8A-E895-4798-959A-AF21BAFFE339}" dt="2020-02-11T21:17:50.644" v="391" actId="26606"/>
          <ac:spMkLst>
            <pc:docMk/>
            <pc:sldMk cId="3158941817" sldId="283"/>
            <ac:spMk id="2" creationId="{F94DADF8-6C0E-498C-8153-4D61FB5B93DE}"/>
          </ac:spMkLst>
        </pc:spChg>
        <pc:spChg chg="mod">
          <ac:chgData name="Tiffani Reardon" userId="7e1c9a0cabc2164b" providerId="LiveId" clId="{1A937E8A-E895-4798-959A-AF21BAFFE339}" dt="2020-02-11T21:17:50.644" v="391" actId="26606"/>
          <ac:spMkLst>
            <pc:docMk/>
            <pc:sldMk cId="3158941817" sldId="283"/>
            <ac:spMk id="3" creationId="{A917FD75-1C87-475F-AFD0-2AB4E46C8299}"/>
          </ac:spMkLst>
        </pc:spChg>
        <pc:spChg chg="del">
          <ac:chgData name="Tiffani Reardon" userId="7e1c9a0cabc2164b" providerId="LiveId" clId="{1A937E8A-E895-4798-959A-AF21BAFFE339}" dt="2020-02-11T21:17:50.644" v="391" actId="26606"/>
          <ac:spMkLst>
            <pc:docMk/>
            <pc:sldMk cId="3158941817" sldId="283"/>
            <ac:spMk id="8" creationId="{3B854194-185D-494D-905C-7C7CB2E30F6E}"/>
          </ac:spMkLst>
        </pc:spChg>
        <pc:spChg chg="del">
          <ac:chgData name="Tiffani Reardon" userId="7e1c9a0cabc2164b" providerId="LiveId" clId="{1A937E8A-E895-4798-959A-AF21BAFFE339}" dt="2020-02-11T21:17:50.644" v="391" actId="26606"/>
          <ac:spMkLst>
            <pc:docMk/>
            <pc:sldMk cId="3158941817" sldId="283"/>
            <ac:spMk id="10" creationId="{B4F5FA0D-0104-4987-8241-EFF7C85B88DE}"/>
          </ac:spMkLst>
        </pc:spChg>
        <pc:spChg chg="add">
          <ac:chgData name="Tiffani Reardon" userId="7e1c9a0cabc2164b" providerId="LiveId" clId="{1A937E8A-E895-4798-959A-AF21BAFFE339}" dt="2020-02-11T21:17:50.644" v="391" actId="26606"/>
          <ac:spMkLst>
            <pc:docMk/>
            <pc:sldMk cId="3158941817" sldId="283"/>
            <ac:spMk id="17" creationId="{D6FD3B99-32DA-4048-B3C2-EC01E6D0FEE5}"/>
          </ac:spMkLst>
        </pc:spChg>
        <pc:spChg chg="add">
          <ac:chgData name="Tiffani Reardon" userId="7e1c9a0cabc2164b" providerId="LiveId" clId="{1A937E8A-E895-4798-959A-AF21BAFFE339}" dt="2020-02-11T21:17:50.644" v="391" actId="26606"/>
          <ac:spMkLst>
            <pc:docMk/>
            <pc:sldMk cId="3158941817" sldId="283"/>
            <ac:spMk id="19" creationId="{8C74482E-2E7A-40CD-99C9-7892C8AF9E51}"/>
          </ac:spMkLst>
        </pc:spChg>
        <pc:grpChg chg="add">
          <ac:chgData name="Tiffani Reardon" userId="7e1c9a0cabc2164b" providerId="LiveId" clId="{1A937E8A-E895-4798-959A-AF21BAFFE339}" dt="2020-02-11T21:17:50.644" v="391" actId="26606"/>
          <ac:grpSpMkLst>
            <pc:docMk/>
            <pc:sldMk cId="3158941817" sldId="283"/>
            <ac:grpSpMk id="21" creationId="{FBB1362E-4699-426B-8D02-4F7CE6DA9358}"/>
          </ac:grpSpMkLst>
        </pc:grpChg>
        <pc:picChg chg="del">
          <ac:chgData name="Tiffani Reardon" userId="7e1c9a0cabc2164b" providerId="LiveId" clId="{1A937E8A-E895-4798-959A-AF21BAFFE339}" dt="2020-02-11T21:17:50.644" v="391" actId="26606"/>
          <ac:picMkLst>
            <pc:docMk/>
            <pc:sldMk cId="3158941817" sldId="283"/>
            <ac:picMk id="12" creationId="{2897127E-6CEF-446C-BE87-93B7C46E49D1}"/>
          </ac:picMkLst>
        </pc:picChg>
      </pc:sldChg>
      <pc:sldChg chg="addSp delSp modSp mod setBg setClrOvrMap modNotesTx">
        <pc:chgData name="Tiffani Reardon" userId="7e1c9a0cabc2164b" providerId="LiveId" clId="{1A937E8A-E895-4798-959A-AF21BAFFE339}" dt="2020-02-14T15:35:57.751" v="8676" actId="20577"/>
        <pc:sldMkLst>
          <pc:docMk/>
          <pc:sldMk cId="3642838739" sldId="284"/>
        </pc:sldMkLst>
        <pc:spChg chg="mod">
          <ac:chgData name="Tiffani Reardon" userId="7e1c9a0cabc2164b" providerId="LiveId" clId="{1A937E8A-E895-4798-959A-AF21BAFFE339}" dt="2020-02-11T21:28:31.489" v="397" actId="26606"/>
          <ac:spMkLst>
            <pc:docMk/>
            <pc:sldMk cId="3642838739" sldId="284"/>
            <ac:spMk id="2" creationId="{846C799C-63CB-4DC1-92AB-72A1C9D7994D}"/>
          </ac:spMkLst>
        </pc:spChg>
        <pc:spChg chg="add del">
          <ac:chgData name="Tiffani Reardon" userId="7e1c9a0cabc2164b" providerId="LiveId" clId="{1A937E8A-E895-4798-959A-AF21BAFFE339}" dt="2020-02-11T21:28:31.489" v="397" actId="26606"/>
          <ac:spMkLst>
            <pc:docMk/>
            <pc:sldMk cId="3642838739" sldId="284"/>
            <ac:spMk id="7" creationId="{D55CD764-972B-4CA5-A885-53E55C63E174}"/>
          </ac:spMkLst>
        </pc:spChg>
        <pc:spChg chg="add del">
          <ac:chgData name="Tiffani Reardon" userId="7e1c9a0cabc2164b" providerId="LiveId" clId="{1A937E8A-E895-4798-959A-AF21BAFFE339}" dt="2020-02-11T21:28:31.489" v="397" actId="26606"/>
          <ac:spMkLst>
            <pc:docMk/>
            <pc:sldMk cId="3642838739" sldId="284"/>
            <ac:spMk id="8" creationId="{34165AB3-7006-4430-BCE3-25476BE13322}"/>
          </ac:spMkLst>
        </pc:spChg>
        <pc:spChg chg="del">
          <ac:chgData name="Tiffani Reardon" userId="7e1c9a0cabc2164b" providerId="LiveId" clId="{1A937E8A-E895-4798-959A-AF21BAFFE339}" dt="2020-02-11T21:18:01.480" v="392" actId="26606"/>
          <ac:spMkLst>
            <pc:docMk/>
            <pc:sldMk cId="3642838739" sldId="284"/>
            <ac:spMk id="10" creationId="{46C2E80F-49A6-4372-B103-219D417A55ED}"/>
          </ac:spMkLst>
        </pc:spChg>
        <pc:spChg chg="add del">
          <ac:chgData name="Tiffani Reardon" userId="7e1c9a0cabc2164b" providerId="LiveId" clId="{1A937E8A-E895-4798-959A-AF21BAFFE339}" dt="2020-02-11T21:28:31.489" v="397" actId="26606"/>
          <ac:spMkLst>
            <pc:docMk/>
            <pc:sldMk cId="3642838739" sldId="284"/>
            <ac:spMk id="36" creationId="{E3E51905-F374-4E1A-97CF-B741584B74D5}"/>
          </ac:spMkLst>
        </pc:spChg>
        <pc:grpChg chg="add del">
          <ac:chgData name="Tiffani Reardon" userId="7e1c9a0cabc2164b" providerId="LiveId" clId="{1A937E8A-E895-4798-959A-AF21BAFFE339}" dt="2020-02-11T21:28:31.489" v="397" actId="26606"/>
          <ac:grpSpMkLst>
            <pc:docMk/>
            <pc:sldMk cId="3642838739" sldId="284"/>
            <ac:grpSpMk id="14" creationId="{5B725D86-3DE6-4E0C-851E-E1DD45A555EE}"/>
          </ac:grpSpMkLst>
        </pc:grpChg>
        <pc:graphicFrameChg chg="mod modGraphic">
          <ac:chgData name="Tiffani Reardon" userId="7e1c9a0cabc2164b" providerId="LiveId" clId="{1A937E8A-E895-4798-959A-AF21BAFFE339}" dt="2020-02-14T15:32:23.822" v="7803" actId="2711"/>
          <ac:graphicFrameMkLst>
            <pc:docMk/>
            <pc:sldMk cId="3642838739" sldId="284"/>
            <ac:graphicFrameMk id="5" creationId="{ED29E8C2-795E-410B-BB49-1F0C57AC0630}"/>
          </ac:graphicFrameMkLst>
        </pc:graphicFrameChg>
        <pc:picChg chg="add del">
          <ac:chgData name="Tiffani Reardon" userId="7e1c9a0cabc2164b" providerId="LiveId" clId="{1A937E8A-E895-4798-959A-AF21BAFFE339}" dt="2020-02-11T21:27:57.448" v="395" actId="478"/>
          <ac:picMkLst>
            <pc:docMk/>
            <pc:sldMk cId="3642838739" sldId="284"/>
            <ac:picMk id="12" creationId="{F493F3A3-17C0-435C-88FD-C45C8853F12D}"/>
          </ac:picMkLst>
        </pc:picChg>
      </pc:sldChg>
      <pc:sldChg chg="addSp delSp modSp mod setBg modNotesTx">
        <pc:chgData name="Tiffani Reardon" userId="7e1c9a0cabc2164b" providerId="LiveId" clId="{1A937E8A-E895-4798-959A-AF21BAFFE339}" dt="2020-02-14T15:38:22.568" v="9374" actId="20577"/>
        <pc:sldMkLst>
          <pc:docMk/>
          <pc:sldMk cId="2714372163" sldId="285"/>
        </pc:sldMkLst>
        <pc:spChg chg="mod">
          <ac:chgData name="Tiffani Reardon" userId="7e1c9a0cabc2164b" providerId="LiveId" clId="{1A937E8A-E895-4798-959A-AF21BAFFE339}" dt="2020-02-11T21:30:08.926" v="412" actId="26606"/>
          <ac:spMkLst>
            <pc:docMk/>
            <pc:sldMk cId="2714372163" sldId="285"/>
            <ac:spMk id="2" creationId="{61890A54-695D-4BC2-9EAB-1F6AC04C6E52}"/>
          </ac:spMkLst>
        </pc:spChg>
        <pc:spChg chg="mod">
          <ac:chgData name="Tiffani Reardon" userId="7e1c9a0cabc2164b" providerId="LiveId" clId="{1A937E8A-E895-4798-959A-AF21BAFFE339}" dt="2020-02-11T21:30:08.951" v="413" actId="27636"/>
          <ac:spMkLst>
            <pc:docMk/>
            <pc:sldMk cId="2714372163" sldId="285"/>
            <ac:spMk id="3" creationId="{776756F5-B2AE-4BE5-9521-8F10AB924593}"/>
          </ac:spMkLst>
        </pc:spChg>
        <pc:spChg chg="mod">
          <ac:chgData name="Tiffani Reardon" userId="7e1c9a0cabc2164b" providerId="LiveId" clId="{1A937E8A-E895-4798-959A-AF21BAFFE339}" dt="2020-02-11T21:30:08.926" v="412" actId="26606"/>
          <ac:spMkLst>
            <pc:docMk/>
            <pc:sldMk cId="2714372163" sldId="285"/>
            <ac:spMk id="10" creationId="{819242B3-FF50-4538-9816-960B0D7B4E01}"/>
          </ac:spMkLst>
        </pc:spChg>
        <pc:spChg chg="del">
          <ac:chgData name="Tiffani Reardon" userId="7e1c9a0cabc2164b" providerId="LiveId" clId="{1A937E8A-E895-4798-959A-AF21BAFFE339}" dt="2020-02-11T21:28:59.183" v="398" actId="26606"/>
          <ac:spMkLst>
            <pc:docMk/>
            <pc:sldMk cId="2714372163" sldId="285"/>
            <ac:spMk id="16" creationId="{CF62D2A7-8207-488C-9F46-316BA81A16C8}"/>
          </ac:spMkLst>
        </pc:spChg>
        <pc:spChg chg="add del">
          <ac:chgData name="Tiffani Reardon" userId="7e1c9a0cabc2164b" providerId="LiveId" clId="{1A937E8A-E895-4798-959A-AF21BAFFE339}" dt="2020-02-11T21:29:56.003" v="411" actId="26606"/>
          <ac:spMkLst>
            <pc:docMk/>
            <pc:sldMk cId="2714372163" sldId="285"/>
            <ac:spMk id="21" creationId="{C5E1D13B-3A3C-462E-A6FF-A3D5A3881F31}"/>
          </ac:spMkLst>
        </pc:spChg>
        <pc:spChg chg="add del">
          <ac:chgData name="Tiffani Reardon" userId="7e1c9a0cabc2164b" providerId="LiveId" clId="{1A937E8A-E895-4798-959A-AF21BAFFE339}" dt="2020-02-11T21:29:56.003" v="411" actId="26606"/>
          <ac:spMkLst>
            <pc:docMk/>
            <pc:sldMk cId="2714372163" sldId="285"/>
            <ac:spMk id="23" creationId="{B82AB0A7-5ADB-43AA-A85D-9EB9D8BC09DC}"/>
          </ac:spMkLst>
        </pc:spChg>
        <pc:spChg chg="add del">
          <ac:chgData name="Tiffani Reardon" userId="7e1c9a0cabc2164b" providerId="LiveId" clId="{1A937E8A-E895-4798-959A-AF21BAFFE339}" dt="2020-02-11T21:29:56.003" v="411" actId="26606"/>
          <ac:spMkLst>
            <pc:docMk/>
            <pc:sldMk cId="2714372163" sldId="285"/>
            <ac:spMk id="25" creationId="{94214E17-97F3-4B04-AAE9-03BA148AE969}"/>
          </ac:spMkLst>
        </pc:spChg>
        <pc:spChg chg="add del">
          <ac:chgData name="Tiffani Reardon" userId="7e1c9a0cabc2164b" providerId="LiveId" clId="{1A937E8A-E895-4798-959A-AF21BAFFE339}" dt="2020-02-11T21:29:56.003" v="411" actId="26606"/>
          <ac:spMkLst>
            <pc:docMk/>
            <pc:sldMk cId="2714372163" sldId="285"/>
            <ac:spMk id="27" creationId="{EC9D92EA-1FC7-47BC-8749-59CAF27E94C9}"/>
          </ac:spMkLst>
        </pc:spChg>
        <pc:spChg chg="add del">
          <ac:chgData name="Tiffani Reardon" userId="7e1c9a0cabc2164b" providerId="LiveId" clId="{1A937E8A-E895-4798-959A-AF21BAFFE339}" dt="2020-02-11T21:30:08.926" v="412" actId="26606"/>
          <ac:spMkLst>
            <pc:docMk/>
            <pc:sldMk cId="2714372163" sldId="285"/>
            <ac:spMk id="32" creationId="{C5E1D13B-3A3C-462E-A6FF-A3D5A3881F31}"/>
          </ac:spMkLst>
        </pc:spChg>
        <pc:spChg chg="add del">
          <ac:chgData name="Tiffani Reardon" userId="7e1c9a0cabc2164b" providerId="LiveId" clId="{1A937E8A-E895-4798-959A-AF21BAFFE339}" dt="2020-02-11T21:30:08.926" v="412" actId="26606"/>
          <ac:spMkLst>
            <pc:docMk/>
            <pc:sldMk cId="2714372163" sldId="285"/>
            <ac:spMk id="34" creationId="{B82AB0A7-5ADB-43AA-A85D-9EB9D8BC09DC}"/>
          </ac:spMkLst>
        </pc:spChg>
        <pc:spChg chg="add del">
          <ac:chgData name="Tiffani Reardon" userId="7e1c9a0cabc2164b" providerId="LiveId" clId="{1A937E8A-E895-4798-959A-AF21BAFFE339}" dt="2020-02-11T21:30:08.926" v="412" actId="26606"/>
          <ac:spMkLst>
            <pc:docMk/>
            <pc:sldMk cId="2714372163" sldId="285"/>
            <ac:spMk id="36" creationId="{94214E17-97F3-4B04-AAE9-03BA148AE969}"/>
          </ac:spMkLst>
        </pc:spChg>
        <pc:spChg chg="add del">
          <ac:chgData name="Tiffani Reardon" userId="7e1c9a0cabc2164b" providerId="LiveId" clId="{1A937E8A-E895-4798-959A-AF21BAFFE339}" dt="2020-02-11T21:30:08.926" v="412" actId="26606"/>
          <ac:spMkLst>
            <pc:docMk/>
            <pc:sldMk cId="2714372163" sldId="285"/>
            <ac:spMk id="38" creationId="{EC9D92EA-1FC7-47BC-8749-59CAF27E94C9}"/>
          </ac:spMkLst>
        </pc:spChg>
        <pc:spChg chg="add">
          <ac:chgData name="Tiffani Reardon" userId="7e1c9a0cabc2164b" providerId="LiveId" clId="{1A937E8A-E895-4798-959A-AF21BAFFE339}" dt="2020-02-11T21:30:08.926" v="412" actId="26606"/>
          <ac:spMkLst>
            <pc:docMk/>
            <pc:sldMk cId="2714372163" sldId="285"/>
            <ac:spMk id="43" creationId="{911A6C77-6109-4F77-975B-C375615A557E}"/>
          </ac:spMkLst>
        </pc:spChg>
        <pc:grpChg chg="add">
          <ac:chgData name="Tiffani Reardon" userId="7e1c9a0cabc2164b" providerId="LiveId" clId="{1A937E8A-E895-4798-959A-AF21BAFFE339}" dt="2020-02-11T21:30:08.926" v="412" actId="26606"/>
          <ac:grpSpMkLst>
            <pc:docMk/>
            <pc:sldMk cId="2714372163" sldId="285"/>
            <ac:grpSpMk id="45" creationId="{CB343D17-9934-455E-B326-2F39206BA44A}"/>
          </ac:grpSpMkLst>
        </pc:grpChg>
        <pc:picChg chg="mod ord">
          <ac:chgData name="Tiffani Reardon" userId="7e1c9a0cabc2164b" providerId="LiveId" clId="{1A937E8A-E895-4798-959A-AF21BAFFE339}" dt="2020-02-11T21:55:49.531" v="1156" actId="962"/>
          <ac:picMkLst>
            <pc:docMk/>
            <pc:sldMk cId="2714372163" sldId="285"/>
            <ac:picMk id="8" creationId="{C304F3B6-7110-47C5-8140-A4883A6794A0}"/>
          </ac:picMkLst>
        </pc:picChg>
      </pc:sldChg>
      <pc:sldChg chg="addSp delSp modSp mod setBg modNotesTx">
        <pc:chgData name="Tiffani Reardon" userId="7e1c9a0cabc2164b" providerId="LiveId" clId="{1A937E8A-E895-4798-959A-AF21BAFFE339}" dt="2020-02-14T15:41:37.342" v="10407" actId="20577"/>
        <pc:sldMkLst>
          <pc:docMk/>
          <pc:sldMk cId="1664757766" sldId="286"/>
        </pc:sldMkLst>
        <pc:spChg chg="mod">
          <ac:chgData name="Tiffani Reardon" userId="7e1c9a0cabc2164b" providerId="LiveId" clId="{1A937E8A-E895-4798-959A-AF21BAFFE339}" dt="2020-02-11T21:30:21.639" v="414" actId="26606"/>
          <ac:spMkLst>
            <pc:docMk/>
            <pc:sldMk cId="1664757766" sldId="286"/>
            <ac:spMk id="2" creationId="{FBB3FADC-68B0-4825-BBA8-266EAEC72350}"/>
          </ac:spMkLst>
        </pc:spChg>
        <pc:spChg chg="del">
          <ac:chgData name="Tiffani Reardon" userId="7e1c9a0cabc2164b" providerId="LiveId" clId="{1A937E8A-E895-4798-959A-AF21BAFFE339}" dt="2020-02-11T21:30:21.639" v="414" actId="26606"/>
          <ac:spMkLst>
            <pc:docMk/>
            <pc:sldMk cId="1664757766" sldId="286"/>
            <ac:spMk id="10" creationId="{46C2E80F-49A6-4372-B103-219D417A55ED}"/>
          </ac:spMkLst>
        </pc:spChg>
        <pc:spChg chg="add">
          <ac:chgData name="Tiffani Reardon" userId="7e1c9a0cabc2164b" providerId="LiveId" clId="{1A937E8A-E895-4798-959A-AF21BAFFE339}" dt="2020-02-11T21:30:21.639" v="414" actId="26606"/>
          <ac:spMkLst>
            <pc:docMk/>
            <pc:sldMk cId="1664757766" sldId="286"/>
            <ac:spMk id="15" creationId="{4038CB10-1F5C-4D54-9DF7-12586DE5B007}"/>
          </ac:spMkLst>
        </pc:spChg>
        <pc:spChg chg="add">
          <ac:chgData name="Tiffani Reardon" userId="7e1c9a0cabc2164b" providerId="LiveId" clId="{1A937E8A-E895-4798-959A-AF21BAFFE339}" dt="2020-02-11T21:30:21.639" v="414" actId="26606"/>
          <ac:spMkLst>
            <pc:docMk/>
            <pc:sldMk cId="1664757766" sldId="286"/>
            <ac:spMk id="17" creationId="{73ED6512-6858-4552-B699-9A97FE9A4EA2}"/>
          </ac:spMkLst>
        </pc:spChg>
        <pc:graphicFrameChg chg="mod modGraphic">
          <ac:chgData name="Tiffani Reardon" userId="7e1c9a0cabc2164b" providerId="LiveId" clId="{1A937E8A-E895-4798-959A-AF21BAFFE339}" dt="2020-02-11T21:30:37.691" v="417" actId="207"/>
          <ac:graphicFrameMkLst>
            <pc:docMk/>
            <pc:sldMk cId="1664757766" sldId="286"/>
            <ac:graphicFrameMk id="5" creationId="{781759C4-3A79-4DD4-BB60-23F2D11C88CD}"/>
          </ac:graphicFrameMkLst>
        </pc:graphicFrameChg>
      </pc:sldChg>
      <pc:sldChg chg="addSp delSp modSp mod setBg modNotesTx">
        <pc:chgData name="Tiffani Reardon" userId="7e1c9a0cabc2164b" providerId="LiveId" clId="{1A937E8A-E895-4798-959A-AF21BAFFE339}" dt="2020-02-14T15:42:33.348" v="10651" actId="20577"/>
        <pc:sldMkLst>
          <pc:docMk/>
          <pc:sldMk cId="944200052" sldId="287"/>
        </pc:sldMkLst>
        <pc:spChg chg="mod">
          <ac:chgData name="Tiffani Reardon" userId="7e1c9a0cabc2164b" providerId="LiveId" clId="{1A937E8A-E895-4798-959A-AF21BAFFE339}" dt="2020-02-11T21:30:50.817" v="418" actId="26606"/>
          <ac:spMkLst>
            <pc:docMk/>
            <pc:sldMk cId="944200052" sldId="287"/>
            <ac:spMk id="2" creationId="{D9487CC1-6226-4055-A14B-D27E69075059}"/>
          </ac:spMkLst>
        </pc:spChg>
        <pc:spChg chg="del">
          <ac:chgData name="Tiffani Reardon" userId="7e1c9a0cabc2164b" providerId="LiveId" clId="{1A937E8A-E895-4798-959A-AF21BAFFE339}" dt="2020-02-11T21:30:50.817" v="418" actId="26606"/>
          <ac:spMkLst>
            <pc:docMk/>
            <pc:sldMk cId="944200052" sldId="287"/>
            <ac:spMk id="5" creationId="{23962611-DFD5-4092-AAFD-559E3DFCE2C9}"/>
          </ac:spMkLst>
        </pc:spChg>
        <pc:spChg chg="add">
          <ac:chgData name="Tiffani Reardon" userId="7e1c9a0cabc2164b" providerId="LiveId" clId="{1A937E8A-E895-4798-959A-AF21BAFFE339}" dt="2020-02-11T21:30:50.817" v="418" actId="26606"/>
          <ac:spMkLst>
            <pc:docMk/>
            <pc:sldMk cId="944200052" sldId="287"/>
            <ac:spMk id="17" creationId="{CDA1A2E9-63FE-408D-A803-8E306ECAB4B3}"/>
          </ac:spMkLst>
        </pc:spChg>
        <pc:spChg chg="add">
          <ac:chgData name="Tiffani Reardon" userId="7e1c9a0cabc2164b" providerId="LiveId" clId="{1A937E8A-E895-4798-959A-AF21BAFFE339}" dt="2020-02-11T21:30:50.817" v="418" actId="26606"/>
          <ac:spMkLst>
            <pc:docMk/>
            <pc:sldMk cId="944200052" sldId="287"/>
            <ac:spMk id="19" creationId="{927CAFC9-A675-4314-84EF-236FFA58A3F2}"/>
          </ac:spMkLst>
        </pc:spChg>
        <pc:spChg chg="add">
          <ac:chgData name="Tiffani Reardon" userId="7e1c9a0cabc2164b" providerId="LiveId" clId="{1A937E8A-E895-4798-959A-AF21BAFFE339}" dt="2020-02-11T21:30:50.817" v="418" actId="26606"/>
          <ac:spMkLst>
            <pc:docMk/>
            <pc:sldMk cId="944200052" sldId="287"/>
            <ac:spMk id="21" creationId="{FBE9F90C-C163-435B-9A68-D15C92D1CF2B}"/>
          </ac:spMkLst>
        </pc:spChg>
        <pc:spChg chg="add">
          <ac:chgData name="Tiffani Reardon" userId="7e1c9a0cabc2164b" providerId="LiveId" clId="{1A937E8A-E895-4798-959A-AF21BAFFE339}" dt="2020-02-11T21:30:50.817" v="418" actId="26606"/>
          <ac:spMkLst>
            <pc:docMk/>
            <pc:sldMk cId="944200052" sldId="287"/>
            <ac:spMk id="23" creationId="{1A882A9F-F4E9-4E23-8F0B-20B5DF42EAA9}"/>
          </ac:spMkLst>
        </pc:spChg>
        <pc:picChg chg="del">
          <ac:chgData name="Tiffani Reardon" userId="7e1c9a0cabc2164b" providerId="LiveId" clId="{1A937E8A-E895-4798-959A-AF21BAFFE339}" dt="2020-02-11T21:30:50.817" v="418" actId="26606"/>
          <ac:picMkLst>
            <pc:docMk/>
            <pc:sldMk cId="944200052" sldId="287"/>
            <ac:picMk id="10" creationId="{2270F1FA-0425-408F-9861-80BF5AFB276D}"/>
          </ac:picMkLst>
        </pc:picChg>
        <pc:picChg chg="add mod">
          <ac:chgData name="Tiffani Reardon" userId="7e1c9a0cabc2164b" providerId="LiveId" clId="{1A937E8A-E895-4798-959A-AF21BAFFE339}" dt="2020-02-11T21:55:54.935" v="1166" actId="962"/>
          <ac:picMkLst>
            <pc:docMk/>
            <pc:sldMk cId="944200052" sldId="287"/>
            <ac:picMk id="14" creationId="{D5F8DE36-0300-41FA-8E8A-07B59241956D}"/>
          </ac:picMkLst>
        </pc:picChg>
      </pc:sldChg>
      <pc:sldChg chg="addSp delSp modSp mod setBg setClrOvrMap modNotesTx">
        <pc:chgData name="Tiffani Reardon" userId="7e1c9a0cabc2164b" providerId="LiveId" clId="{1A937E8A-E895-4798-959A-AF21BAFFE339}" dt="2020-02-14T15:47:48.796" v="11466" actId="20577"/>
        <pc:sldMkLst>
          <pc:docMk/>
          <pc:sldMk cId="1391530630" sldId="288"/>
        </pc:sldMkLst>
        <pc:spChg chg="mod">
          <ac:chgData name="Tiffani Reardon" userId="7e1c9a0cabc2164b" providerId="LiveId" clId="{1A937E8A-E895-4798-959A-AF21BAFFE339}" dt="2020-02-11T21:31:20.324" v="421" actId="26606"/>
          <ac:spMkLst>
            <pc:docMk/>
            <pc:sldMk cId="1391530630" sldId="288"/>
            <ac:spMk id="2" creationId="{82F444E5-2F38-423E-83C6-6A207DAF8EF0}"/>
          </ac:spMkLst>
        </pc:spChg>
        <pc:spChg chg="mod ord">
          <ac:chgData name="Tiffani Reardon" userId="7e1c9a0cabc2164b" providerId="LiveId" clId="{1A937E8A-E895-4798-959A-AF21BAFFE339}" dt="2020-02-11T21:31:20.324" v="421" actId="26606"/>
          <ac:spMkLst>
            <pc:docMk/>
            <pc:sldMk cId="1391530630" sldId="288"/>
            <ac:spMk id="3" creationId="{B66A079B-34DE-484E-828B-E828A0234260}"/>
          </ac:spMkLst>
        </pc:spChg>
        <pc:spChg chg="add del">
          <ac:chgData name="Tiffani Reardon" userId="7e1c9a0cabc2164b" providerId="LiveId" clId="{1A937E8A-E895-4798-959A-AF21BAFFE339}" dt="2020-02-11T21:31:20.324" v="421" actId="26606"/>
          <ac:spMkLst>
            <pc:docMk/>
            <pc:sldMk cId="1391530630" sldId="288"/>
            <ac:spMk id="11" creationId="{2C6A2225-94AF-4BC4-98F4-77746E7B10A9}"/>
          </ac:spMkLst>
        </pc:spChg>
        <pc:spChg chg="add del">
          <ac:chgData name="Tiffani Reardon" userId="7e1c9a0cabc2164b" providerId="LiveId" clId="{1A937E8A-E895-4798-959A-AF21BAFFE339}" dt="2020-02-11T21:31:20.324" v="421" actId="26606"/>
          <ac:spMkLst>
            <pc:docMk/>
            <pc:sldMk cId="1391530630" sldId="288"/>
            <ac:spMk id="13" creationId="{648F5915-2CE1-4F74-88C5-D4366893D2DF}"/>
          </ac:spMkLst>
        </pc:spChg>
        <pc:spChg chg="add del">
          <ac:chgData name="Tiffani Reardon" userId="7e1c9a0cabc2164b" providerId="LiveId" clId="{1A937E8A-E895-4798-959A-AF21BAFFE339}" dt="2020-02-11T21:31:20.318" v="420" actId="26606"/>
          <ac:spMkLst>
            <pc:docMk/>
            <pc:sldMk cId="1391530630" sldId="288"/>
            <ac:spMk id="18" creationId="{2C6A2225-94AF-4BC4-98F4-77746E7B10A9}"/>
          </ac:spMkLst>
        </pc:spChg>
        <pc:spChg chg="add del">
          <ac:chgData name="Tiffani Reardon" userId="7e1c9a0cabc2164b" providerId="LiveId" clId="{1A937E8A-E895-4798-959A-AF21BAFFE339}" dt="2020-02-11T21:31:20.318" v="420" actId="26606"/>
          <ac:spMkLst>
            <pc:docMk/>
            <pc:sldMk cId="1391530630" sldId="288"/>
            <ac:spMk id="20" creationId="{648F5915-2CE1-4F74-88C5-D4366893D2DF}"/>
          </ac:spMkLst>
        </pc:spChg>
        <pc:spChg chg="add">
          <ac:chgData name="Tiffani Reardon" userId="7e1c9a0cabc2164b" providerId="LiveId" clId="{1A937E8A-E895-4798-959A-AF21BAFFE339}" dt="2020-02-11T21:31:20.324" v="421" actId="26606"/>
          <ac:spMkLst>
            <pc:docMk/>
            <pc:sldMk cId="1391530630" sldId="288"/>
            <ac:spMk id="22" creationId="{99899462-FC16-43B0-966B-FCA263450716}"/>
          </ac:spMkLst>
        </pc:spChg>
        <pc:picChg chg="mod ord">
          <ac:chgData name="Tiffani Reardon" userId="7e1c9a0cabc2164b" providerId="LiveId" clId="{1A937E8A-E895-4798-959A-AF21BAFFE339}" dt="2020-02-11T21:56:22.238" v="1360" actId="962"/>
          <ac:picMkLst>
            <pc:docMk/>
            <pc:sldMk cId="1391530630" sldId="288"/>
            <ac:picMk id="4" creationId="{A4CA01F9-20F9-4620-871A-E6A667D0F52F}"/>
          </ac:picMkLst>
        </pc:picChg>
        <pc:picChg chg="mod">
          <ac:chgData name="Tiffani Reardon" userId="7e1c9a0cabc2164b" providerId="LiveId" clId="{1A937E8A-E895-4798-959A-AF21BAFFE339}" dt="2020-02-11T21:56:13.447" v="1278" actId="962"/>
          <ac:picMkLst>
            <pc:docMk/>
            <pc:sldMk cId="1391530630" sldId="288"/>
            <ac:picMk id="6" creationId="{EBC4D747-81B1-4622-A8A1-6B571AB400D5}"/>
          </ac:picMkLst>
        </pc:picChg>
        <pc:cxnChg chg="add">
          <ac:chgData name="Tiffani Reardon" userId="7e1c9a0cabc2164b" providerId="LiveId" clId="{1A937E8A-E895-4798-959A-AF21BAFFE339}" dt="2020-02-11T21:31:20.324" v="421" actId="26606"/>
          <ac:cxnSpMkLst>
            <pc:docMk/>
            <pc:sldMk cId="1391530630" sldId="288"/>
            <ac:cxnSpMk id="23" creationId="{AAFEA932-2DF1-410C-A00A-7A1E7DBF7511}"/>
          </ac:cxnSpMkLst>
        </pc:cxnChg>
      </pc:sldChg>
      <pc:sldChg chg="addSp delSp modSp mod setBg modNotesTx">
        <pc:chgData name="Tiffani Reardon" userId="7e1c9a0cabc2164b" providerId="LiveId" clId="{1A937E8A-E895-4798-959A-AF21BAFFE339}" dt="2020-02-14T15:48:34.871" v="11743" actId="20577"/>
        <pc:sldMkLst>
          <pc:docMk/>
          <pc:sldMk cId="168566469" sldId="289"/>
        </pc:sldMkLst>
        <pc:spChg chg="mod">
          <ac:chgData name="Tiffani Reardon" userId="7e1c9a0cabc2164b" providerId="LiveId" clId="{1A937E8A-E895-4798-959A-AF21BAFFE339}" dt="2020-02-11T21:32:17.718" v="424" actId="26606"/>
          <ac:spMkLst>
            <pc:docMk/>
            <pc:sldMk cId="168566469" sldId="289"/>
            <ac:spMk id="2" creationId="{22B60761-25AE-4D4D-A48B-F745695DBA80}"/>
          </ac:spMkLst>
        </pc:spChg>
        <pc:spChg chg="mod ord">
          <ac:chgData name="Tiffani Reardon" userId="7e1c9a0cabc2164b" providerId="LiveId" clId="{1A937E8A-E895-4798-959A-AF21BAFFE339}" dt="2020-02-11T21:32:17.718" v="424" actId="26606"/>
          <ac:spMkLst>
            <pc:docMk/>
            <pc:sldMk cId="168566469" sldId="289"/>
            <ac:spMk id="3" creationId="{6EA5096C-358A-49FE-90FF-BBD086C3B6E2}"/>
          </ac:spMkLst>
        </pc:spChg>
        <pc:spChg chg="del">
          <ac:chgData name="Tiffani Reardon" userId="7e1c9a0cabc2164b" providerId="LiveId" clId="{1A937E8A-E895-4798-959A-AF21BAFFE339}" dt="2020-02-11T21:32:17.718" v="424" actId="26606"/>
          <ac:spMkLst>
            <pc:docMk/>
            <pc:sldMk cId="168566469" sldId="289"/>
            <ac:spMk id="8" creationId="{99899462-FC16-43B0-966B-FCA263450716}"/>
          </ac:spMkLst>
        </pc:spChg>
        <pc:spChg chg="add">
          <ac:chgData name="Tiffani Reardon" userId="7e1c9a0cabc2164b" providerId="LiveId" clId="{1A937E8A-E895-4798-959A-AF21BAFFE339}" dt="2020-02-11T21:32:17.718" v="424" actId="26606"/>
          <ac:spMkLst>
            <pc:docMk/>
            <pc:sldMk cId="168566469" sldId="289"/>
            <ac:spMk id="14" creationId="{91F32EBA-ED97-466E-8CFA-8382584155D0}"/>
          </ac:spMkLst>
        </pc:spChg>
        <pc:grpChg chg="add">
          <ac:chgData name="Tiffani Reardon" userId="7e1c9a0cabc2164b" providerId="LiveId" clId="{1A937E8A-E895-4798-959A-AF21BAFFE339}" dt="2020-02-11T21:32:17.718" v="424" actId="26606"/>
          <ac:grpSpMkLst>
            <pc:docMk/>
            <pc:sldMk cId="168566469" sldId="289"/>
            <ac:grpSpMk id="16" creationId="{FBB1362E-4699-426B-8D02-4F7CE6DA9358}"/>
          </ac:grpSpMkLst>
        </pc:grpChg>
        <pc:picChg chg="mod">
          <ac:chgData name="Tiffani Reardon" userId="7e1c9a0cabc2164b" providerId="LiveId" clId="{1A937E8A-E895-4798-959A-AF21BAFFE339}" dt="2020-02-11T21:56:36.191" v="1420" actId="962"/>
          <ac:picMkLst>
            <pc:docMk/>
            <pc:sldMk cId="168566469" sldId="289"/>
            <ac:picMk id="4" creationId="{2C9815D1-CBAF-4A9F-B274-164FBF0C9EAD}"/>
          </ac:picMkLst>
        </pc:picChg>
        <pc:picChg chg="mod">
          <ac:chgData name="Tiffani Reardon" userId="7e1c9a0cabc2164b" providerId="LiveId" clId="{1A937E8A-E895-4798-959A-AF21BAFFE339}" dt="2020-02-11T21:56:43.090" v="1488" actId="962"/>
          <ac:picMkLst>
            <pc:docMk/>
            <pc:sldMk cId="168566469" sldId="289"/>
            <ac:picMk id="6" creationId="{44C76017-4607-4158-B42C-5452F6EDA3C3}"/>
          </ac:picMkLst>
        </pc:picChg>
        <pc:cxnChg chg="del">
          <ac:chgData name="Tiffani Reardon" userId="7e1c9a0cabc2164b" providerId="LiveId" clId="{1A937E8A-E895-4798-959A-AF21BAFFE339}" dt="2020-02-11T21:32:17.718" v="424" actId="26606"/>
          <ac:cxnSpMkLst>
            <pc:docMk/>
            <pc:sldMk cId="168566469" sldId="289"/>
            <ac:cxnSpMk id="9" creationId="{AAFEA932-2DF1-410C-A00A-7A1E7DBF7511}"/>
          </ac:cxnSpMkLst>
        </pc:cxnChg>
      </pc:sldChg>
      <pc:sldChg chg="addSp delSp modSp mod setBg setClrOvrMap modNotesTx">
        <pc:chgData name="Tiffani Reardon" userId="7e1c9a0cabc2164b" providerId="LiveId" clId="{1A937E8A-E895-4798-959A-AF21BAFFE339}" dt="2020-02-14T15:50:10.069" v="12016" actId="20577"/>
        <pc:sldMkLst>
          <pc:docMk/>
          <pc:sldMk cId="2966690215" sldId="290"/>
        </pc:sldMkLst>
        <pc:spChg chg="mod">
          <ac:chgData name="Tiffani Reardon" userId="7e1c9a0cabc2164b" providerId="LiveId" clId="{1A937E8A-E895-4798-959A-AF21BAFFE339}" dt="2020-02-11T21:32:30.132" v="426" actId="27636"/>
          <ac:spMkLst>
            <pc:docMk/>
            <pc:sldMk cId="2966690215" sldId="290"/>
            <ac:spMk id="2" creationId="{AE6EB4B4-AFB7-4A78-9F8B-64E2B5321C00}"/>
          </ac:spMkLst>
        </pc:spChg>
        <pc:spChg chg="mod">
          <ac:chgData name="Tiffani Reardon" userId="7e1c9a0cabc2164b" providerId="LiveId" clId="{1A937E8A-E895-4798-959A-AF21BAFFE339}" dt="2020-02-11T21:32:30.103" v="425" actId="26606"/>
          <ac:spMkLst>
            <pc:docMk/>
            <pc:sldMk cId="2966690215" sldId="290"/>
            <ac:spMk id="3" creationId="{5839AAF5-F0B6-4C8C-A1FA-0DFBBB4A459F}"/>
          </ac:spMkLst>
        </pc:spChg>
        <pc:spChg chg="del">
          <ac:chgData name="Tiffani Reardon" userId="7e1c9a0cabc2164b" providerId="LiveId" clId="{1A937E8A-E895-4798-959A-AF21BAFFE339}" dt="2020-02-11T21:32:30.103" v="425" actId="26606"/>
          <ac:spMkLst>
            <pc:docMk/>
            <pc:sldMk cId="2966690215" sldId="290"/>
            <ac:spMk id="9" creationId="{CF62D2A7-8207-488C-9F46-316BA81A16C8}"/>
          </ac:spMkLst>
        </pc:spChg>
        <pc:spChg chg="add">
          <ac:chgData name="Tiffani Reardon" userId="7e1c9a0cabc2164b" providerId="LiveId" clId="{1A937E8A-E895-4798-959A-AF21BAFFE339}" dt="2020-02-11T21:32:30.103" v="425" actId="26606"/>
          <ac:spMkLst>
            <pc:docMk/>
            <pc:sldMk cId="2966690215" sldId="290"/>
            <ac:spMk id="14" creationId="{B0792D4F-247E-46FE-85FC-881DEFA41D94}"/>
          </ac:spMkLst>
        </pc:spChg>
        <pc:picChg chg="mod">
          <ac:chgData name="Tiffani Reardon" userId="7e1c9a0cabc2164b" providerId="LiveId" clId="{1A937E8A-E895-4798-959A-AF21BAFFE339}" dt="2020-02-11T21:56:54.249" v="1572" actId="962"/>
          <ac:picMkLst>
            <pc:docMk/>
            <pc:sldMk cId="2966690215" sldId="290"/>
            <ac:picMk id="4" creationId="{9A52E124-842B-42B1-8EBB-29A9B53673DE}"/>
          </ac:picMkLst>
        </pc:picChg>
        <pc:cxnChg chg="add">
          <ac:chgData name="Tiffani Reardon" userId="7e1c9a0cabc2164b" providerId="LiveId" clId="{1A937E8A-E895-4798-959A-AF21BAFFE339}" dt="2020-02-11T21:32:30.103" v="425" actId="26606"/>
          <ac:cxnSpMkLst>
            <pc:docMk/>
            <pc:sldMk cId="2966690215" sldId="290"/>
            <ac:cxnSpMk id="16" creationId="{749A7284-D010-4ACB-A08A-FC3C3689B5EB}"/>
          </ac:cxnSpMkLst>
        </pc:cxnChg>
      </pc:sldChg>
      <pc:sldChg chg="addSp delSp modSp mod setBg modNotesTx">
        <pc:chgData name="Tiffani Reardon" userId="7e1c9a0cabc2164b" providerId="LiveId" clId="{1A937E8A-E895-4798-959A-AF21BAFFE339}" dt="2020-02-14T15:53:46.374" v="13059" actId="20577"/>
        <pc:sldMkLst>
          <pc:docMk/>
          <pc:sldMk cId="530636640" sldId="291"/>
        </pc:sldMkLst>
        <pc:spChg chg="mod">
          <ac:chgData name="Tiffani Reardon" userId="7e1c9a0cabc2164b" providerId="LiveId" clId="{1A937E8A-E895-4798-959A-AF21BAFFE339}" dt="2020-02-11T21:32:41.914" v="430" actId="26606"/>
          <ac:spMkLst>
            <pc:docMk/>
            <pc:sldMk cId="530636640" sldId="291"/>
            <ac:spMk id="2" creationId="{BC271737-C0CB-4701-8CC5-79102788864B}"/>
          </ac:spMkLst>
        </pc:spChg>
        <pc:spChg chg="mod">
          <ac:chgData name="Tiffani Reardon" userId="7e1c9a0cabc2164b" providerId="LiveId" clId="{1A937E8A-E895-4798-959A-AF21BAFFE339}" dt="2020-02-11T21:32:41.914" v="430" actId="26606"/>
          <ac:spMkLst>
            <pc:docMk/>
            <pc:sldMk cId="530636640" sldId="291"/>
            <ac:spMk id="3" creationId="{B0CC7D7C-EA84-4DA5-B3BD-EE45B2E02BF7}"/>
          </ac:spMkLst>
        </pc:spChg>
        <pc:spChg chg="add del">
          <ac:chgData name="Tiffani Reardon" userId="7e1c9a0cabc2164b" providerId="LiveId" clId="{1A937E8A-E895-4798-959A-AF21BAFFE339}" dt="2020-02-11T21:32:41.914" v="430" actId="26606"/>
          <ac:spMkLst>
            <pc:docMk/>
            <pc:sldMk cId="530636640" sldId="291"/>
            <ac:spMk id="8" creationId="{3B854194-185D-494D-905C-7C7CB2E30F6E}"/>
          </ac:spMkLst>
        </pc:spChg>
        <pc:spChg chg="add del">
          <ac:chgData name="Tiffani Reardon" userId="7e1c9a0cabc2164b" providerId="LiveId" clId="{1A937E8A-E895-4798-959A-AF21BAFFE339}" dt="2020-02-11T21:32:41.914" v="430" actId="26606"/>
          <ac:spMkLst>
            <pc:docMk/>
            <pc:sldMk cId="530636640" sldId="291"/>
            <ac:spMk id="10" creationId="{B4F5FA0D-0104-4987-8241-EFF7C85B88DE}"/>
          </ac:spMkLst>
        </pc:spChg>
        <pc:spChg chg="add del">
          <ac:chgData name="Tiffani Reardon" userId="7e1c9a0cabc2164b" providerId="LiveId" clId="{1A937E8A-E895-4798-959A-AF21BAFFE339}" dt="2020-02-11T21:32:41.902" v="429" actId="26606"/>
          <ac:spMkLst>
            <pc:docMk/>
            <pc:sldMk cId="530636640" sldId="291"/>
            <ac:spMk id="17" creationId="{C4E4288A-DFC8-40A2-90E5-70E851A933AD}"/>
          </ac:spMkLst>
        </pc:spChg>
        <pc:spChg chg="add del">
          <ac:chgData name="Tiffani Reardon" userId="7e1c9a0cabc2164b" providerId="LiveId" clId="{1A937E8A-E895-4798-959A-AF21BAFFE339}" dt="2020-02-11T21:32:41.902" v="429" actId="26606"/>
          <ac:spMkLst>
            <pc:docMk/>
            <pc:sldMk cId="530636640" sldId="291"/>
            <ac:spMk id="19" creationId="{9AD93FD3-7DF2-4DC8-BD55-8B2EB5F63F2A}"/>
          </ac:spMkLst>
        </pc:spChg>
        <pc:spChg chg="add del">
          <ac:chgData name="Tiffani Reardon" userId="7e1c9a0cabc2164b" providerId="LiveId" clId="{1A937E8A-E895-4798-959A-AF21BAFFE339}" dt="2020-02-11T21:32:41.902" v="429" actId="26606"/>
          <ac:spMkLst>
            <pc:docMk/>
            <pc:sldMk cId="530636640" sldId="291"/>
            <ac:spMk id="21" creationId="{956571CF-1434-4180-A385-D4AC63B6269D}"/>
          </ac:spMkLst>
        </pc:spChg>
        <pc:spChg chg="add del">
          <ac:chgData name="Tiffani Reardon" userId="7e1c9a0cabc2164b" providerId="LiveId" clId="{1A937E8A-E895-4798-959A-AF21BAFFE339}" dt="2020-02-11T21:32:41.902" v="429" actId="26606"/>
          <ac:spMkLst>
            <pc:docMk/>
            <pc:sldMk cId="530636640" sldId="291"/>
            <ac:spMk id="23" creationId="{19D0EF7D-8D7F-4A18-A68B-92E2D448730D}"/>
          </ac:spMkLst>
        </pc:spChg>
        <pc:spChg chg="add">
          <ac:chgData name="Tiffani Reardon" userId="7e1c9a0cabc2164b" providerId="LiveId" clId="{1A937E8A-E895-4798-959A-AF21BAFFE339}" dt="2020-02-11T21:32:41.914" v="430" actId="26606"/>
          <ac:spMkLst>
            <pc:docMk/>
            <pc:sldMk cId="530636640" sldId="291"/>
            <ac:spMk id="49" creationId="{64F519EA-836C-4E21-87EE-CE7AB018636F}"/>
          </ac:spMkLst>
        </pc:spChg>
        <pc:spChg chg="add">
          <ac:chgData name="Tiffani Reardon" userId="7e1c9a0cabc2164b" providerId="LiveId" clId="{1A937E8A-E895-4798-959A-AF21BAFFE339}" dt="2020-02-11T21:32:41.914" v="430" actId="26606"/>
          <ac:spMkLst>
            <pc:docMk/>
            <pc:sldMk cId="530636640" sldId="291"/>
            <ac:spMk id="50" creationId="{E3E51905-F374-4E1A-97CF-B741584B74D5}"/>
          </ac:spMkLst>
        </pc:spChg>
        <pc:spChg chg="add">
          <ac:chgData name="Tiffani Reardon" userId="7e1c9a0cabc2164b" providerId="LiveId" clId="{1A937E8A-E895-4798-959A-AF21BAFFE339}" dt="2020-02-11T21:32:41.914" v="430" actId="26606"/>
          <ac:spMkLst>
            <pc:docMk/>
            <pc:sldMk cId="530636640" sldId="291"/>
            <ac:spMk id="51" creationId="{A210685A-6235-45A7-850D-A6F555466EF7}"/>
          </ac:spMkLst>
        </pc:spChg>
        <pc:grpChg chg="add del">
          <ac:chgData name="Tiffani Reardon" userId="7e1c9a0cabc2164b" providerId="LiveId" clId="{1A937E8A-E895-4798-959A-AF21BAFFE339}" dt="2020-02-11T21:32:41.902" v="429" actId="26606"/>
          <ac:grpSpMkLst>
            <pc:docMk/>
            <pc:sldMk cId="530636640" sldId="291"/>
            <ac:grpSpMk id="25" creationId="{C770F868-28FE-4B38-8FC7-E9C841B837FA}"/>
          </ac:grpSpMkLst>
        </pc:grpChg>
        <pc:grpChg chg="add">
          <ac:chgData name="Tiffani Reardon" userId="7e1c9a0cabc2164b" providerId="LiveId" clId="{1A937E8A-E895-4798-959A-AF21BAFFE339}" dt="2020-02-11T21:32:41.914" v="430" actId="26606"/>
          <ac:grpSpMkLst>
            <pc:docMk/>
            <pc:sldMk cId="530636640" sldId="291"/>
            <ac:grpSpMk id="52" creationId="{C833A70A-9722-46F0-A5EB-C72F78747079}"/>
          </ac:grpSpMkLst>
        </pc:grpChg>
        <pc:picChg chg="add del">
          <ac:chgData name="Tiffani Reardon" userId="7e1c9a0cabc2164b" providerId="LiveId" clId="{1A937E8A-E895-4798-959A-AF21BAFFE339}" dt="2020-02-11T21:32:41.914" v="430" actId="26606"/>
          <ac:picMkLst>
            <pc:docMk/>
            <pc:sldMk cId="530636640" sldId="291"/>
            <ac:picMk id="12" creationId="{2897127E-6CEF-446C-BE87-93B7C46E49D1}"/>
          </ac:picMkLst>
        </pc:picChg>
      </pc:sldChg>
      <pc:sldChg chg="addSp delSp modSp mod setBg modNotesTx">
        <pc:chgData name="Tiffani Reardon" userId="7e1c9a0cabc2164b" providerId="LiveId" clId="{1A937E8A-E895-4798-959A-AF21BAFFE339}" dt="2020-02-14T15:59:52.455" v="13836" actId="20577"/>
        <pc:sldMkLst>
          <pc:docMk/>
          <pc:sldMk cId="2198261568" sldId="292"/>
        </pc:sldMkLst>
        <pc:spChg chg="mod">
          <ac:chgData name="Tiffani Reardon" userId="7e1c9a0cabc2164b" providerId="LiveId" clId="{1A937E8A-E895-4798-959A-AF21BAFFE339}" dt="2020-02-11T21:33:25.089" v="436" actId="26606"/>
          <ac:spMkLst>
            <pc:docMk/>
            <pc:sldMk cId="2198261568" sldId="292"/>
            <ac:spMk id="2" creationId="{8EB5D1C9-8653-40E9-844A-A82B34962C97}"/>
          </ac:spMkLst>
        </pc:spChg>
        <pc:spChg chg="add mod">
          <ac:chgData name="Tiffani Reardon" userId="7e1c9a0cabc2164b" providerId="LiveId" clId="{1A937E8A-E895-4798-959A-AF21BAFFE339}" dt="2020-02-11T21:49:18.553" v="658" actId="13244"/>
          <ac:spMkLst>
            <pc:docMk/>
            <pc:sldMk cId="2198261568" sldId="292"/>
            <ac:spMk id="3" creationId="{464164CA-4284-4116-9892-3F672ADFD915}"/>
          </ac:spMkLst>
        </pc:spChg>
        <pc:spChg chg="add mod">
          <ac:chgData name="Tiffani Reardon" userId="7e1c9a0cabc2164b" providerId="LiveId" clId="{1A937E8A-E895-4798-959A-AF21BAFFE339}" dt="2020-02-11T21:34:41.114" v="459" actId="1076"/>
          <ac:spMkLst>
            <pc:docMk/>
            <pc:sldMk cId="2198261568" sldId="292"/>
            <ac:spMk id="4" creationId="{B03D399B-C083-41B2-9C67-AEA2EE17DEE7}"/>
          </ac:spMkLst>
        </pc:spChg>
        <pc:spChg chg="del">
          <ac:chgData name="Tiffani Reardon" userId="7e1c9a0cabc2164b" providerId="LiveId" clId="{1A937E8A-E895-4798-959A-AF21BAFFE339}" dt="2020-02-11T21:33:25.089" v="436" actId="26606"/>
          <ac:spMkLst>
            <pc:docMk/>
            <pc:sldMk cId="2198261568" sldId="292"/>
            <ac:spMk id="10" creationId="{46C2E80F-49A6-4372-B103-219D417A55ED}"/>
          </ac:spMkLst>
        </pc:spChg>
        <pc:spChg chg="add">
          <ac:chgData name="Tiffani Reardon" userId="7e1c9a0cabc2164b" providerId="LiveId" clId="{1A937E8A-E895-4798-959A-AF21BAFFE339}" dt="2020-02-11T21:33:25.089" v="436" actId="26606"/>
          <ac:spMkLst>
            <pc:docMk/>
            <pc:sldMk cId="2198261568" sldId="292"/>
            <ac:spMk id="15" creationId="{42285737-90EE-47DC-AC80-8AE156B11969}"/>
          </ac:spMkLst>
        </pc:spChg>
        <pc:spChg chg="del mod">
          <ac:chgData name="Tiffani Reardon" userId="7e1c9a0cabc2164b" providerId="LiveId" clId="{1A937E8A-E895-4798-959A-AF21BAFFE339}" dt="2020-02-11T21:33:14.372" v="435"/>
          <ac:spMkLst>
            <pc:docMk/>
            <pc:sldMk cId="2198261568" sldId="292"/>
            <ac:spMk id="104" creationId="{3F08527B-A7CC-4DFA-AC8C-A57D220B48DD}"/>
          </ac:spMkLst>
        </pc:spChg>
        <pc:spChg chg="del mod">
          <ac:chgData name="Tiffani Reardon" userId="7e1c9a0cabc2164b" providerId="LiveId" clId="{1A937E8A-E895-4798-959A-AF21BAFFE339}" dt="2020-02-11T21:32:58.079" v="432" actId="478"/>
          <ac:spMkLst>
            <pc:docMk/>
            <pc:sldMk cId="2198261568" sldId="292"/>
            <ac:spMk id="105" creationId="{25880874-7122-4F95-B5D3-7135950C300F}"/>
          </ac:spMkLst>
        </pc:spChg>
        <pc:grpChg chg="add">
          <ac:chgData name="Tiffani Reardon" userId="7e1c9a0cabc2164b" providerId="LiveId" clId="{1A937E8A-E895-4798-959A-AF21BAFFE339}" dt="2020-02-11T21:33:25.089" v="436" actId="26606"/>
          <ac:grpSpMkLst>
            <pc:docMk/>
            <pc:sldMk cId="2198261568" sldId="292"/>
            <ac:grpSpMk id="17" creationId="{B57BDC17-F1B3-455F-BBF1-680AA1F25C06}"/>
          </ac:grpSpMkLst>
        </pc:grpChg>
        <pc:graphicFrameChg chg="mod modGraphic">
          <ac:chgData name="Tiffani Reardon" userId="7e1c9a0cabc2164b" providerId="LiveId" clId="{1A937E8A-E895-4798-959A-AF21BAFFE339}" dt="2020-02-11T21:34:12.888" v="450" actId="14100"/>
          <ac:graphicFrameMkLst>
            <pc:docMk/>
            <pc:sldMk cId="2198261568" sldId="292"/>
            <ac:graphicFrameMk id="5" creationId="{F8AAD3CB-DFC0-48A3-86A7-442845BD3919}"/>
          </ac:graphicFrameMkLst>
        </pc:graphicFrameChg>
      </pc:sldChg>
      <pc:sldChg chg="addSp mod setBg modNotesTx">
        <pc:chgData name="Tiffani Reardon" userId="7e1c9a0cabc2164b" providerId="LiveId" clId="{1A937E8A-E895-4798-959A-AF21BAFFE339}" dt="2020-02-14T16:01:55.384" v="14277" actId="20577"/>
        <pc:sldMkLst>
          <pc:docMk/>
          <pc:sldMk cId="3565017966" sldId="293"/>
        </pc:sldMkLst>
        <pc:spChg chg="add">
          <ac:chgData name="Tiffani Reardon" userId="7e1c9a0cabc2164b" providerId="LiveId" clId="{1A937E8A-E895-4798-959A-AF21BAFFE339}" dt="2020-02-11T21:35:06.891" v="460" actId="26606"/>
          <ac:spMkLst>
            <pc:docMk/>
            <pc:sldMk cId="3565017966" sldId="293"/>
            <ac:spMk id="10" creationId="{76C9B752-504F-4803-92CD-5373B8220C2C}"/>
          </ac:spMkLst>
        </pc:spChg>
        <pc:spChg chg="add">
          <ac:chgData name="Tiffani Reardon" userId="7e1c9a0cabc2164b" providerId="LiveId" clId="{1A937E8A-E895-4798-959A-AF21BAFFE339}" dt="2020-02-11T21:35:06.891" v="460" actId="26606"/>
          <ac:spMkLst>
            <pc:docMk/>
            <pc:sldMk cId="3565017966" sldId="293"/>
            <ac:spMk id="12" creationId="{A5C2A117-93B7-4C54-9DCE-BDD4A5A05B6D}"/>
          </ac:spMkLst>
        </pc:spChg>
        <pc:spChg chg="add">
          <ac:chgData name="Tiffani Reardon" userId="7e1c9a0cabc2164b" providerId="LiveId" clId="{1A937E8A-E895-4798-959A-AF21BAFFE339}" dt="2020-02-11T21:35:06.891" v="460" actId="26606"/>
          <ac:spMkLst>
            <pc:docMk/>
            <pc:sldMk cId="3565017966" sldId="293"/>
            <ac:spMk id="14" creationId="{C262B97F-B393-4C41-A3C9-DD240F982861}"/>
          </ac:spMkLst>
        </pc:spChg>
        <pc:grpChg chg="add">
          <ac:chgData name="Tiffani Reardon" userId="7e1c9a0cabc2164b" providerId="LiveId" clId="{1A937E8A-E895-4798-959A-AF21BAFFE339}" dt="2020-02-11T21:35:06.891" v="460" actId="26606"/>
          <ac:grpSpMkLst>
            <pc:docMk/>
            <pc:sldMk cId="3565017966" sldId="293"/>
            <ac:grpSpMk id="16" creationId="{391021FB-218F-4441-88C5-259B444A2E0C}"/>
          </ac:grpSpMkLst>
        </pc:grpChg>
      </pc:sldChg>
      <pc:sldChg chg="addSp delSp modSp mod setBg">
        <pc:chgData name="Tiffani Reardon" userId="7e1c9a0cabc2164b" providerId="LiveId" clId="{1A937E8A-E895-4798-959A-AF21BAFFE339}" dt="2020-02-11T21:43:03.298" v="612" actId="962"/>
        <pc:sldMkLst>
          <pc:docMk/>
          <pc:sldMk cId="2667002610" sldId="294"/>
        </pc:sldMkLst>
        <pc:spChg chg="mod">
          <ac:chgData name="Tiffani Reardon" userId="7e1c9a0cabc2164b" providerId="LiveId" clId="{1A937E8A-E895-4798-959A-AF21BAFFE339}" dt="2020-02-11T21:42:59.065" v="611" actId="13244"/>
          <ac:spMkLst>
            <pc:docMk/>
            <pc:sldMk cId="2667002610" sldId="294"/>
            <ac:spMk id="2" creationId="{CBCE0B52-4476-49CE-B97B-7844D2C2EC2D}"/>
          </ac:spMkLst>
        </pc:spChg>
        <pc:spChg chg="add mod">
          <ac:chgData name="Tiffani Reardon" userId="7e1c9a0cabc2164b" providerId="LiveId" clId="{1A937E8A-E895-4798-959A-AF21BAFFE339}" dt="2020-02-11T21:41:56.218" v="599" actId="962"/>
          <ac:spMkLst>
            <pc:docMk/>
            <pc:sldMk cId="2667002610" sldId="294"/>
            <ac:spMk id="9" creationId="{42285737-90EE-47DC-AC80-8AE156B11969}"/>
          </ac:spMkLst>
        </pc:spChg>
        <pc:spChg chg="del">
          <ac:chgData name="Tiffani Reardon" userId="7e1c9a0cabc2164b" providerId="LiveId" clId="{1A937E8A-E895-4798-959A-AF21BAFFE339}" dt="2020-02-11T20:11:20.306" v="66" actId="26606"/>
          <ac:spMkLst>
            <pc:docMk/>
            <pc:sldMk cId="2667002610" sldId="294"/>
            <ac:spMk id="10" creationId="{4351DFE5-F63D-4BE0-BDA9-E3EB88F01AA5}"/>
          </ac:spMkLst>
        </pc:spChg>
        <pc:spChg chg="mod">
          <ac:chgData name="Tiffani Reardon" userId="7e1c9a0cabc2164b" providerId="LiveId" clId="{1A937E8A-E895-4798-959A-AF21BAFFE339}" dt="2020-02-11T21:42:06.637" v="602" actId="962"/>
          <ac:spMkLst>
            <pc:docMk/>
            <pc:sldMk cId="2667002610" sldId="294"/>
            <ac:spMk id="15" creationId="{64E2FA9A-FEF7-4501-B0EB-5E45EDD2177A}"/>
          </ac:spMkLst>
        </pc:spChg>
        <pc:spChg chg="mod">
          <ac:chgData name="Tiffani Reardon" userId="7e1c9a0cabc2164b" providerId="LiveId" clId="{1A937E8A-E895-4798-959A-AF21BAFFE339}" dt="2020-02-11T21:42:19.836" v="604" actId="962"/>
          <ac:spMkLst>
            <pc:docMk/>
            <pc:sldMk cId="2667002610" sldId="294"/>
            <ac:spMk id="16" creationId="{BC38192B-B4CB-47D4-A3B1-10010247F158}"/>
          </ac:spMkLst>
        </pc:spChg>
        <pc:spChg chg="mod">
          <ac:chgData name="Tiffani Reardon" userId="7e1c9a0cabc2164b" providerId="LiveId" clId="{1A937E8A-E895-4798-959A-AF21BAFFE339}" dt="2020-02-11T21:42:27.431" v="605" actId="962"/>
          <ac:spMkLst>
            <pc:docMk/>
            <pc:sldMk cId="2667002610" sldId="294"/>
            <ac:spMk id="17" creationId="{96330E33-E171-4B0F-82B5-AF7230399B5C}"/>
          </ac:spMkLst>
        </pc:spChg>
        <pc:spChg chg="mod">
          <ac:chgData name="Tiffani Reardon" userId="7e1c9a0cabc2164b" providerId="LiveId" clId="{1A937E8A-E895-4798-959A-AF21BAFFE339}" dt="2020-02-11T21:42:32.738" v="606" actId="962"/>
          <ac:spMkLst>
            <pc:docMk/>
            <pc:sldMk cId="2667002610" sldId="294"/>
            <ac:spMk id="18" creationId="{332B1723-69BF-42D7-B757-0FA059E15256}"/>
          </ac:spMkLst>
        </pc:spChg>
        <pc:spChg chg="mod">
          <ac:chgData name="Tiffani Reardon" userId="7e1c9a0cabc2164b" providerId="LiveId" clId="{1A937E8A-E895-4798-959A-AF21BAFFE339}" dt="2020-02-11T21:42:37.253" v="607" actId="962"/>
          <ac:spMkLst>
            <pc:docMk/>
            <pc:sldMk cId="2667002610" sldId="294"/>
            <ac:spMk id="19" creationId="{F115D62D-1E96-48D1-A78D-D370A0BFB9B5}"/>
          </ac:spMkLst>
        </pc:spChg>
        <pc:spChg chg="mod">
          <ac:chgData name="Tiffani Reardon" userId="7e1c9a0cabc2164b" providerId="LiveId" clId="{1A937E8A-E895-4798-959A-AF21BAFFE339}" dt="2020-02-11T21:42:44.261" v="608" actId="962"/>
          <ac:spMkLst>
            <pc:docMk/>
            <pc:sldMk cId="2667002610" sldId="294"/>
            <ac:spMk id="20" creationId="{91C2876A-169D-4822-A766-C00578C88B4B}"/>
          </ac:spMkLst>
        </pc:spChg>
        <pc:grpChg chg="add mod">
          <ac:chgData name="Tiffani Reardon" userId="7e1c9a0cabc2164b" providerId="LiveId" clId="{1A937E8A-E895-4798-959A-AF21BAFFE339}" dt="2020-02-11T21:42:54.258" v="609" actId="962"/>
          <ac:grpSpMkLst>
            <pc:docMk/>
            <pc:sldMk cId="2667002610" sldId="294"/>
            <ac:grpSpMk id="14" creationId="{B57BDC17-F1B3-455F-BBF1-680AA1F25C06}"/>
          </ac:grpSpMkLst>
        </pc:grpChg>
        <pc:graphicFrameChg chg="mod modGraphic">
          <ac:chgData name="Tiffani Reardon" userId="7e1c9a0cabc2164b" providerId="LiveId" clId="{1A937E8A-E895-4798-959A-AF21BAFFE339}" dt="2020-02-11T21:43:03.298" v="612" actId="962"/>
          <ac:graphicFrameMkLst>
            <pc:docMk/>
            <pc:sldMk cId="2667002610" sldId="294"/>
            <ac:graphicFrameMk id="7" creationId="{303E87A4-C301-4C43-A279-CABCC25DE87C}"/>
          </ac:graphicFrameMkLst>
        </pc:graphicFrameChg>
        <pc:picChg chg="del">
          <ac:chgData name="Tiffani Reardon" userId="7e1c9a0cabc2164b" providerId="LiveId" clId="{1A937E8A-E895-4798-959A-AF21BAFFE339}" dt="2020-02-11T20:11:20.306" v="66" actId="26606"/>
          <ac:picMkLst>
            <pc:docMk/>
            <pc:sldMk cId="2667002610" sldId="294"/>
            <ac:picMk id="12" creationId="{02DD2BC0-6F29-4B4F-8D61-2DCF6D2E8E73}"/>
          </ac:picMkLst>
        </pc:picChg>
      </pc:sldChg>
      <pc:sldChg chg="addSp delSp modSp add mod setBg delDesignElem">
        <pc:chgData name="Tiffani Reardon" userId="7e1c9a0cabc2164b" providerId="LiveId" clId="{1A937E8A-E895-4798-959A-AF21BAFFE339}" dt="2020-02-11T21:45:31.194" v="644" actId="962"/>
        <pc:sldMkLst>
          <pc:docMk/>
          <pc:sldMk cId="3590368692" sldId="295"/>
        </pc:sldMkLst>
        <pc:spChg chg="mod">
          <ac:chgData name="Tiffani Reardon" userId="7e1c9a0cabc2164b" providerId="LiveId" clId="{1A937E8A-E895-4798-959A-AF21BAFFE339}" dt="2020-02-11T21:45:05.075" v="639" actId="962"/>
          <ac:spMkLst>
            <pc:docMk/>
            <pc:sldMk cId="3590368692" sldId="295"/>
            <ac:spMk id="2" creationId="{94869CAF-1B37-471E-B0A9-46FF370460C7}"/>
          </ac:spMkLst>
        </pc:spChg>
        <pc:spChg chg="mod">
          <ac:chgData name="Tiffani Reardon" userId="7e1c9a0cabc2164b" providerId="LiveId" clId="{1A937E8A-E895-4798-959A-AF21BAFFE339}" dt="2020-02-11T21:45:11.187" v="640" actId="962"/>
          <ac:spMkLst>
            <pc:docMk/>
            <pc:sldMk cId="3590368692" sldId="295"/>
            <ac:spMk id="3" creationId="{45E4931B-B809-41BC-B80B-2D1EF7D58C45}"/>
          </ac:spMkLst>
        </pc:spChg>
        <pc:spChg chg="add del">
          <ac:chgData name="Tiffani Reardon" userId="7e1c9a0cabc2164b" providerId="LiveId" clId="{1A937E8A-E895-4798-959A-AF21BAFFE339}" dt="2020-02-11T20:26:17.957" v="136" actId="26606"/>
          <ac:spMkLst>
            <pc:docMk/>
            <pc:sldMk cId="3590368692" sldId="295"/>
            <ac:spMk id="9" creationId="{823AC064-BC96-4F32-8AE1-B2FD38754823}"/>
          </ac:spMkLst>
        </pc:spChg>
        <pc:spChg chg="add del">
          <ac:chgData name="Tiffani Reardon" userId="7e1c9a0cabc2164b" providerId="LiveId" clId="{1A937E8A-E895-4798-959A-AF21BAFFE339}" dt="2020-02-11T20:26:25.234" v="137" actId="26606"/>
          <ac:spMkLst>
            <pc:docMk/>
            <pc:sldMk cId="3590368692" sldId="295"/>
            <ac:spMk id="13" creationId="{EB270761-CC40-4F3F-A916-7E3BC3989348}"/>
          </ac:spMkLst>
        </pc:spChg>
        <pc:spChg chg="add del">
          <ac:chgData name="Tiffani Reardon" userId="7e1c9a0cabc2164b" providerId="LiveId" clId="{1A937E8A-E895-4798-959A-AF21BAFFE339}" dt="2020-02-11T20:26:25.234" v="137" actId="26606"/>
          <ac:spMkLst>
            <pc:docMk/>
            <pc:sldMk cId="3590368692" sldId="295"/>
            <ac:spMk id="14" creationId="{A2555B16-BE1D-4C33-A27C-FF0671B6C94C}"/>
          </ac:spMkLst>
        </pc:spChg>
        <pc:spChg chg="add del">
          <ac:chgData name="Tiffani Reardon" userId="7e1c9a0cabc2164b" providerId="LiveId" clId="{1A937E8A-E895-4798-959A-AF21BAFFE339}" dt="2020-02-11T20:26:03.416" v="135" actId="26606"/>
          <ac:spMkLst>
            <pc:docMk/>
            <pc:sldMk cId="3590368692" sldId="295"/>
            <ac:spMk id="16" creationId="{6AF4ABE2-381B-4B67-9C0F-27FFD64F7D91}"/>
          </ac:spMkLst>
        </pc:spChg>
        <pc:spChg chg="mod">
          <ac:chgData name="Tiffani Reardon" userId="7e1c9a0cabc2164b" providerId="LiveId" clId="{1A937E8A-E895-4798-959A-AF21BAFFE339}" dt="2020-02-11T21:45:16.643" v="641" actId="962"/>
          <ac:spMkLst>
            <pc:docMk/>
            <pc:sldMk cId="3590368692" sldId="295"/>
            <ac:spMk id="17" creationId="{A486C148-F247-4847-8096-6992A8A977A0}"/>
          </ac:spMkLst>
        </pc:spChg>
        <pc:spChg chg="add del">
          <ac:chgData name="Tiffani Reardon" userId="7e1c9a0cabc2164b" providerId="LiveId" clId="{1A937E8A-E895-4798-959A-AF21BAFFE339}" dt="2020-02-11T20:26:03.416" v="135" actId="26606"/>
          <ac:spMkLst>
            <pc:docMk/>
            <pc:sldMk cId="3590368692" sldId="295"/>
            <ac:spMk id="18" creationId="{4AA509EC-4C56-4A74-A517-3ECD04C3FC84}"/>
          </ac:spMkLst>
        </pc:spChg>
        <pc:spChg chg="add mod">
          <ac:chgData name="Tiffani Reardon" userId="7e1c9a0cabc2164b" providerId="LiveId" clId="{1A937E8A-E895-4798-959A-AF21BAFFE339}" dt="2020-02-11T21:44:47.889" v="637" actId="14430"/>
          <ac:spMkLst>
            <pc:docMk/>
            <pc:sldMk cId="3590368692" sldId="295"/>
            <ac:spMk id="19" creationId="{E30408B7-02B2-4EC4-8EE8-B53E74642A86}"/>
          </ac:spMkLst>
        </pc:spChg>
        <pc:spChg chg="add del">
          <ac:chgData name="Tiffani Reardon" userId="7e1c9a0cabc2164b" providerId="LiveId" clId="{1A937E8A-E895-4798-959A-AF21BAFFE339}" dt="2020-02-11T20:26:03.416" v="135" actId="26606"/>
          <ac:spMkLst>
            <pc:docMk/>
            <pc:sldMk cId="3590368692" sldId="295"/>
            <ac:spMk id="20" creationId="{6FBC94C7-2F0E-4FBA-B442-0E0296AAA7E5}"/>
          </ac:spMkLst>
        </pc:spChg>
        <pc:spChg chg="add mod">
          <ac:chgData name="Tiffani Reardon" userId="7e1c9a0cabc2164b" providerId="LiveId" clId="{1A937E8A-E895-4798-959A-AF21BAFFE339}" dt="2020-02-11T21:45:02.027" v="638" actId="962"/>
          <ac:spMkLst>
            <pc:docMk/>
            <pc:sldMk cId="3590368692" sldId="295"/>
            <ac:spMk id="21" creationId="{FC117A00-E1E3-4C50-9444-14FB2BC778DD}"/>
          </ac:spMkLst>
        </pc:spChg>
        <pc:spChg chg="add del">
          <ac:chgData name="Tiffani Reardon" userId="7e1c9a0cabc2164b" providerId="LiveId" clId="{1A937E8A-E895-4798-959A-AF21BAFFE339}" dt="2020-02-11T20:26:03.416" v="135" actId="26606"/>
          <ac:spMkLst>
            <pc:docMk/>
            <pc:sldMk cId="3590368692" sldId="295"/>
            <ac:spMk id="22" creationId="{6CF43A2F-2E6F-44F4-A006-A10CF1DCBD61}"/>
          </ac:spMkLst>
        </pc:spChg>
        <pc:spChg chg="add del">
          <ac:chgData name="Tiffani Reardon" userId="7e1c9a0cabc2164b" providerId="LiveId" clId="{1A937E8A-E895-4798-959A-AF21BAFFE339}" dt="2020-02-11T20:26:03.416" v="135" actId="26606"/>
          <ac:spMkLst>
            <pc:docMk/>
            <pc:sldMk cId="3590368692" sldId="295"/>
            <ac:spMk id="24" creationId="{F83DA5F0-0D4C-4E74-8A5C-F6CBD391F071}"/>
          </ac:spMkLst>
        </pc:spChg>
        <pc:spChg chg="mod">
          <ac:chgData name="Tiffani Reardon" userId="7e1c9a0cabc2164b" providerId="LiveId" clId="{1A937E8A-E895-4798-959A-AF21BAFFE339}" dt="2020-02-11T21:45:21.047" v="642" actId="962"/>
          <ac:spMkLst>
            <pc:docMk/>
            <pc:sldMk cId="3590368692" sldId="295"/>
            <ac:spMk id="25" creationId="{F05C5920-B89E-417C-9583-B3DC913ADD78}"/>
          </ac:spMkLst>
        </pc:spChg>
        <pc:spChg chg="add del">
          <ac:chgData name="Tiffani Reardon" userId="7e1c9a0cabc2164b" providerId="LiveId" clId="{1A937E8A-E895-4798-959A-AF21BAFFE339}" dt="2020-02-11T20:26:03.416" v="135" actId="26606"/>
          <ac:spMkLst>
            <pc:docMk/>
            <pc:sldMk cId="3590368692" sldId="295"/>
            <ac:spMk id="26" creationId="{A7798713-AB3F-41E3-8CE3-1C1FBCF7CFD6}"/>
          </ac:spMkLst>
        </pc:spChg>
        <pc:grpChg chg="add mod">
          <ac:chgData name="Tiffani Reardon" userId="7e1c9a0cabc2164b" providerId="LiveId" clId="{1A937E8A-E895-4798-959A-AF21BAFFE339}" dt="2020-02-11T21:45:27.434" v="643" actId="962"/>
          <ac:grpSpMkLst>
            <pc:docMk/>
            <pc:sldMk cId="3590368692" sldId="295"/>
            <ac:grpSpMk id="23" creationId="{3CA30F3A-949D-4014-A5BD-809F81E84132}"/>
          </ac:grpSpMkLst>
        </pc:grpChg>
        <pc:graphicFrameChg chg="add mod">
          <ac:chgData name="Tiffani Reardon" userId="7e1c9a0cabc2164b" providerId="LiveId" clId="{1A937E8A-E895-4798-959A-AF21BAFFE339}" dt="2020-02-11T21:45:31.194" v="644" actId="962"/>
          <ac:graphicFrameMkLst>
            <pc:docMk/>
            <pc:sldMk cId="3590368692" sldId="295"/>
            <ac:graphicFrameMk id="6" creationId="{1D24E1B7-3489-4DF2-AF0E-98EAB2DB2CE1}"/>
          </ac:graphicFrameMkLst>
        </pc:graphicFrameChg>
        <pc:picChg chg="del">
          <ac:chgData name="Tiffani Reardon" userId="7e1c9a0cabc2164b" providerId="LiveId" clId="{1A937E8A-E895-4798-959A-AF21BAFFE339}" dt="2020-02-11T19:58:15.904" v="17" actId="478"/>
          <ac:picMkLst>
            <pc:docMk/>
            <pc:sldMk cId="3590368692" sldId="295"/>
            <ac:picMk id="7" creationId="{8F2BD312-4D2A-429B-B4D8-C3868F9D315C}"/>
          </ac:picMkLst>
        </pc:picChg>
        <pc:cxnChg chg="add del">
          <ac:chgData name="Tiffani Reardon" userId="7e1c9a0cabc2164b" providerId="LiveId" clId="{1A937E8A-E895-4798-959A-AF21BAFFE339}" dt="2020-02-11T20:26:17.957" v="136" actId="26606"/>
          <ac:cxnSpMkLst>
            <pc:docMk/>
            <pc:sldMk cId="3590368692" sldId="295"/>
            <ac:cxnSpMk id="11" creationId="{7E7C77BC-7138-40B1-A15B-20F57A494629}"/>
          </ac:cxnSpMkLst>
        </pc:cxnChg>
      </pc:sldChg>
    </pc:docChg>
  </pc:docChgLst>
  <pc:docChgLst>
    <pc:chgData name="Jeff Gallant" userId="25997235-6328-4fee-8f84-6a87050bf096" providerId="ADAL" clId="{4BBFC0CC-E3BA-4B15-81EC-AC4AE46BA24E}"/>
    <pc:docChg chg="custSel modSld">
      <pc:chgData name="Jeff Gallant" userId="25997235-6328-4fee-8f84-6a87050bf096" providerId="ADAL" clId="{4BBFC0CC-E3BA-4B15-81EC-AC4AE46BA24E}" dt="2020-02-19T17:54:48.425" v="33" actId="403"/>
      <pc:docMkLst>
        <pc:docMk/>
      </pc:docMkLst>
      <pc:sldChg chg="modSp">
        <pc:chgData name="Jeff Gallant" userId="25997235-6328-4fee-8f84-6a87050bf096" providerId="ADAL" clId="{4BBFC0CC-E3BA-4B15-81EC-AC4AE46BA24E}" dt="2020-02-19T17:49:06.010" v="0" actId="166"/>
        <pc:sldMkLst>
          <pc:docMk/>
          <pc:sldMk cId="109857222" sldId="256"/>
        </pc:sldMkLst>
        <pc:spChg chg="ord">
          <ac:chgData name="Jeff Gallant" userId="25997235-6328-4fee-8f84-6a87050bf096" providerId="ADAL" clId="{4BBFC0CC-E3BA-4B15-81EC-AC4AE46BA24E}" dt="2020-02-19T17:49:06.010" v="0" actId="166"/>
          <ac:spMkLst>
            <pc:docMk/>
            <pc:sldMk cId="109857222" sldId="256"/>
            <ac:spMk id="3" creationId="{00000000-0000-0000-0000-000000000000}"/>
          </ac:spMkLst>
        </pc:spChg>
      </pc:sldChg>
      <pc:sldChg chg="modSp">
        <pc:chgData name="Jeff Gallant" userId="25997235-6328-4fee-8f84-6a87050bf096" providerId="ADAL" clId="{4BBFC0CC-E3BA-4B15-81EC-AC4AE46BA24E}" dt="2020-02-19T17:52:51.259" v="4" actId="27636"/>
        <pc:sldMkLst>
          <pc:docMk/>
          <pc:sldMk cId="4272020646" sldId="264"/>
        </pc:sldMkLst>
        <pc:spChg chg="mod">
          <ac:chgData name="Jeff Gallant" userId="25997235-6328-4fee-8f84-6a87050bf096" providerId="ADAL" clId="{4BBFC0CC-E3BA-4B15-81EC-AC4AE46BA24E}" dt="2020-02-19T17:52:51.259" v="4" actId="27636"/>
          <ac:spMkLst>
            <pc:docMk/>
            <pc:sldMk cId="4272020646" sldId="264"/>
            <ac:spMk id="3" creationId="{B7E111E9-8BBF-4B6E-8DA1-E935BF3D67B0}"/>
          </ac:spMkLst>
        </pc:spChg>
      </pc:sldChg>
      <pc:sldChg chg="modSp">
        <pc:chgData name="Jeff Gallant" userId="25997235-6328-4fee-8f84-6a87050bf096" providerId="ADAL" clId="{4BBFC0CC-E3BA-4B15-81EC-AC4AE46BA24E}" dt="2020-02-19T17:53:14.615" v="17" actId="27636"/>
        <pc:sldMkLst>
          <pc:docMk/>
          <pc:sldMk cId="279613065" sldId="267"/>
        </pc:sldMkLst>
        <pc:spChg chg="mod">
          <ac:chgData name="Jeff Gallant" userId="25997235-6328-4fee-8f84-6a87050bf096" providerId="ADAL" clId="{4BBFC0CC-E3BA-4B15-81EC-AC4AE46BA24E}" dt="2020-02-19T17:53:00.084" v="5" actId="1076"/>
          <ac:spMkLst>
            <pc:docMk/>
            <pc:sldMk cId="279613065" sldId="267"/>
            <ac:spMk id="2" creationId="{10BE01F2-227B-47F8-8E23-9A7D5184C025}"/>
          </ac:spMkLst>
        </pc:spChg>
        <pc:spChg chg="mod">
          <ac:chgData name="Jeff Gallant" userId="25997235-6328-4fee-8f84-6a87050bf096" providerId="ADAL" clId="{4BBFC0CC-E3BA-4B15-81EC-AC4AE46BA24E}" dt="2020-02-19T17:53:14.615" v="17" actId="27636"/>
          <ac:spMkLst>
            <pc:docMk/>
            <pc:sldMk cId="279613065" sldId="267"/>
            <ac:spMk id="4" creationId="{4D377B82-9147-415A-8418-BF72883C8CFE}"/>
          </ac:spMkLst>
        </pc:spChg>
      </pc:sldChg>
      <pc:sldChg chg="modSp">
        <pc:chgData name="Jeff Gallant" userId="25997235-6328-4fee-8f84-6a87050bf096" providerId="ADAL" clId="{4BBFC0CC-E3BA-4B15-81EC-AC4AE46BA24E}" dt="2020-02-19T17:53:29.357" v="22" actId="20577"/>
        <pc:sldMkLst>
          <pc:docMk/>
          <pc:sldMk cId="3804588711" sldId="268"/>
        </pc:sldMkLst>
        <pc:spChg chg="mod">
          <ac:chgData name="Jeff Gallant" userId="25997235-6328-4fee-8f84-6a87050bf096" providerId="ADAL" clId="{4BBFC0CC-E3BA-4B15-81EC-AC4AE46BA24E}" dt="2020-02-19T17:53:29.357" v="22" actId="20577"/>
          <ac:spMkLst>
            <pc:docMk/>
            <pc:sldMk cId="3804588711" sldId="268"/>
            <ac:spMk id="2" creationId="{1FC5299D-FF6A-40F1-97F1-9907DA7A10F5}"/>
          </ac:spMkLst>
        </pc:spChg>
      </pc:sldChg>
      <pc:sldChg chg="modSp">
        <pc:chgData name="Jeff Gallant" userId="25997235-6328-4fee-8f84-6a87050bf096" providerId="ADAL" clId="{4BBFC0CC-E3BA-4B15-81EC-AC4AE46BA24E}" dt="2020-02-19T17:54:14.754" v="32" actId="20577"/>
        <pc:sldMkLst>
          <pc:docMk/>
          <pc:sldMk cId="2802255857" sldId="276"/>
        </pc:sldMkLst>
        <pc:graphicFrameChg chg="mod">
          <ac:chgData name="Jeff Gallant" userId="25997235-6328-4fee-8f84-6a87050bf096" providerId="ADAL" clId="{4BBFC0CC-E3BA-4B15-81EC-AC4AE46BA24E}" dt="2020-02-19T17:54:14.754" v="32" actId="20577"/>
          <ac:graphicFrameMkLst>
            <pc:docMk/>
            <pc:sldMk cId="2802255857" sldId="276"/>
            <ac:graphicFrameMk id="12" creationId="{C8AFDB5A-9A2A-4BF7-B10C-A18D8A748107}"/>
          </ac:graphicFrameMkLst>
        </pc:graphicFrameChg>
      </pc:sldChg>
      <pc:sldChg chg="modSp">
        <pc:chgData name="Jeff Gallant" userId="25997235-6328-4fee-8f84-6a87050bf096" providerId="ADAL" clId="{4BBFC0CC-E3BA-4B15-81EC-AC4AE46BA24E}" dt="2020-02-19T17:54:48.425" v="33" actId="403"/>
        <pc:sldMkLst>
          <pc:docMk/>
          <pc:sldMk cId="2966690215" sldId="290"/>
        </pc:sldMkLst>
        <pc:spChg chg="mod">
          <ac:chgData name="Jeff Gallant" userId="25997235-6328-4fee-8f84-6a87050bf096" providerId="ADAL" clId="{4BBFC0CC-E3BA-4B15-81EC-AC4AE46BA24E}" dt="2020-02-19T17:54:48.425" v="33" actId="403"/>
          <ac:spMkLst>
            <pc:docMk/>
            <pc:sldMk cId="2966690215" sldId="290"/>
            <ac:spMk id="3" creationId="{5839AAF5-F0B6-4C8C-A1FA-0DFBBB4A459F}"/>
          </ac:spMkLst>
        </pc:spChg>
      </pc:sldChg>
    </pc:docChg>
  </pc:docChgLst>
  <pc:docChgLst>
    <pc:chgData name="Tiffani Reardon" userId="S::tiffani.reardon@usg.edu::b1c31aae-4e18-4b23-ad4d-8959d6e86178" providerId="AD" clId="Web-{0ADF1384-2F18-A12A-BE89-82A28D238FA6}"/>
    <pc:docChg chg="modSld">
      <pc:chgData name="Tiffani Reardon" userId="S::tiffani.reardon@usg.edu::b1c31aae-4e18-4b23-ad4d-8959d6e86178" providerId="AD" clId="Web-{0ADF1384-2F18-A12A-BE89-82A28D238FA6}" dt="2020-02-17T13:48:12.136" v="3" actId="20577"/>
      <pc:docMkLst>
        <pc:docMk/>
      </pc:docMkLst>
      <pc:sldChg chg="modSp">
        <pc:chgData name="Tiffani Reardon" userId="S::tiffani.reardon@usg.edu::b1c31aae-4e18-4b23-ad4d-8959d6e86178" providerId="AD" clId="Web-{0ADF1384-2F18-A12A-BE89-82A28D238FA6}" dt="2020-02-17T13:48:12.136" v="2" actId="20577"/>
        <pc:sldMkLst>
          <pc:docMk/>
          <pc:sldMk cId="1391530630" sldId="288"/>
        </pc:sldMkLst>
        <pc:spChg chg="mod">
          <ac:chgData name="Tiffani Reardon" userId="S::tiffani.reardon@usg.edu::b1c31aae-4e18-4b23-ad4d-8959d6e86178" providerId="AD" clId="Web-{0ADF1384-2F18-A12A-BE89-82A28D238FA6}" dt="2020-02-17T13:48:12.136" v="2" actId="20577"/>
          <ac:spMkLst>
            <pc:docMk/>
            <pc:sldMk cId="1391530630" sldId="288"/>
            <ac:spMk id="3" creationId="{B66A079B-34DE-484E-828B-E828A0234260}"/>
          </ac:spMkLst>
        </pc:spChg>
      </pc:sldChg>
    </pc:docChg>
  </pc:docChgLst>
  <pc:docChgLst>
    <pc:chgData name="Tiffani Reardon" userId="b1c31aae-4e18-4b23-ad4d-8959d6e86178" providerId="ADAL" clId="{9BE7B166-1032-4954-8DD8-EA6009EBF5A2}"/>
    <pc:docChg chg="undo custSel mod delSld modSld">
      <pc:chgData name="Tiffani Reardon" userId="b1c31aae-4e18-4b23-ad4d-8959d6e86178" providerId="ADAL" clId="{9BE7B166-1032-4954-8DD8-EA6009EBF5A2}" dt="2020-02-17T14:50:25.347" v="17" actId="2696"/>
      <pc:docMkLst>
        <pc:docMk/>
      </pc:docMkLst>
      <pc:sldChg chg="addSp delSp modSp del mod setClrOvrMap">
        <pc:chgData name="Tiffani Reardon" userId="b1c31aae-4e18-4b23-ad4d-8959d6e86178" providerId="ADAL" clId="{9BE7B166-1032-4954-8DD8-EA6009EBF5A2}" dt="2020-02-17T14:49:42.371" v="15" actId="2696"/>
        <pc:sldMkLst>
          <pc:docMk/>
          <pc:sldMk cId="997554759" sldId="269"/>
        </pc:sldMkLst>
        <pc:spChg chg="mod">
          <ac:chgData name="Tiffani Reardon" userId="b1c31aae-4e18-4b23-ad4d-8959d6e86178" providerId="ADAL" clId="{9BE7B166-1032-4954-8DD8-EA6009EBF5A2}" dt="2020-02-17T14:49:19.002" v="14" actId="26606"/>
          <ac:spMkLst>
            <pc:docMk/>
            <pc:sldMk cId="997554759" sldId="269"/>
            <ac:spMk id="2" creationId="{3E16CA25-3C1F-42BB-BFEE-7B1653CB670F}"/>
          </ac:spMkLst>
        </pc:spChg>
        <pc:spChg chg="mod">
          <ac:chgData name="Tiffani Reardon" userId="b1c31aae-4e18-4b23-ad4d-8959d6e86178" providerId="ADAL" clId="{9BE7B166-1032-4954-8DD8-EA6009EBF5A2}" dt="2020-02-17T14:49:19.002" v="14" actId="26606"/>
          <ac:spMkLst>
            <pc:docMk/>
            <pc:sldMk cId="997554759" sldId="269"/>
            <ac:spMk id="3" creationId="{B61CB7C4-95DA-4A1D-BC0D-ADA8F8E983BE}"/>
          </ac:spMkLst>
        </pc:spChg>
        <pc:spChg chg="add">
          <ac:chgData name="Tiffani Reardon" userId="b1c31aae-4e18-4b23-ad4d-8959d6e86178" providerId="ADAL" clId="{9BE7B166-1032-4954-8DD8-EA6009EBF5A2}" dt="2020-02-17T14:49:19.002" v="14" actId="26606"/>
          <ac:spMkLst>
            <pc:docMk/>
            <pc:sldMk cId="997554759" sldId="269"/>
            <ac:spMk id="88" creationId="{18FD74D4-C0F3-4E5B-9628-885593F0B528}"/>
          </ac:spMkLst>
        </pc:spChg>
        <pc:spChg chg="add">
          <ac:chgData name="Tiffani Reardon" userId="b1c31aae-4e18-4b23-ad4d-8959d6e86178" providerId="ADAL" clId="{9BE7B166-1032-4954-8DD8-EA6009EBF5A2}" dt="2020-02-17T14:49:19.002" v="14" actId="26606"/>
          <ac:spMkLst>
            <pc:docMk/>
            <pc:sldMk cId="997554759" sldId="269"/>
            <ac:spMk id="90" creationId="{E64FA8EC-281F-4A47-AF2E-9F85F2AABC2E}"/>
          </ac:spMkLst>
        </pc:spChg>
        <pc:spChg chg="del">
          <ac:chgData name="Tiffani Reardon" userId="b1c31aae-4e18-4b23-ad4d-8959d6e86178" providerId="ADAL" clId="{9BE7B166-1032-4954-8DD8-EA6009EBF5A2}" dt="2020-02-17T14:49:07.611" v="11" actId="26606"/>
          <ac:spMkLst>
            <pc:docMk/>
            <pc:sldMk cId="997554759" sldId="269"/>
            <ac:spMk id="114" creationId="{D55CD764-972B-4CA5-A885-53E55C63E174}"/>
          </ac:spMkLst>
        </pc:spChg>
        <pc:spChg chg="del">
          <ac:chgData name="Tiffani Reardon" userId="b1c31aae-4e18-4b23-ad4d-8959d6e86178" providerId="ADAL" clId="{9BE7B166-1032-4954-8DD8-EA6009EBF5A2}" dt="2020-02-17T14:49:07.611" v="11" actId="26606"/>
          <ac:spMkLst>
            <pc:docMk/>
            <pc:sldMk cId="997554759" sldId="269"/>
            <ac:spMk id="138" creationId="{34165AB3-7006-4430-BCE3-25476BE13322}"/>
          </ac:spMkLst>
        </pc:spChg>
        <pc:spChg chg="del">
          <ac:chgData name="Tiffani Reardon" userId="b1c31aae-4e18-4b23-ad4d-8959d6e86178" providerId="ADAL" clId="{9BE7B166-1032-4954-8DD8-EA6009EBF5A2}" dt="2020-02-17T14:49:07.611" v="11" actId="26606"/>
          <ac:spMkLst>
            <pc:docMk/>
            <pc:sldMk cId="997554759" sldId="269"/>
            <ac:spMk id="140" creationId="{E3E51905-F374-4E1A-97CF-B741584B74D5}"/>
          </ac:spMkLst>
        </pc:spChg>
        <pc:spChg chg="add del">
          <ac:chgData name="Tiffani Reardon" userId="b1c31aae-4e18-4b23-ad4d-8959d6e86178" providerId="ADAL" clId="{9BE7B166-1032-4954-8DD8-EA6009EBF5A2}" dt="2020-02-17T14:49:19.002" v="14" actId="26606"/>
          <ac:spMkLst>
            <pc:docMk/>
            <pc:sldMk cId="997554759" sldId="269"/>
            <ac:spMk id="145" creationId="{179F7551-E956-43CB-8F36-268A5DA443BE}"/>
          </ac:spMkLst>
        </pc:spChg>
        <pc:spChg chg="add del">
          <ac:chgData name="Tiffani Reardon" userId="b1c31aae-4e18-4b23-ad4d-8959d6e86178" providerId="ADAL" clId="{9BE7B166-1032-4954-8DD8-EA6009EBF5A2}" dt="2020-02-17T14:49:19.002" v="14" actId="26606"/>
          <ac:spMkLst>
            <pc:docMk/>
            <pc:sldMk cId="997554759" sldId="269"/>
            <ac:spMk id="147" creationId="{CFFF0275-505B-46E2-954C-0F9BBCC06965}"/>
          </ac:spMkLst>
        </pc:spChg>
        <pc:grpChg chg="del">
          <ac:chgData name="Tiffani Reardon" userId="b1c31aae-4e18-4b23-ad4d-8959d6e86178" providerId="ADAL" clId="{9BE7B166-1032-4954-8DD8-EA6009EBF5A2}" dt="2020-02-17T14:49:07.611" v="11" actId="26606"/>
          <ac:grpSpMkLst>
            <pc:docMk/>
            <pc:sldMk cId="997554759" sldId="269"/>
            <ac:grpSpMk id="116" creationId="{2843A21C-4D27-4E61-A6F8-4106ED4A3221}"/>
          </ac:grpSpMkLst>
        </pc:grpChg>
        <pc:picChg chg="mod ord">
          <ac:chgData name="Tiffani Reardon" userId="b1c31aae-4e18-4b23-ad4d-8959d6e86178" providerId="ADAL" clId="{9BE7B166-1032-4954-8DD8-EA6009EBF5A2}" dt="2020-02-17T14:49:19.002" v="14" actId="26606"/>
          <ac:picMkLst>
            <pc:docMk/>
            <pc:sldMk cId="997554759" sldId="269"/>
            <ac:picMk id="8" creationId="{CAC999B1-592A-4F87-9389-44A85D74211D}"/>
          </ac:picMkLst>
        </pc:picChg>
      </pc:sldChg>
      <pc:sldChg chg="del">
        <pc:chgData name="Tiffani Reardon" userId="b1c31aae-4e18-4b23-ad4d-8959d6e86178" providerId="ADAL" clId="{9BE7B166-1032-4954-8DD8-EA6009EBF5A2}" dt="2020-02-17T14:49:58.618" v="16" actId="2696"/>
        <pc:sldMkLst>
          <pc:docMk/>
          <pc:sldMk cId="4066957930" sldId="273"/>
        </pc:sldMkLst>
      </pc:sldChg>
      <pc:sldChg chg="del">
        <pc:chgData name="Tiffani Reardon" userId="b1c31aae-4e18-4b23-ad4d-8959d6e86178" providerId="ADAL" clId="{9BE7B166-1032-4954-8DD8-EA6009EBF5A2}" dt="2020-02-17T14:50:25.347" v="17" actId="2696"/>
        <pc:sldMkLst>
          <pc:docMk/>
          <pc:sldMk cId="1450912442" sldId="281"/>
        </pc:sldMkLst>
      </pc:sldChg>
      <pc:sldChg chg="modSp">
        <pc:chgData name="Tiffani Reardon" userId="b1c31aae-4e18-4b23-ad4d-8959d6e86178" providerId="ADAL" clId="{9BE7B166-1032-4954-8DD8-EA6009EBF5A2}" dt="2020-02-17T14:46:08.873" v="2" actId="207"/>
        <pc:sldMkLst>
          <pc:docMk/>
          <pc:sldMk cId="1391530630" sldId="288"/>
        </pc:sldMkLst>
        <pc:spChg chg="mod">
          <ac:chgData name="Tiffani Reardon" userId="b1c31aae-4e18-4b23-ad4d-8959d6e86178" providerId="ADAL" clId="{9BE7B166-1032-4954-8DD8-EA6009EBF5A2}" dt="2020-02-17T14:46:08.873" v="2" actId="207"/>
          <ac:spMkLst>
            <pc:docMk/>
            <pc:sldMk cId="1391530630" sldId="288"/>
            <ac:spMk id="3" creationId="{B66A079B-34DE-484E-828B-E828A0234260}"/>
          </ac:spMkLst>
        </pc:spChg>
      </pc:sldChg>
      <pc:sldChg chg="modSp">
        <pc:chgData name="Tiffani Reardon" userId="b1c31aae-4e18-4b23-ad4d-8959d6e86178" providerId="ADAL" clId="{9BE7B166-1032-4954-8DD8-EA6009EBF5A2}" dt="2020-02-17T14:46:16.412" v="4" actId="207"/>
        <pc:sldMkLst>
          <pc:docMk/>
          <pc:sldMk cId="168566469" sldId="289"/>
        </pc:sldMkLst>
        <pc:spChg chg="mod">
          <ac:chgData name="Tiffani Reardon" userId="b1c31aae-4e18-4b23-ad4d-8959d6e86178" providerId="ADAL" clId="{9BE7B166-1032-4954-8DD8-EA6009EBF5A2}" dt="2020-02-17T14:46:16.412" v="4" actId="207"/>
          <ac:spMkLst>
            <pc:docMk/>
            <pc:sldMk cId="168566469" sldId="289"/>
            <ac:spMk id="3" creationId="{6EA5096C-358A-49FE-90FF-BBD086C3B6E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purchase the required textbook</c:v>
                </c:pt>
                <c:pt idx="1">
                  <c:v>Take fewer courses</c:v>
                </c:pt>
                <c:pt idx="2">
                  <c:v>Not register for a specific course</c:v>
                </c:pt>
                <c:pt idx="3">
                  <c:v>Earn a poor grade because I could not afford to buy the textbook</c:v>
                </c:pt>
                <c:pt idx="4">
                  <c:v>Drop a course</c:v>
                </c:pt>
              </c:strCache>
            </c:strRef>
          </c:cat>
          <c:val>
            <c:numRef>
              <c:f>Sheet1!$B$2:$B$6</c:f>
              <c:numCache>
                <c:formatCode>0.00%</c:formatCode>
                <c:ptCount val="5"/>
                <c:pt idx="0">
                  <c:v>0.64249999999999996</c:v>
                </c:pt>
                <c:pt idx="1">
                  <c:v>0.42759999999999998</c:v>
                </c:pt>
                <c:pt idx="2">
                  <c:v>0.40550000000000003</c:v>
                </c:pt>
                <c:pt idx="3">
                  <c:v>0.35620000000000002</c:v>
                </c:pt>
                <c:pt idx="4">
                  <c:v>0.2291</c:v>
                </c:pt>
              </c:numCache>
            </c:numRef>
          </c:val>
          <c:extLst>
            <c:ext xmlns:c16="http://schemas.microsoft.com/office/drawing/2014/chart" uri="{C3380CC4-5D6E-409C-BE32-E72D297353CC}">
              <c16:uniqueId val="{00000000-59CA-456D-9ECA-E0F765E5439F}"/>
            </c:ext>
          </c:extLst>
        </c:ser>
        <c:dLbls>
          <c:dLblPos val="outEnd"/>
          <c:showLegendKey val="0"/>
          <c:showVal val="1"/>
          <c:showCatName val="0"/>
          <c:showSerName val="0"/>
          <c:showPercent val="0"/>
          <c:showBubbleSize val="0"/>
        </c:dLbls>
        <c:gapWidth val="219"/>
        <c:overlap val="-27"/>
        <c:axId val="751381647"/>
        <c:axId val="814107263"/>
      </c:barChart>
      <c:catAx>
        <c:axId val="7513816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14107263"/>
        <c:crosses val="autoZero"/>
        <c:auto val="1"/>
        <c:lblAlgn val="ctr"/>
        <c:lblOffset val="100"/>
        <c:noMultiLvlLbl val="0"/>
      </c:catAx>
      <c:valAx>
        <c:axId val="814107263"/>
        <c:scaling>
          <c:orientation val="minMax"/>
        </c:scaling>
        <c:delete val="1"/>
        <c:axPos val="l"/>
        <c:numFmt formatCode="0.00%" sourceLinked="1"/>
        <c:majorTickMark val="out"/>
        <c:minorTickMark val="none"/>
        <c:tickLblPos val="nextTo"/>
        <c:crossAx val="751381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11.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11.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0894F-40F5-4F0F-A759-2F1843190587}" type="doc">
      <dgm:prSet loTypeId="urn:microsoft.com/office/officeart/2008/layout/LinedList" loCatId="list" qsTypeId="urn:microsoft.com/office/officeart/2005/8/quickstyle/simple1" qsCatId="simple" csTypeId="urn:microsoft.com/office/officeart/2005/8/colors/accent1_2" csCatId="accent1" phldr="1"/>
      <dgm:spPr/>
    </dgm:pt>
    <dgm:pt modelId="{610C329F-0315-4972-A316-7F69202E2E17}">
      <dgm:prSet phldrT="[Text]" custT="1"/>
      <dgm:spPr/>
      <dgm:t>
        <a:bodyPr anchor="t"/>
        <a:lstStyle/>
        <a:p>
          <a:r>
            <a:rPr lang="en-US" sz="1600"/>
            <a:t>9:00-9:50</a:t>
          </a:r>
        </a:p>
        <a:p>
          <a:r>
            <a:rPr lang="en-US" sz="1600"/>
            <a:t>Introductions and Open Education</a:t>
          </a:r>
        </a:p>
      </dgm:t>
    </dgm:pt>
    <dgm:pt modelId="{3A12EF78-954F-4071-8CE9-C315BB956161}" type="parTrans" cxnId="{60C69796-65A9-4617-AE04-AFC4C31D65A4}">
      <dgm:prSet/>
      <dgm:spPr/>
      <dgm:t>
        <a:bodyPr/>
        <a:lstStyle/>
        <a:p>
          <a:endParaRPr lang="en-US" sz="2800"/>
        </a:p>
      </dgm:t>
    </dgm:pt>
    <dgm:pt modelId="{D85B466C-628F-48FA-AB37-9E0A73FCCB34}" type="sibTrans" cxnId="{60C69796-65A9-4617-AE04-AFC4C31D65A4}">
      <dgm:prSet/>
      <dgm:spPr/>
      <dgm:t>
        <a:bodyPr/>
        <a:lstStyle/>
        <a:p>
          <a:endParaRPr lang="en-US" sz="2800"/>
        </a:p>
      </dgm:t>
    </dgm:pt>
    <dgm:pt modelId="{F3D5D3CE-14FB-4CB6-BB2A-801FBE94C45F}">
      <dgm:prSet phldrT="[Text]" custT="1"/>
      <dgm:spPr/>
      <dgm:t>
        <a:bodyPr anchor="t"/>
        <a:lstStyle/>
        <a:p>
          <a:r>
            <a:rPr lang="en-US" sz="1600"/>
            <a:t>10:00-10:50</a:t>
          </a:r>
        </a:p>
        <a:p>
          <a:r>
            <a:rPr lang="en-US" sz="1600"/>
            <a:t>Grant Processes and Licensing</a:t>
          </a:r>
        </a:p>
      </dgm:t>
    </dgm:pt>
    <dgm:pt modelId="{75C01621-1412-4DE3-BBAA-4431AE8B6190}" type="parTrans" cxnId="{9E8DD3D4-DBD0-462D-B1A9-43AE0B06DD43}">
      <dgm:prSet/>
      <dgm:spPr/>
      <dgm:t>
        <a:bodyPr/>
        <a:lstStyle/>
        <a:p>
          <a:endParaRPr lang="en-US" sz="2800"/>
        </a:p>
      </dgm:t>
    </dgm:pt>
    <dgm:pt modelId="{E75328C6-7680-4096-94DA-BBE859EDAE7B}" type="sibTrans" cxnId="{9E8DD3D4-DBD0-462D-B1A9-43AE0B06DD43}">
      <dgm:prSet/>
      <dgm:spPr/>
      <dgm:t>
        <a:bodyPr/>
        <a:lstStyle/>
        <a:p>
          <a:endParaRPr lang="en-US" sz="2800"/>
        </a:p>
      </dgm:t>
    </dgm:pt>
    <dgm:pt modelId="{7DF06F71-5689-4A1A-ADD1-37F93C80104E}">
      <dgm:prSet phldrT="[Text]" custT="1"/>
      <dgm:spPr/>
      <dgm:t>
        <a:bodyPr anchor="t"/>
        <a:lstStyle/>
        <a:p>
          <a:r>
            <a:rPr lang="en-US" sz="1600"/>
            <a:t>10:50-11:00</a:t>
          </a:r>
        </a:p>
        <a:p>
          <a:r>
            <a:rPr lang="en-US" sz="1600"/>
            <a:t>Break</a:t>
          </a:r>
        </a:p>
      </dgm:t>
    </dgm:pt>
    <dgm:pt modelId="{9F592A35-3D1A-4319-822B-547001248E9A}" type="parTrans" cxnId="{C9780C9C-1496-4450-BE1F-616BFFD4DD2C}">
      <dgm:prSet/>
      <dgm:spPr/>
      <dgm:t>
        <a:bodyPr/>
        <a:lstStyle/>
        <a:p>
          <a:endParaRPr lang="en-US" sz="2800"/>
        </a:p>
      </dgm:t>
    </dgm:pt>
    <dgm:pt modelId="{B0714A78-3DA4-44DD-A2FC-6D7731A24F4F}" type="sibTrans" cxnId="{C9780C9C-1496-4450-BE1F-616BFFD4DD2C}">
      <dgm:prSet/>
      <dgm:spPr/>
      <dgm:t>
        <a:bodyPr/>
        <a:lstStyle/>
        <a:p>
          <a:endParaRPr lang="en-US" sz="2800"/>
        </a:p>
      </dgm:t>
    </dgm:pt>
    <dgm:pt modelId="{62C40EA3-3005-4387-B54F-E8AF73EBAB44}">
      <dgm:prSet phldrT="[Text]" custT="1"/>
      <dgm:spPr/>
      <dgm:t>
        <a:bodyPr anchor="t"/>
        <a:lstStyle/>
        <a:p>
          <a:r>
            <a:rPr lang="en-US" sz="1600"/>
            <a:t>11:00-12:00</a:t>
          </a:r>
        </a:p>
        <a:p>
          <a:r>
            <a:rPr lang="en-US" sz="1600"/>
            <a:t>Breakout Groups</a:t>
          </a:r>
        </a:p>
      </dgm:t>
    </dgm:pt>
    <dgm:pt modelId="{48EC0A84-E106-4183-8FA8-5B3248E9A02F}" type="parTrans" cxnId="{375250F2-555F-4587-AC35-40A439BC1426}">
      <dgm:prSet/>
      <dgm:spPr/>
      <dgm:t>
        <a:bodyPr/>
        <a:lstStyle/>
        <a:p>
          <a:endParaRPr lang="en-US" sz="2800"/>
        </a:p>
      </dgm:t>
    </dgm:pt>
    <dgm:pt modelId="{B277CDCD-45E3-478F-BF07-0D5525308259}" type="sibTrans" cxnId="{375250F2-555F-4587-AC35-40A439BC1426}">
      <dgm:prSet/>
      <dgm:spPr/>
      <dgm:t>
        <a:bodyPr/>
        <a:lstStyle/>
        <a:p>
          <a:endParaRPr lang="en-US" sz="2800"/>
        </a:p>
      </dgm:t>
    </dgm:pt>
    <dgm:pt modelId="{D90B21C0-A92A-4159-AF54-5C0697C6F484}">
      <dgm:prSet phldrT="[Text]" custT="1"/>
      <dgm:spPr/>
      <dgm:t>
        <a:bodyPr anchor="t"/>
        <a:lstStyle/>
        <a:p>
          <a:r>
            <a:rPr lang="en-US" sz="1600"/>
            <a:t>12:00-1:00</a:t>
          </a:r>
        </a:p>
        <a:p>
          <a:r>
            <a:rPr lang="en-US" sz="1600"/>
            <a:t>Working Lunch with UNG Press and OpenStax</a:t>
          </a:r>
        </a:p>
      </dgm:t>
    </dgm:pt>
    <dgm:pt modelId="{0A207CD8-3BDC-433C-A4BB-798214214565}" type="parTrans" cxnId="{D403A95C-CDC9-4E45-9627-AFCD15485781}">
      <dgm:prSet/>
      <dgm:spPr/>
      <dgm:t>
        <a:bodyPr/>
        <a:lstStyle/>
        <a:p>
          <a:endParaRPr lang="en-US" sz="2800"/>
        </a:p>
      </dgm:t>
    </dgm:pt>
    <dgm:pt modelId="{7621A9D2-BBEF-4672-BF15-88A9A6FC96B4}" type="sibTrans" cxnId="{D403A95C-CDC9-4E45-9627-AFCD15485781}">
      <dgm:prSet/>
      <dgm:spPr/>
      <dgm:t>
        <a:bodyPr/>
        <a:lstStyle/>
        <a:p>
          <a:endParaRPr lang="en-US" sz="2800"/>
        </a:p>
      </dgm:t>
    </dgm:pt>
    <dgm:pt modelId="{BC42A257-0489-45D2-9EAD-2A59DB30D7D3}">
      <dgm:prSet phldrT="[Text]" custT="1"/>
      <dgm:spPr/>
      <dgm:t>
        <a:bodyPr anchor="t"/>
        <a:lstStyle/>
        <a:p>
          <a:r>
            <a:rPr lang="en-US" sz="1600"/>
            <a:t>1:00-2:00</a:t>
          </a:r>
        </a:p>
        <a:p>
          <a:r>
            <a:rPr lang="en-US" sz="1600"/>
            <a:t>Accessibility with CIDI</a:t>
          </a:r>
        </a:p>
      </dgm:t>
    </dgm:pt>
    <dgm:pt modelId="{4C12851E-8300-49CB-88A1-9A17357DE69D}" type="parTrans" cxnId="{697F2EBF-33D7-446C-A965-8CDE1DF4E305}">
      <dgm:prSet/>
      <dgm:spPr/>
      <dgm:t>
        <a:bodyPr/>
        <a:lstStyle/>
        <a:p>
          <a:endParaRPr lang="en-US" sz="2800"/>
        </a:p>
      </dgm:t>
    </dgm:pt>
    <dgm:pt modelId="{D33E274B-64AB-4E03-A376-937DDA79305F}" type="sibTrans" cxnId="{697F2EBF-33D7-446C-A965-8CDE1DF4E305}">
      <dgm:prSet/>
      <dgm:spPr/>
      <dgm:t>
        <a:bodyPr/>
        <a:lstStyle/>
        <a:p>
          <a:endParaRPr lang="en-US" sz="2800"/>
        </a:p>
      </dgm:t>
    </dgm:pt>
    <dgm:pt modelId="{1696214B-464D-4A4B-9069-82E9E0315A4F}">
      <dgm:prSet phldrT="[Text]" custT="1"/>
      <dgm:spPr/>
      <dgm:t>
        <a:bodyPr anchor="t"/>
        <a:lstStyle/>
        <a:p>
          <a:r>
            <a:rPr lang="en-US" sz="1600"/>
            <a:t>2:00-2:10</a:t>
          </a:r>
        </a:p>
        <a:p>
          <a:r>
            <a:rPr lang="en-US" sz="1600"/>
            <a:t>Break</a:t>
          </a:r>
        </a:p>
      </dgm:t>
    </dgm:pt>
    <dgm:pt modelId="{277BD29C-A5EE-4DD0-A749-2340D705B7BA}" type="parTrans" cxnId="{B0389028-DA96-4869-AD2D-109300235514}">
      <dgm:prSet/>
      <dgm:spPr/>
      <dgm:t>
        <a:bodyPr/>
        <a:lstStyle/>
        <a:p>
          <a:endParaRPr lang="en-US" sz="2800"/>
        </a:p>
      </dgm:t>
    </dgm:pt>
    <dgm:pt modelId="{E388B2CB-03DC-449A-8A9C-0366D3EE666A}" type="sibTrans" cxnId="{B0389028-DA96-4869-AD2D-109300235514}">
      <dgm:prSet/>
      <dgm:spPr/>
      <dgm:t>
        <a:bodyPr/>
        <a:lstStyle/>
        <a:p>
          <a:endParaRPr lang="en-US" sz="2800"/>
        </a:p>
      </dgm:t>
    </dgm:pt>
    <dgm:pt modelId="{5CD77905-613A-4B3A-B0EE-25FEB1BA90CC}">
      <dgm:prSet phldrT="[Text]" custT="1"/>
      <dgm:spPr/>
      <dgm:t>
        <a:bodyPr anchor="t"/>
        <a:lstStyle/>
        <a:p>
          <a:r>
            <a:rPr lang="en-US" sz="1600"/>
            <a:t>2:10-2:40</a:t>
          </a:r>
        </a:p>
        <a:p>
          <a:r>
            <a:rPr lang="en-US" sz="1600"/>
            <a:t>Hosting</a:t>
          </a:r>
        </a:p>
      </dgm:t>
    </dgm:pt>
    <dgm:pt modelId="{66B9BCEF-EEE8-4C8A-B28C-F9E7990D1934}" type="parTrans" cxnId="{27F7EA4A-5C71-403B-96C1-581D968760CC}">
      <dgm:prSet/>
      <dgm:spPr/>
      <dgm:t>
        <a:bodyPr/>
        <a:lstStyle/>
        <a:p>
          <a:endParaRPr lang="en-US" sz="2800"/>
        </a:p>
      </dgm:t>
    </dgm:pt>
    <dgm:pt modelId="{7EBAED0A-7B1B-41C6-8D15-78949A72C186}" type="sibTrans" cxnId="{27F7EA4A-5C71-403B-96C1-581D968760CC}">
      <dgm:prSet/>
      <dgm:spPr/>
      <dgm:t>
        <a:bodyPr/>
        <a:lstStyle/>
        <a:p>
          <a:endParaRPr lang="en-US" sz="2800"/>
        </a:p>
      </dgm:t>
    </dgm:pt>
    <dgm:pt modelId="{B88D2A53-962D-4CCF-BE5F-862B56AE380A}">
      <dgm:prSet phldrT="[Text]" custT="1"/>
      <dgm:spPr/>
      <dgm:t>
        <a:bodyPr anchor="t"/>
        <a:lstStyle/>
        <a:p>
          <a:r>
            <a:rPr lang="en-US" sz="1600"/>
            <a:t>2:40-3:00</a:t>
          </a:r>
        </a:p>
        <a:p>
          <a:r>
            <a:rPr lang="en-US" sz="1600"/>
            <a:t>Wrap-up and Q&amp;A</a:t>
          </a:r>
        </a:p>
      </dgm:t>
    </dgm:pt>
    <dgm:pt modelId="{9EEBD67F-EAE9-49D9-B707-757AAF582FD9}" type="parTrans" cxnId="{1D0DA31B-0F6C-4494-9153-4E7F380F0DBD}">
      <dgm:prSet/>
      <dgm:spPr/>
      <dgm:t>
        <a:bodyPr/>
        <a:lstStyle/>
        <a:p>
          <a:endParaRPr lang="en-US" sz="2800"/>
        </a:p>
      </dgm:t>
    </dgm:pt>
    <dgm:pt modelId="{3C04A2ED-5BA0-40DD-AEBC-BB5DBB6C9A99}" type="sibTrans" cxnId="{1D0DA31B-0F6C-4494-9153-4E7F380F0DBD}">
      <dgm:prSet/>
      <dgm:spPr/>
      <dgm:t>
        <a:bodyPr/>
        <a:lstStyle/>
        <a:p>
          <a:endParaRPr lang="en-US" sz="2800"/>
        </a:p>
      </dgm:t>
    </dgm:pt>
    <dgm:pt modelId="{9B12ED0A-3CD5-45CB-9DE9-26254D28F071}">
      <dgm:prSet phldrT="[Text]" custT="1"/>
      <dgm:spPr/>
      <dgm:t>
        <a:bodyPr anchor="t"/>
        <a:lstStyle/>
        <a:p>
          <a:r>
            <a:rPr lang="en-US" sz="1600"/>
            <a:t>9:50-10:00</a:t>
          </a:r>
        </a:p>
        <a:p>
          <a:r>
            <a:rPr lang="en-US" sz="1600"/>
            <a:t>Break</a:t>
          </a:r>
        </a:p>
      </dgm:t>
    </dgm:pt>
    <dgm:pt modelId="{2801BF69-F1E0-4429-83DC-57A7B6B1BC86}" type="sibTrans" cxnId="{A3B25D9D-02E3-4E3D-B169-EB7D06B2B73D}">
      <dgm:prSet/>
      <dgm:spPr/>
      <dgm:t>
        <a:bodyPr/>
        <a:lstStyle/>
        <a:p>
          <a:endParaRPr lang="en-US" sz="2800"/>
        </a:p>
      </dgm:t>
    </dgm:pt>
    <dgm:pt modelId="{BD2B1AC7-0D79-4D88-8DAD-7D9F19F67D0C}" type="parTrans" cxnId="{A3B25D9D-02E3-4E3D-B169-EB7D06B2B73D}">
      <dgm:prSet/>
      <dgm:spPr/>
      <dgm:t>
        <a:bodyPr/>
        <a:lstStyle/>
        <a:p>
          <a:endParaRPr lang="en-US" sz="2800"/>
        </a:p>
      </dgm:t>
    </dgm:pt>
    <dgm:pt modelId="{92236605-C6F5-4C5D-9D7E-E97C61C35710}" type="pres">
      <dgm:prSet presAssocID="{8D80894F-40F5-4F0F-A759-2F1843190587}" presName="vert0" presStyleCnt="0">
        <dgm:presLayoutVars>
          <dgm:dir/>
          <dgm:animOne val="branch"/>
          <dgm:animLvl val="lvl"/>
        </dgm:presLayoutVars>
      </dgm:prSet>
      <dgm:spPr/>
    </dgm:pt>
    <dgm:pt modelId="{D0890786-3CBD-4F43-AAEA-81897F5138E8}" type="pres">
      <dgm:prSet presAssocID="{610C329F-0315-4972-A316-7F69202E2E17}" presName="thickLine" presStyleLbl="alignNode1" presStyleIdx="0" presStyleCnt="10"/>
      <dgm:spPr/>
    </dgm:pt>
    <dgm:pt modelId="{67453814-CDCF-439C-9E0D-311204A4A5D6}" type="pres">
      <dgm:prSet presAssocID="{610C329F-0315-4972-A316-7F69202E2E17}" presName="horz1" presStyleCnt="0"/>
      <dgm:spPr/>
    </dgm:pt>
    <dgm:pt modelId="{3FB98216-E264-472F-AF13-C953D5CE4741}" type="pres">
      <dgm:prSet presAssocID="{610C329F-0315-4972-A316-7F69202E2E17}" presName="tx1" presStyleLbl="revTx" presStyleIdx="0" presStyleCnt="10"/>
      <dgm:spPr/>
    </dgm:pt>
    <dgm:pt modelId="{CD48CF20-F62F-48AD-A50B-83D49ED9EAB4}" type="pres">
      <dgm:prSet presAssocID="{610C329F-0315-4972-A316-7F69202E2E17}" presName="vert1" presStyleCnt="0"/>
      <dgm:spPr/>
    </dgm:pt>
    <dgm:pt modelId="{47000282-B83A-4CC5-9E15-E916A0514B9F}" type="pres">
      <dgm:prSet presAssocID="{9B12ED0A-3CD5-45CB-9DE9-26254D28F071}" presName="thickLine" presStyleLbl="alignNode1" presStyleIdx="1" presStyleCnt="10"/>
      <dgm:spPr/>
    </dgm:pt>
    <dgm:pt modelId="{DD25A75F-0114-4FFB-9E7C-FEDE4A9FB1A6}" type="pres">
      <dgm:prSet presAssocID="{9B12ED0A-3CD5-45CB-9DE9-26254D28F071}" presName="horz1" presStyleCnt="0"/>
      <dgm:spPr/>
    </dgm:pt>
    <dgm:pt modelId="{F7157682-C5E7-41DC-8C0C-047D277CCB27}" type="pres">
      <dgm:prSet presAssocID="{9B12ED0A-3CD5-45CB-9DE9-26254D28F071}" presName="tx1" presStyleLbl="revTx" presStyleIdx="1" presStyleCnt="10"/>
      <dgm:spPr/>
    </dgm:pt>
    <dgm:pt modelId="{7C188336-3FD9-44B2-AAE6-314E65E44D02}" type="pres">
      <dgm:prSet presAssocID="{9B12ED0A-3CD5-45CB-9DE9-26254D28F071}" presName="vert1" presStyleCnt="0"/>
      <dgm:spPr/>
    </dgm:pt>
    <dgm:pt modelId="{C86F59B9-AF60-4CFD-BA53-364698454099}" type="pres">
      <dgm:prSet presAssocID="{F3D5D3CE-14FB-4CB6-BB2A-801FBE94C45F}" presName="thickLine" presStyleLbl="alignNode1" presStyleIdx="2" presStyleCnt="10"/>
      <dgm:spPr/>
    </dgm:pt>
    <dgm:pt modelId="{B2485572-0A86-4A7D-8DBA-4320E4CB4C90}" type="pres">
      <dgm:prSet presAssocID="{F3D5D3CE-14FB-4CB6-BB2A-801FBE94C45F}" presName="horz1" presStyleCnt="0"/>
      <dgm:spPr/>
    </dgm:pt>
    <dgm:pt modelId="{00B64E13-07A8-42A2-8AAF-D07BC205130F}" type="pres">
      <dgm:prSet presAssocID="{F3D5D3CE-14FB-4CB6-BB2A-801FBE94C45F}" presName="tx1" presStyleLbl="revTx" presStyleIdx="2" presStyleCnt="10"/>
      <dgm:spPr/>
    </dgm:pt>
    <dgm:pt modelId="{03729787-908D-4D93-B065-91F7E364F5F8}" type="pres">
      <dgm:prSet presAssocID="{F3D5D3CE-14FB-4CB6-BB2A-801FBE94C45F}" presName="vert1" presStyleCnt="0"/>
      <dgm:spPr/>
    </dgm:pt>
    <dgm:pt modelId="{F30A851F-1007-4A8F-9BDC-712C80282F77}" type="pres">
      <dgm:prSet presAssocID="{7DF06F71-5689-4A1A-ADD1-37F93C80104E}" presName="thickLine" presStyleLbl="alignNode1" presStyleIdx="3" presStyleCnt="10"/>
      <dgm:spPr/>
    </dgm:pt>
    <dgm:pt modelId="{438C8483-FCA9-43A9-B13D-8540EB8E1D76}" type="pres">
      <dgm:prSet presAssocID="{7DF06F71-5689-4A1A-ADD1-37F93C80104E}" presName="horz1" presStyleCnt="0"/>
      <dgm:spPr/>
    </dgm:pt>
    <dgm:pt modelId="{4A63522D-2DB3-4323-8A00-5D614025B20B}" type="pres">
      <dgm:prSet presAssocID="{7DF06F71-5689-4A1A-ADD1-37F93C80104E}" presName="tx1" presStyleLbl="revTx" presStyleIdx="3" presStyleCnt="10"/>
      <dgm:spPr/>
    </dgm:pt>
    <dgm:pt modelId="{C707DD1D-2FBD-42E1-AEEC-A01E1EFBE73B}" type="pres">
      <dgm:prSet presAssocID="{7DF06F71-5689-4A1A-ADD1-37F93C80104E}" presName="vert1" presStyleCnt="0"/>
      <dgm:spPr/>
    </dgm:pt>
    <dgm:pt modelId="{798D207D-EB15-4FB6-A656-A68358A5D25C}" type="pres">
      <dgm:prSet presAssocID="{62C40EA3-3005-4387-B54F-E8AF73EBAB44}" presName="thickLine" presStyleLbl="alignNode1" presStyleIdx="4" presStyleCnt="10"/>
      <dgm:spPr/>
    </dgm:pt>
    <dgm:pt modelId="{FCF7D08B-0036-43C0-9F09-8E1F36470831}" type="pres">
      <dgm:prSet presAssocID="{62C40EA3-3005-4387-B54F-E8AF73EBAB44}" presName="horz1" presStyleCnt="0"/>
      <dgm:spPr/>
    </dgm:pt>
    <dgm:pt modelId="{15B424C9-5E41-4099-8873-36F78D3FFCE3}" type="pres">
      <dgm:prSet presAssocID="{62C40EA3-3005-4387-B54F-E8AF73EBAB44}" presName="tx1" presStyleLbl="revTx" presStyleIdx="4" presStyleCnt="10"/>
      <dgm:spPr/>
    </dgm:pt>
    <dgm:pt modelId="{597EEF82-A275-4C19-9725-65C0DE2151B5}" type="pres">
      <dgm:prSet presAssocID="{62C40EA3-3005-4387-B54F-E8AF73EBAB44}" presName="vert1" presStyleCnt="0"/>
      <dgm:spPr/>
    </dgm:pt>
    <dgm:pt modelId="{FD4195CF-A8F7-497B-920D-CBCBB9E31313}" type="pres">
      <dgm:prSet presAssocID="{D90B21C0-A92A-4159-AF54-5C0697C6F484}" presName="thickLine" presStyleLbl="alignNode1" presStyleIdx="5" presStyleCnt="10"/>
      <dgm:spPr/>
    </dgm:pt>
    <dgm:pt modelId="{E67462DA-1DF9-44CA-A4FC-96ACF9A9004A}" type="pres">
      <dgm:prSet presAssocID="{D90B21C0-A92A-4159-AF54-5C0697C6F484}" presName="horz1" presStyleCnt="0"/>
      <dgm:spPr/>
    </dgm:pt>
    <dgm:pt modelId="{41BEB1D4-A66F-4F7B-8CE8-C8D18AF026F2}" type="pres">
      <dgm:prSet presAssocID="{D90B21C0-A92A-4159-AF54-5C0697C6F484}" presName="tx1" presStyleLbl="revTx" presStyleIdx="5" presStyleCnt="10"/>
      <dgm:spPr/>
    </dgm:pt>
    <dgm:pt modelId="{AC135370-A7B6-4EF4-A3CD-31CD7B6C7680}" type="pres">
      <dgm:prSet presAssocID="{D90B21C0-A92A-4159-AF54-5C0697C6F484}" presName="vert1" presStyleCnt="0"/>
      <dgm:spPr/>
    </dgm:pt>
    <dgm:pt modelId="{57FFA46B-1122-48EC-876C-FCE1CBCC785A}" type="pres">
      <dgm:prSet presAssocID="{BC42A257-0489-45D2-9EAD-2A59DB30D7D3}" presName="thickLine" presStyleLbl="alignNode1" presStyleIdx="6" presStyleCnt="10"/>
      <dgm:spPr/>
    </dgm:pt>
    <dgm:pt modelId="{B3053B4F-8796-45E5-A5EA-367D70388D16}" type="pres">
      <dgm:prSet presAssocID="{BC42A257-0489-45D2-9EAD-2A59DB30D7D3}" presName="horz1" presStyleCnt="0"/>
      <dgm:spPr/>
    </dgm:pt>
    <dgm:pt modelId="{B8FEEC8F-A5D8-4131-9688-14528DAF652B}" type="pres">
      <dgm:prSet presAssocID="{BC42A257-0489-45D2-9EAD-2A59DB30D7D3}" presName="tx1" presStyleLbl="revTx" presStyleIdx="6" presStyleCnt="10"/>
      <dgm:spPr/>
    </dgm:pt>
    <dgm:pt modelId="{EEF67588-AC8F-4699-8382-19A9FA42FF57}" type="pres">
      <dgm:prSet presAssocID="{BC42A257-0489-45D2-9EAD-2A59DB30D7D3}" presName="vert1" presStyleCnt="0"/>
      <dgm:spPr/>
    </dgm:pt>
    <dgm:pt modelId="{C1F224F7-BBF1-4AC2-B34B-A3EA92C50F37}" type="pres">
      <dgm:prSet presAssocID="{1696214B-464D-4A4B-9069-82E9E0315A4F}" presName="thickLine" presStyleLbl="alignNode1" presStyleIdx="7" presStyleCnt="10"/>
      <dgm:spPr/>
    </dgm:pt>
    <dgm:pt modelId="{0285432E-7F4D-414F-A754-59DBEEC28B4C}" type="pres">
      <dgm:prSet presAssocID="{1696214B-464D-4A4B-9069-82E9E0315A4F}" presName="horz1" presStyleCnt="0"/>
      <dgm:spPr/>
    </dgm:pt>
    <dgm:pt modelId="{87108782-8651-49D8-9069-2D265F92C605}" type="pres">
      <dgm:prSet presAssocID="{1696214B-464D-4A4B-9069-82E9E0315A4F}" presName="tx1" presStyleLbl="revTx" presStyleIdx="7" presStyleCnt="10"/>
      <dgm:spPr/>
    </dgm:pt>
    <dgm:pt modelId="{3906CE10-28F4-43E7-BE28-A3638634E16A}" type="pres">
      <dgm:prSet presAssocID="{1696214B-464D-4A4B-9069-82E9E0315A4F}" presName="vert1" presStyleCnt="0"/>
      <dgm:spPr/>
    </dgm:pt>
    <dgm:pt modelId="{B650559C-3331-4418-A632-01380F2D12DF}" type="pres">
      <dgm:prSet presAssocID="{5CD77905-613A-4B3A-B0EE-25FEB1BA90CC}" presName="thickLine" presStyleLbl="alignNode1" presStyleIdx="8" presStyleCnt="10"/>
      <dgm:spPr/>
    </dgm:pt>
    <dgm:pt modelId="{D3F2573F-3BC0-4490-8B56-98EB427C95BC}" type="pres">
      <dgm:prSet presAssocID="{5CD77905-613A-4B3A-B0EE-25FEB1BA90CC}" presName="horz1" presStyleCnt="0"/>
      <dgm:spPr/>
    </dgm:pt>
    <dgm:pt modelId="{97B91D64-DADD-42C7-9230-9DEC2AE4F2F1}" type="pres">
      <dgm:prSet presAssocID="{5CD77905-613A-4B3A-B0EE-25FEB1BA90CC}" presName="tx1" presStyleLbl="revTx" presStyleIdx="8" presStyleCnt="10"/>
      <dgm:spPr/>
    </dgm:pt>
    <dgm:pt modelId="{3218625C-5827-44F9-B96D-05EAECA2DCD5}" type="pres">
      <dgm:prSet presAssocID="{5CD77905-613A-4B3A-B0EE-25FEB1BA90CC}" presName="vert1" presStyleCnt="0"/>
      <dgm:spPr/>
    </dgm:pt>
    <dgm:pt modelId="{34B61233-A35D-4998-A613-5ACF28C21A8D}" type="pres">
      <dgm:prSet presAssocID="{B88D2A53-962D-4CCF-BE5F-862B56AE380A}" presName="thickLine" presStyleLbl="alignNode1" presStyleIdx="9" presStyleCnt="10"/>
      <dgm:spPr/>
    </dgm:pt>
    <dgm:pt modelId="{ABBD6B88-4543-4C04-96D0-B191FD0154A6}" type="pres">
      <dgm:prSet presAssocID="{B88D2A53-962D-4CCF-BE5F-862B56AE380A}" presName="horz1" presStyleCnt="0"/>
      <dgm:spPr/>
    </dgm:pt>
    <dgm:pt modelId="{EB6E4371-F787-4D57-914A-2BCD8296EF76}" type="pres">
      <dgm:prSet presAssocID="{B88D2A53-962D-4CCF-BE5F-862B56AE380A}" presName="tx1" presStyleLbl="revTx" presStyleIdx="9" presStyleCnt="10"/>
      <dgm:spPr/>
    </dgm:pt>
    <dgm:pt modelId="{2BBEEE0A-1743-4306-B2F2-F460671840F7}" type="pres">
      <dgm:prSet presAssocID="{B88D2A53-962D-4CCF-BE5F-862B56AE380A}" presName="vert1" presStyleCnt="0"/>
      <dgm:spPr/>
    </dgm:pt>
  </dgm:ptLst>
  <dgm:cxnLst>
    <dgm:cxn modelId="{EE922C15-9522-49FB-A854-BAC53942594D}" type="presOf" srcId="{9B12ED0A-3CD5-45CB-9DE9-26254D28F071}" destId="{F7157682-C5E7-41DC-8C0C-047D277CCB27}" srcOrd="0" destOrd="0" presId="urn:microsoft.com/office/officeart/2008/layout/LinedList"/>
    <dgm:cxn modelId="{1D0DA31B-0F6C-4494-9153-4E7F380F0DBD}" srcId="{8D80894F-40F5-4F0F-A759-2F1843190587}" destId="{B88D2A53-962D-4CCF-BE5F-862B56AE380A}" srcOrd="9" destOrd="0" parTransId="{9EEBD67F-EAE9-49D9-B707-757AAF582FD9}" sibTransId="{3C04A2ED-5BA0-40DD-AEBC-BB5DBB6C9A99}"/>
    <dgm:cxn modelId="{B0389028-DA96-4869-AD2D-109300235514}" srcId="{8D80894F-40F5-4F0F-A759-2F1843190587}" destId="{1696214B-464D-4A4B-9069-82E9E0315A4F}" srcOrd="7" destOrd="0" parTransId="{277BD29C-A5EE-4DD0-A749-2340D705B7BA}" sibTransId="{E388B2CB-03DC-449A-8A9C-0366D3EE666A}"/>
    <dgm:cxn modelId="{D403A95C-CDC9-4E45-9627-AFCD15485781}" srcId="{8D80894F-40F5-4F0F-A759-2F1843190587}" destId="{D90B21C0-A92A-4159-AF54-5C0697C6F484}" srcOrd="5" destOrd="0" parTransId="{0A207CD8-3BDC-433C-A4BB-798214214565}" sibTransId="{7621A9D2-BBEF-4672-BF15-88A9A6FC96B4}"/>
    <dgm:cxn modelId="{DA3C6761-E461-40C9-9111-6148F763510E}" type="presOf" srcId="{62C40EA3-3005-4387-B54F-E8AF73EBAB44}" destId="{15B424C9-5E41-4099-8873-36F78D3FFCE3}" srcOrd="0" destOrd="0" presId="urn:microsoft.com/office/officeart/2008/layout/LinedList"/>
    <dgm:cxn modelId="{D0D6C469-ADAD-42C4-A593-0D24E05F0360}" type="presOf" srcId="{B88D2A53-962D-4CCF-BE5F-862B56AE380A}" destId="{EB6E4371-F787-4D57-914A-2BCD8296EF76}" srcOrd="0" destOrd="0" presId="urn:microsoft.com/office/officeart/2008/layout/LinedList"/>
    <dgm:cxn modelId="{27F7EA4A-5C71-403B-96C1-581D968760CC}" srcId="{8D80894F-40F5-4F0F-A759-2F1843190587}" destId="{5CD77905-613A-4B3A-B0EE-25FEB1BA90CC}" srcOrd="8" destOrd="0" parTransId="{66B9BCEF-EEE8-4C8A-B28C-F9E7990D1934}" sibTransId="{7EBAED0A-7B1B-41C6-8D15-78949A72C186}"/>
    <dgm:cxn modelId="{61336B70-843A-45DB-BBC1-99363FADEAFC}" type="presOf" srcId="{F3D5D3CE-14FB-4CB6-BB2A-801FBE94C45F}" destId="{00B64E13-07A8-42A2-8AAF-D07BC205130F}" srcOrd="0" destOrd="0" presId="urn:microsoft.com/office/officeart/2008/layout/LinedList"/>
    <dgm:cxn modelId="{B9A7FA89-99BD-43BD-9E02-E3D9FA4E884C}" type="presOf" srcId="{7DF06F71-5689-4A1A-ADD1-37F93C80104E}" destId="{4A63522D-2DB3-4323-8A00-5D614025B20B}" srcOrd="0" destOrd="0" presId="urn:microsoft.com/office/officeart/2008/layout/LinedList"/>
    <dgm:cxn modelId="{60C69796-65A9-4617-AE04-AFC4C31D65A4}" srcId="{8D80894F-40F5-4F0F-A759-2F1843190587}" destId="{610C329F-0315-4972-A316-7F69202E2E17}" srcOrd="0" destOrd="0" parTransId="{3A12EF78-954F-4071-8CE9-C315BB956161}" sibTransId="{D85B466C-628F-48FA-AB37-9E0A73FCCB34}"/>
    <dgm:cxn modelId="{C9780C9C-1496-4450-BE1F-616BFFD4DD2C}" srcId="{8D80894F-40F5-4F0F-A759-2F1843190587}" destId="{7DF06F71-5689-4A1A-ADD1-37F93C80104E}" srcOrd="3" destOrd="0" parTransId="{9F592A35-3D1A-4319-822B-547001248E9A}" sibTransId="{B0714A78-3DA4-44DD-A2FC-6D7731A24F4F}"/>
    <dgm:cxn modelId="{A3B25D9D-02E3-4E3D-B169-EB7D06B2B73D}" srcId="{8D80894F-40F5-4F0F-A759-2F1843190587}" destId="{9B12ED0A-3CD5-45CB-9DE9-26254D28F071}" srcOrd="1" destOrd="0" parTransId="{BD2B1AC7-0D79-4D88-8DAD-7D9F19F67D0C}" sibTransId="{2801BF69-F1E0-4429-83DC-57A7B6B1BC86}"/>
    <dgm:cxn modelId="{EBF521AC-4B37-4D62-A3DC-A06CFB6C67D3}" type="presOf" srcId="{BC42A257-0489-45D2-9EAD-2A59DB30D7D3}" destId="{B8FEEC8F-A5D8-4131-9688-14528DAF652B}" srcOrd="0" destOrd="0" presId="urn:microsoft.com/office/officeart/2008/layout/LinedList"/>
    <dgm:cxn modelId="{BC0D20AD-3BF9-4110-A769-D16DE22F06FC}" type="presOf" srcId="{D90B21C0-A92A-4159-AF54-5C0697C6F484}" destId="{41BEB1D4-A66F-4F7B-8CE8-C8D18AF026F2}" srcOrd="0" destOrd="0" presId="urn:microsoft.com/office/officeart/2008/layout/LinedList"/>
    <dgm:cxn modelId="{30A520B0-FC79-4550-B131-EEF90E6DF6A2}" type="presOf" srcId="{1696214B-464D-4A4B-9069-82E9E0315A4F}" destId="{87108782-8651-49D8-9069-2D265F92C605}" srcOrd="0" destOrd="0" presId="urn:microsoft.com/office/officeart/2008/layout/LinedList"/>
    <dgm:cxn modelId="{61E03EB0-0025-48CC-A86F-C4E1BA81A0C7}" type="presOf" srcId="{8D80894F-40F5-4F0F-A759-2F1843190587}" destId="{92236605-C6F5-4C5D-9D7E-E97C61C35710}" srcOrd="0" destOrd="0" presId="urn:microsoft.com/office/officeart/2008/layout/LinedList"/>
    <dgm:cxn modelId="{697F2EBF-33D7-446C-A965-8CDE1DF4E305}" srcId="{8D80894F-40F5-4F0F-A759-2F1843190587}" destId="{BC42A257-0489-45D2-9EAD-2A59DB30D7D3}" srcOrd="6" destOrd="0" parTransId="{4C12851E-8300-49CB-88A1-9A17357DE69D}" sibTransId="{D33E274B-64AB-4E03-A376-937DDA79305F}"/>
    <dgm:cxn modelId="{9E8DD3D4-DBD0-462D-B1A9-43AE0B06DD43}" srcId="{8D80894F-40F5-4F0F-A759-2F1843190587}" destId="{F3D5D3CE-14FB-4CB6-BB2A-801FBE94C45F}" srcOrd="2" destOrd="0" parTransId="{75C01621-1412-4DE3-BBAA-4431AE8B6190}" sibTransId="{E75328C6-7680-4096-94DA-BBE859EDAE7B}"/>
    <dgm:cxn modelId="{375250F2-555F-4587-AC35-40A439BC1426}" srcId="{8D80894F-40F5-4F0F-A759-2F1843190587}" destId="{62C40EA3-3005-4387-B54F-E8AF73EBAB44}" srcOrd="4" destOrd="0" parTransId="{48EC0A84-E106-4183-8FA8-5B3248E9A02F}" sibTransId="{B277CDCD-45E3-478F-BF07-0D5525308259}"/>
    <dgm:cxn modelId="{8A18BCF6-9AAD-4F00-9D03-89CE68F9AC99}" type="presOf" srcId="{5CD77905-613A-4B3A-B0EE-25FEB1BA90CC}" destId="{97B91D64-DADD-42C7-9230-9DEC2AE4F2F1}" srcOrd="0" destOrd="0" presId="urn:microsoft.com/office/officeart/2008/layout/LinedList"/>
    <dgm:cxn modelId="{FC7990FB-DE69-4C38-BA4D-08C8DED55163}" type="presOf" srcId="{610C329F-0315-4972-A316-7F69202E2E17}" destId="{3FB98216-E264-472F-AF13-C953D5CE4741}" srcOrd="0" destOrd="0" presId="urn:microsoft.com/office/officeart/2008/layout/LinedList"/>
    <dgm:cxn modelId="{DE8DF444-ED6C-4A8A-8268-84F6FB66534B}" type="presParOf" srcId="{92236605-C6F5-4C5D-9D7E-E97C61C35710}" destId="{D0890786-3CBD-4F43-AAEA-81897F5138E8}" srcOrd="0" destOrd="0" presId="urn:microsoft.com/office/officeart/2008/layout/LinedList"/>
    <dgm:cxn modelId="{29EB5518-D91E-4307-940A-1389E96A2CFD}" type="presParOf" srcId="{92236605-C6F5-4C5D-9D7E-E97C61C35710}" destId="{67453814-CDCF-439C-9E0D-311204A4A5D6}" srcOrd="1" destOrd="0" presId="urn:microsoft.com/office/officeart/2008/layout/LinedList"/>
    <dgm:cxn modelId="{E197AAF9-D42A-4673-A83D-1D2D1155A409}" type="presParOf" srcId="{67453814-CDCF-439C-9E0D-311204A4A5D6}" destId="{3FB98216-E264-472F-AF13-C953D5CE4741}" srcOrd="0" destOrd="0" presId="urn:microsoft.com/office/officeart/2008/layout/LinedList"/>
    <dgm:cxn modelId="{4158BC21-AA95-4C94-ACA6-78D5416A2583}" type="presParOf" srcId="{67453814-CDCF-439C-9E0D-311204A4A5D6}" destId="{CD48CF20-F62F-48AD-A50B-83D49ED9EAB4}" srcOrd="1" destOrd="0" presId="urn:microsoft.com/office/officeart/2008/layout/LinedList"/>
    <dgm:cxn modelId="{A05D135B-FE53-497E-9DED-65F39D907546}" type="presParOf" srcId="{92236605-C6F5-4C5D-9D7E-E97C61C35710}" destId="{47000282-B83A-4CC5-9E15-E916A0514B9F}" srcOrd="2" destOrd="0" presId="urn:microsoft.com/office/officeart/2008/layout/LinedList"/>
    <dgm:cxn modelId="{5C8FA4A2-27A5-495E-B9A5-4FF5311E62CD}" type="presParOf" srcId="{92236605-C6F5-4C5D-9D7E-E97C61C35710}" destId="{DD25A75F-0114-4FFB-9E7C-FEDE4A9FB1A6}" srcOrd="3" destOrd="0" presId="urn:microsoft.com/office/officeart/2008/layout/LinedList"/>
    <dgm:cxn modelId="{B7056097-F601-4BDD-B1E6-98EC72A77709}" type="presParOf" srcId="{DD25A75F-0114-4FFB-9E7C-FEDE4A9FB1A6}" destId="{F7157682-C5E7-41DC-8C0C-047D277CCB27}" srcOrd="0" destOrd="0" presId="urn:microsoft.com/office/officeart/2008/layout/LinedList"/>
    <dgm:cxn modelId="{3507AFA4-60B2-4674-9E97-D039FD146D0E}" type="presParOf" srcId="{DD25A75F-0114-4FFB-9E7C-FEDE4A9FB1A6}" destId="{7C188336-3FD9-44B2-AAE6-314E65E44D02}" srcOrd="1" destOrd="0" presId="urn:microsoft.com/office/officeart/2008/layout/LinedList"/>
    <dgm:cxn modelId="{95BC91D6-C4BC-4FA1-A57C-DF64DD18FDA0}" type="presParOf" srcId="{92236605-C6F5-4C5D-9D7E-E97C61C35710}" destId="{C86F59B9-AF60-4CFD-BA53-364698454099}" srcOrd="4" destOrd="0" presId="urn:microsoft.com/office/officeart/2008/layout/LinedList"/>
    <dgm:cxn modelId="{AB1D0A71-0827-4321-9CD7-6E6B46B5F640}" type="presParOf" srcId="{92236605-C6F5-4C5D-9D7E-E97C61C35710}" destId="{B2485572-0A86-4A7D-8DBA-4320E4CB4C90}" srcOrd="5" destOrd="0" presId="urn:microsoft.com/office/officeart/2008/layout/LinedList"/>
    <dgm:cxn modelId="{BAA7DD58-C594-4650-8E37-C41BA6EB85B3}" type="presParOf" srcId="{B2485572-0A86-4A7D-8DBA-4320E4CB4C90}" destId="{00B64E13-07A8-42A2-8AAF-D07BC205130F}" srcOrd="0" destOrd="0" presId="urn:microsoft.com/office/officeart/2008/layout/LinedList"/>
    <dgm:cxn modelId="{71A98B0C-B941-4202-84D3-EBEEBA047B69}" type="presParOf" srcId="{B2485572-0A86-4A7D-8DBA-4320E4CB4C90}" destId="{03729787-908D-4D93-B065-91F7E364F5F8}" srcOrd="1" destOrd="0" presId="urn:microsoft.com/office/officeart/2008/layout/LinedList"/>
    <dgm:cxn modelId="{60E3E8BA-D958-4C5C-AD6D-B4BD033E11D2}" type="presParOf" srcId="{92236605-C6F5-4C5D-9D7E-E97C61C35710}" destId="{F30A851F-1007-4A8F-9BDC-712C80282F77}" srcOrd="6" destOrd="0" presId="urn:microsoft.com/office/officeart/2008/layout/LinedList"/>
    <dgm:cxn modelId="{434E0A6D-387E-4A30-BF8A-D004140ACE8A}" type="presParOf" srcId="{92236605-C6F5-4C5D-9D7E-E97C61C35710}" destId="{438C8483-FCA9-43A9-B13D-8540EB8E1D76}" srcOrd="7" destOrd="0" presId="urn:microsoft.com/office/officeart/2008/layout/LinedList"/>
    <dgm:cxn modelId="{B0BC1A79-BEB8-4C9A-A3CC-92B2F6812D78}" type="presParOf" srcId="{438C8483-FCA9-43A9-B13D-8540EB8E1D76}" destId="{4A63522D-2DB3-4323-8A00-5D614025B20B}" srcOrd="0" destOrd="0" presId="urn:microsoft.com/office/officeart/2008/layout/LinedList"/>
    <dgm:cxn modelId="{D84EF7DA-51F3-447E-8475-C5357A892649}" type="presParOf" srcId="{438C8483-FCA9-43A9-B13D-8540EB8E1D76}" destId="{C707DD1D-2FBD-42E1-AEEC-A01E1EFBE73B}" srcOrd="1" destOrd="0" presId="urn:microsoft.com/office/officeart/2008/layout/LinedList"/>
    <dgm:cxn modelId="{3638FB91-5D64-4334-AA9A-CFD343A8C87E}" type="presParOf" srcId="{92236605-C6F5-4C5D-9D7E-E97C61C35710}" destId="{798D207D-EB15-4FB6-A656-A68358A5D25C}" srcOrd="8" destOrd="0" presId="urn:microsoft.com/office/officeart/2008/layout/LinedList"/>
    <dgm:cxn modelId="{67E462A0-EDA3-46BE-9DF4-6B38E63FF380}" type="presParOf" srcId="{92236605-C6F5-4C5D-9D7E-E97C61C35710}" destId="{FCF7D08B-0036-43C0-9F09-8E1F36470831}" srcOrd="9" destOrd="0" presId="urn:microsoft.com/office/officeart/2008/layout/LinedList"/>
    <dgm:cxn modelId="{66101A6F-7653-4B1E-BD1A-1FDE0E6304D8}" type="presParOf" srcId="{FCF7D08B-0036-43C0-9F09-8E1F36470831}" destId="{15B424C9-5E41-4099-8873-36F78D3FFCE3}" srcOrd="0" destOrd="0" presId="urn:microsoft.com/office/officeart/2008/layout/LinedList"/>
    <dgm:cxn modelId="{B0BDED62-07E4-462B-A8B9-B5E4177BD0F1}" type="presParOf" srcId="{FCF7D08B-0036-43C0-9F09-8E1F36470831}" destId="{597EEF82-A275-4C19-9725-65C0DE2151B5}" srcOrd="1" destOrd="0" presId="urn:microsoft.com/office/officeart/2008/layout/LinedList"/>
    <dgm:cxn modelId="{42BDAEF1-DCB2-41D1-BC60-9D6DC7A58B07}" type="presParOf" srcId="{92236605-C6F5-4C5D-9D7E-E97C61C35710}" destId="{FD4195CF-A8F7-497B-920D-CBCBB9E31313}" srcOrd="10" destOrd="0" presId="urn:microsoft.com/office/officeart/2008/layout/LinedList"/>
    <dgm:cxn modelId="{E939B74B-F244-4883-B042-3AE635BE7F84}" type="presParOf" srcId="{92236605-C6F5-4C5D-9D7E-E97C61C35710}" destId="{E67462DA-1DF9-44CA-A4FC-96ACF9A9004A}" srcOrd="11" destOrd="0" presId="urn:microsoft.com/office/officeart/2008/layout/LinedList"/>
    <dgm:cxn modelId="{826A2730-B19D-426E-82BC-E2DA9636BBF0}" type="presParOf" srcId="{E67462DA-1DF9-44CA-A4FC-96ACF9A9004A}" destId="{41BEB1D4-A66F-4F7B-8CE8-C8D18AF026F2}" srcOrd="0" destOrd="0" presId="urn:microsoft.com/office/officeart/2008/layout/LinedList"/>
    <dgm:cxn modelId="{4CD85AAB-7EEB-4825-982B-E4E77E87AE4F}" type="presParOf" srcId="{E67462DA-1DF9-44CA-A4FC-96ACF9A9004A}" destId="{AC135370-A7B6-4EF4-A3CD-31CD7B6C7680}" srcOrd="1" destOrd="0" presId="urn:microsoft.com/office/officeart/2008/layout/LinedList"/>
    <dgm:cxn modelId="{A6040B27-8291-4504-84F5-321B01C6F0A8}" type="presParOf" srcId="{92236605-C6F5-4C5D-9D7E-E97C61C35710}" destId="{57FFA46B-1122-48EC-876C-FCE1CBCC785A}" srcOrd="12" destOrd="0" presId="urn:microsoft.com/office/officeart/2008/layout/LinedList"/>
    <dgm:cxn modelId="{0BA1D4C6-7234-418B-95BA-DA8ACBEFA67F}" type="presParOf" srcId="{92236605-C6F5-4C5D-9D7E-E97C61C35710}" destId="{B3053B4F-8796-45E5-A5EA-367D70388D16}" srcOrd="13" destOrd="0" presId="urn:microsoft.com/office/officeart/2008/layout/LinedList"/>
    <dgm:cxn modelId="{4BAD360A-77D1-4FE3-9681-431C10896EEF}" type="presParOf" srcId="{B3053B4F-8796-45E5-A5EA-367D70388D16}" destId="{B8FEEC8F-A5D8-4131-9688-14528DAF652B}" srcOrd="0" destOrd="0" presId="urn:microsoft.com/office/officeart/2008/layout/LinedList"/>
    <dgm:cxn modelId="{EEF067B4-F678-4DEF-888A-FE9FD6A07157}" type="presParOf" srcId="{B3053B4F-8796-45E5-A5EA-367D70388D16}" destId="{EEF67588-AC8F-4699-8382-19A9FA42FF57}" srcOrd="1" destOrd="0" presId="urn:microsoft.com/office/officeart/2008/layout/LinedList"/>
    <dgm:cxn modelId="{2E7FA28D-41F6-40DB-9D5B-EDADD8EF7CC2}" type="presParOf" srcId="{92236605-C6F5-4C5D-9D7E-E97C61C35710}" destId="{C1F224F7-BBF1-4AC2-B34B-A3EA92C50F37}" srcOrd="14" destOrd="0" presId="urn:microsoft.com/office/officeart/2008/layout/LinedList"/>
    <dgm:cxn modelId="{AFE5321A-B402-4138-AD20-9B0D214474C8}" type="presParOf" srcId="{92236605-C6F5-4C5D-9D7E-E97C61C35710}" destId="{0285432E-7F4D-414F-A754-59DBEEC28B4C}" srcOrd="15" destOrd="0" presId="urn:microsoft.com/office/officeart/2008/layout/LinedList"/>
    <dgm:cxn modelId="{1898E2CA-C6A0-48A1-93D0-3DE4461A3FFB}" type="presParOf" srcId="{0285432E-7F4D-414F-A754-59DBEEC28B4C}" destId="{87108782-8651-49D8-9069-2D265F92C605}" srcOrd="0" destOrd="0" presId="urn:microsoft.com/office/officeart/2008/layout/LinedList"/>
    <dgm:cxn modelId="{692104D0-A043-47B8-BC69-E95C0EC324E6}" type="presParOf" srcId="{0285432E-7F4D-414F-A754-59DBEEC28B4C}" destId="{3906CE10-28F4-43E7-BE28-A3638634E16A}" srcOrd="1" destOrd="0" presId="urn:microsoft.com/office/officeart/2008/layout/LinedList"/>
    <dgm:cxn modelId="{4AE0F989-E861-44D3-B287-7DA9FDA41B01}" type="presParOf" srcId="{92236605-C6F5-4C5D-9D7E-E97C61C35710}" destId="{B650559C-3331-4418-A632-01380F2D12DF}" srcOrd="16" destOrd="0" presId="urn:microsoft.com/office/officeart/2008/layout/LinedList"/>
    <dgm:cxn modelId="{0B4BE7A2-4450-49B7-9B41-4B0D1056471E}" type="presParOf" srcId="{92236605-C6F5-4C5D-9D7E-E97C61C35710}" destId="{D3F2573F-3BC0-4490-8B56-98EB427C95BC}" srcOrd="17" destOrd="0" presId="urn:microsoft.com/office/officeart/2008/layout/LinedList"/>
    <dgm:cxn modelId="{8AACEE42-05D6-4DAD-A66A-4AB0402103A8}" type="presParOf" srcId="{D3F2573F-3BC0-4490-8B56-98EB427C95BC}" destId="{97B91D64-DADD-42C7-9230-9DEC2AE4F2F1}" srcOrd="0" destOrd="0" presId="urn:microsoft.com/office/officeart/2008/layout/LinedList"/>
    <dgm:cxn modelId="{7792AB22-CF5D-4AB2-AA19-1F842F7C6356}" type="presParOf" srcId="{D3F2573F-3BC0-4490-8B56-98EB427C95BC}" destId="{3218625C-5827-44F9-B96D-05EAECA2DCD5}" srcOrd="1" destOrd="0" presId="urn:microsoft.com/office/officeart/2008/layout/LinedList"/>
    <dgm:cxn modelId="{854396B7-87CC-450A-8CDA-1F9B0A439198}" type="presParOf" srcId="{92236605-C6F5-4C5D-9D7E-E97C61C35710}" destId="{34B61233-A35D-4998-A613-5ACF28C21A8D}" srcOrd="18" destOrd="0" presId="urn:microsoft.com/office/officeart/2008/layout/LinedList"/>
    <dgm:cxn modelId="{5163CD28-7A4E-41FA-B305-993C0221D682}" type="presParOf" srcId="{92236605-C6F5-4C5D-9D7E-E97C61C35710}" destId="{ABBD6B88-4543-4C04-96D0-B191FD0154A6}" srcOrd="19" destOrd="0" presId="urn:microsoft.com/office/officeart/2008/layout/LinedList"/>
    <dgm:cxn modelId="{78F0D5DC-143A-48A2-925E-F8D72DE8337E}" type="presParOf" srcId="{ABBD6B88-4543-4C04-96D0-B191FD0154A6}" destId="{EB6E4371-F787-4D57-914A-2BCD8296EF76}" srcOrd="0" destOrd="0" presId="urn:microsoft.com/office/officeart/2008/layout/LinedList"/>
    <dgm:cxn modelId="{FD543B6E-961A-4D35-B9CC-AD0E9F2DC9CC}" type="presParOf" srcId="{ABBD6B88-4543-4C04-96D0-B191FD0154A6}" destId="{2BBEEE0A-1743-4306-B2F2-F460671840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C66A3E-4AAA-4C40-8158-1593C631F96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10C6A2A-DBF0-4630-A487-7D5C71A9B1CD}">
      <dgm:prSet/>
      <dgm:spPr/>
      <dgm:t>
        <a:bodyPr/>
        <a:lstStyle/>
        <a:p>
          <a:r>
            <a:rPr lang="en-US"/>
            <a:t>Students create new artifacts (essays, poems, videos, songs, etc.) or revise/remix existing OER  </a:t>
          </a:r>
        </a:p>
      </dgm:t>
    </dgm:pt>
    <dgm:pt modelId="{23542ACD-1428-4E9B-8F9D-0F82138C4709}" type="parTrans" cxnId="{59C8940D-CEA9-449C-80B7-CDCF310CA1E0}">
      <dgm:prSet/>
      <dgm:spPr/>
      <dgm:t>
        <a:bodyPr/>
        <a:lstStyle/>
        <a:p>
          <a:endParaRPr lang="en-US"/>
        </a:p>
      </dgm:t>
    </dgm:pt>
    <dgm:pt modelId="{4DFF0D27-4D89-49D2-BB50-A847EA0A6E9A}" type="sibTrans" cxnId="{59C8940D-CEA9-449C-80B7-CDCF310CA1E0}">
      <dgm:prSet/>
      <dgm:spPr/>
      <dgm:t>
        <a:bodyPr/>
        <a:lstStyle/>
        <a:p>
          <a:endParaRPr lang="en-US"/>
        </a:p>
      </dgm:t>
    </dgm:pt>
    <dgm:pt modelId="{2D48EBE5-8F17-47B2-9976-85A8E51D4C97}">
      <dgm:prSet/>
      <dgm:spPr>
        <a:solidFill>
          <a:schemeClr val="tx1"/>
        </a:solidFill>
      </dgm:spPr>
      <dgm:t>
        <a:bodyPr/>
        <a:lstStyle/>
        <a:p>
          <a:r>
            <a:rPr lang="en-US"/>
            <a:t>The new artifact has value beyond supporting the learning of its author</a:t>
          </a:r>
        </a:p>
      </dgm:t>
    </dgm:pt>
    <dgm:pt modelId="{4FFBE444-5B32-4D74-884D-B4A92B2D1C5A}" type="parTrans" cxnId="{FE001851-FE69-46E9-859D-545C522A326D}">
      <dgm:prSet/>
      <dgm:spPr/>
      <dgm:t>
        <a:bodyPr/>
        <a:lstStyle/>
        <a:p>
          <a:endParaRPr lang="en-US"/>
        </a:p>
      </dgm:t>
    </dgm:pt>
    <dgm:pt modelId="{4A2FE470-574E-432E-9411-D53715E397F9}" type="sibTrans" cxnId="{FE001851-FE69-46E9-859D-545C522A326D}">
      <dgm:prSet/>
      <dgm:spPr/>
      <dgm:t>
        <a:bodyPr/>
        <a:lstStyle/>
        <a:p>
          <a:endParaRPr lang="en-US"/>
        </a:p>
      </dgm:t>
    </dgm:pt>
    <dgm:pt modelId="{2DF730D1-F1CC-44DD-952A-AAB69B3BD090}">
      <dgm:prSet/>
      <dgm:spPr>
        <a:solidFill>
          <a:schemeClr val="accent5"/>
        </a:solidFill>
      </dgm:spPr>
      <dgm:t>
        <a:bodyPr/>
        <a:lstStyle/>
        <a:p>
          <a:r>
            <a:rPr lang="en-US"/>
            <a:t>Students are invited to publicly share their new artifacts or revised/remixed OER  </a:t>
          </a:r>
        </a:p>
      </dgm:t>
    </dgm:pt>
    <dgm:pt modelId="{C370F333-AAF0-4128-92BC-45A3B5532646}" type="parTrans" cxnId="{75E160BC-364F-4BE8-BE40-6EFA85B186F5}">
      <dgm:prSet/>
      <dgm:spPr/>
      <dgm:t>
        <a:bodyPr/>
        <a:lstStyle/>
        <a:p>
          <a:endParaRPr lang="en-US"/>
        </a:p>
      </dgm:t>
    </dgm:pt>
    <dgm:pt modelId="{AF9BAB1B-D524-46FC-B685-9CD69620C76B}" type="sibTrans" cxnId="{75E160BC-364F-4BE8-BE40-6EFA85B186F5}">
      <dgm:prSet/>
      <dgm:spPr/>
      <dgm:t>
        <a:bodyPr/>
        <a:lstStyle/>
        <a:p>
          <a:endParaRPr lang="en-US"/>
        </a:p>
      </dgm:t>
    </dgm:pt>
    <dgm:pt modelId="{F2FF438E-2EAE-489C-AAE4-74DFD25AE3B4}">
      <dgm:prSet/>
      <dgm:spPr>
        <a:solidFill>
          <a:schemeClr val="tx1"/>
        </a:solidFill>
      </dgm:spPr>
      <dgm:t>
        <a:bodyPr/>
        <a:lstStyle/>
        <a:p>
          <a:r>
            <a:rPr lang="en-US"/>
            <a:t>Students are invited to openly license their new artifacts or revised/remixed OER</a:t>
          </a:r>
        </a:p>
      </dgm:t>
    </dgm:pt>
    <dgm:pt modelId="{DD53071A-E25D-487E-8AC4-6E64C6858868}" type="parTrans" cxnId="{377771A6-9B43-4142-928D-89A33693BF3E}">
      <dgm:prSet/>
      <dgm:spPr/>
      <dgm:t>
        <a:bodyPr/>
        <a:lstStyle/>
        <a:p>
          <a:endParaRPr lang="en-US"/>
        </a:p>
      </dgm:t>
    </dgm:pt>
    <dgm:pt modelId="{05384349-D09F-4BF0-96C3-2ADBB6941F02}" type="sibTrans" cxnId="{377771A6-9B43-4142-928D-89A33693BF3E}">
      <dgm:prSet/>
      <dgm:spPr/>
      <dgm:t>
        <a:bodyPr/>
        <a:lstStyle/>
        <a:p>
          <a:endParaRPr lang="en-US"/>
        </a:p>
      </dgm:t>
    </dgm:pt>
    <dgm:pt modelId="{51FD729E-41BE-4F1D-89E7-1727E861E10E}" type="pres">
      <dgm:prSet presAssocID="{08C66A3E-4AAA-4C40-8158-1593C631F964}" presName="linear" presStyleCnt="0">
        <dgm:presLayoutVars>
          <dgm:animLvl val="lvl"/>
          <dgm:resizeHandles val="exact"/>
        </dgm:presLayoutVars>
      </dgm:prSet>
      <dgm:spPr/>
    </dgm:pt>
    <dgm:pt modelId="{3CDCCC0B-2CDD-48D8-8145-5E25CC93D354}" type="pres">
      <dgm:prSet presAssocID="{D10C6A2A-DBF0-4630-A487-7D5C71A9B1CD}" presName="parentText" presStyleLbl="node1" presStyleIdx="0" presStyleCnt="4">
        <dgm:presLayoutVars>
          <dgm:chMax val="0"/>
          <dgm:bulletEnabled val="1"/>
        </dgm:presLayoutVars>
      </dgm:prSet>
      <dgm:spPr/>
    </dgm:pt>
    <dgm:pt modelId="{27732910-BA5E-41D8-AFDA-BBB308F9ADF6}" type="pres">
      <dgm:prSet presAssocID="{4DFF0D27-4D89-49D2-BB50-A847EA0A6E9A}" presName="spacer" presStyleCnt="0"/>
      <dgm:spPr/>
    </dgm:pt>
    <dgm:pt modelId="{19DFCF76-B164-40E1-BBAF-8DE7BDE49E1B}" type="pres">
      <dgm:prSet presAssocID="{2D48EBE5-8F17-47B2-9976-85A8E51D4C97}" presName="parentText" presStyleLbl="node1" presStyleIdx="1" presStyleCnt="4">
        <dgm:presLayoutVars>
          <dgm:chMax val="0"/>
          <dgm:bulletEnabled val="1"/>
        </dgm:presLayoutVars>
      </dgm:prSet>
      <dgm:spPr/>
    </dgm:pt>
    <dgm:pt modelId="{1123490E-713C-4D71-81C8-DB533EE1120A}" type="pres">
      <dgm:prSet presAssocID="{4A2FE470-574E-432E-9411-D53715E397F9}" presName="spacer" presStyleCnt="0"/>
      <dgm:spPr/>
    </dgm:pt>
    <dgm:pt modelId="{0EF9DDD4-E10A-4291-8D17-18F21A4FFC88}" type="pres">
      <dgm:prSet presAssocID="{2DF730D1-F1CC-44DD-952A-AAB69B3BD090}" presName="parentText" presStyleLbl="node1" presStyleIdx="2" presStyleCnt="4">
        <dgm:presLayoutVars>
          <dgm:chMax val="0"/>
          <dgm:bulletEnabled val="1"/>
        </dgm:presLayoutVars>
      </dgm:prSet>
      <dgm:spPr/>
    </dgm:pt>
    <dgm:pt modelId="{FAAD8366-3FD2-463A-9090-1C23D1D576EB}" type="pres">
      <dgm:prSet presAssocID="{AF9BAB1B-D524-46FC-B685-9CD69620C76B}" presName="spacer" presStyleCnt="0"/>
      <dgm:spPr/>
    </dgm:pt>
    <dgm:pt modelId="{2E9C34DF-1AB8-46FC-ABBC-5DC41AF05544}" type="pres">
      <dgm:prSet presAssocID="{F2FF438E-2EAE-489C-AAE4-74DFD25AE3B4}" presName="parentText" presStyleLbl="node1" presStyleIdx="3" presStyleCnt="4">
        <dgm:presLayoutVars>
          <dgm:chMax val="0"/>
          <dgm:bulletEnabled val="1"/>
        </dgm:presLayoutVars>
      </dgm:prSet>
      <dgm:spPr/>
    </dgm:pt>
  </dgm:ptLst>
  <dgm:cxnLst>
    <dgm:cxn modelId="{59C8940D-CEA9-449C-80B7-CDCF310CA1E0}" srcId="{08C66A3E-4AAA-4C40-8158-1593C631F964}" destId="{D10C6A2A-DBF0-4630-A487-7D5C71A9B1CD}" srcOrd="0" destOrd="0" parTransId="{23542ACD-1428-4E9B-8F9D-0F82138C4709}" sibTransId="{4DFF0D27-4D89-49D2-BB50-A847EA0A6E9A}"/>
    <dgm:cxn modelId="{FE001851-FE69-46E9-859D-545C522A326D}" srcId="{08C66A3E-4AAA-4C40-8158-1593C631F964}" destId="{2D48EBE5-8F17-47B2-9976-85A8E51D4C97}" srcOrd="1" destOrd="0" parTransId="{4FFBE444-5B32-4D74-884D-B4A92B2D1C5A}" sibTransId="{4A2FE470-574E-432E-9411-D53715E397F9}"/>
    <dgm:cxn modelId="{6EF8E578-16D7-4790-8EB6-BB7DBBD0B010}" type="presOf" srcId="{2DF730D1-F1CC-44DD-952A-AAB69B3BD090}" destId="{0EF9DDD4-E10A-4291-8D17-18F21A4FFC88}" srcOrd="0" destOrd="0" presId="urn:microsoft.com/office/officeart/2005/8/layout/vList2"/>
    <dgm:cxn modelId="{55074F98-CB0B-4DCD-B857-B76FDF86FCA7}" type="presOf" srcId="{D10C6A2A-DBF0-4630-A487-7D5C71A9B1CD}" destId="{3CDCCC0B-2CDD-48D8-8145-5E25CC93D354}" srcOrd="0" destOrd="0" presId="urn:microsoft.com/office/officeart/2005/8/layout/vList2"/>
    <dgm:cxn modelId="{1E26B498-2FD8-4465-95C7-BD424CAD6320}" type="presOf" srcId="{08C66A3E-4AAA-4C40-8158-1593C631F964}" destId="{51FD729E-41BE-4F1D-89E7-1727E861E10E}" srcOrd="0" destOrd="0" presId="urn:microsoft.com/office/officeart/2005/8/layout/vList2"/>
    <dgm:cxn modelId="{4E2E5F99-E32E-491D-B10F-3CC0C14CB0CD}" type="presOf" srcId="{F2FF438E-2EAE-489C-AAE4-74DFD25AE3B4}" destId="{2E9C34DF-1AB8-46FC-ABBC-5DC41AF05544}" srcOrd="0" destOrd="0" presId="urn:microsoft.com/office/officeart/2005/8/layout/vList2"/>
    <dgm:cxn modelId="{377771A6-9B43-4142-928D-89A33693BF3E}" srcId="{08C66A3E-4AAA-4C40-8158-1593C631F964}" destId="{F2FF438E-2EAE-489C-AAE4-74DFD25AE3B4}" srcOrd="3" destOrd="0" parTransId="{DD53071A-E25D-487E-8AC4-6E64C6858868}" sibTransId="{05384349-D09F-4BF0-96C3-2ADBB6941F02}"/>
    <dgm:cxn modelId="{75E160BC-364F-4BE8-BE40-6EFA85B186F5}" srcId="{08C66A3E-4AAA-4C40-8158-1593C631F964}" destId="{2DF730D1-F1CC-44DD-952A-AAB69B3BD090}" srcOrd="2" destOrd="0" parTransId="{C370F333-AAF0-4128-92BC-45A3B5532646}" sibTransId="{AF9BAB1B-D524-46FC-B685-9CD69620C76B}"/>
    <dgm:cxn modelId="{846B2AE3-9739-4B4C-88F3-70AEBBD8AF5D}" type="presOf" srcId="{2D48EBE5-8F17-47B2-9976-85A8E51D4C97}" destId="{19DFCF76-B164-40E1-BBAF-8DE7BDE49E1B}" srcOrd="0" destOrd="0" presId="urn:microsoft.com/office/officeart/2005/8/layout/vList2"/>
    <dgm:cxn modelId="{504E9C68-5899-4D79-A99F-6CF412639D9A}" type="presParOf" srcId="{51FD729E-41BE-4F1D-89E7-1727E861E10E}" destId="{3CDCCC0B-2CDD-48D8-8145-5E25CC93D354}" srcOrd="0" destOrd="0" presId="urn:microsoft.com/office/officeart/2005/8/layout/vList2"/>
    <dgm:cxn modelId="{351A2D1D-50E5-405D-89EB-45CD3F40E9DF}" type="presParOf" srcId="{51FD729E-41BE-4F1D-89E7-1727E861E10E}" destId="{27732910-BA5E-41D8-AFDA-BBB308F9ADF6}" srcOrd="1" destOrd="0" presId="urn:microsoft.com/office/officeart/2005/8/layout/vList2"/>
    <dgm:cxn modelId="{3274D54C-7F43-466A-AD32-DD3A9048F5AC}" type="presParOf" srcId="{51FD729E-41BE-4F1D-89E7-1727E861E10E}" destId="{19DFCF76-B164-40E1-BBAF-8DE7BDE49E1B}" srcOrd="2" destOrd="0" presId="urn:microsoft.com/office/officeart/2005/8/layout/vList2"/>
    <dgm:cxn modelId="{4704CBAD-E0D9-4BF4-9CFE-2DCB549ED32F}" type="presParOf" srcId="{51FD729E-41BE-4F1D-89E7-1727E861E10E}" destId="{1123490E-713C-4D71-81C8-DB533EE1120A}" srcOrd="3" destOrd="0" presId="urn:microsoft.com/office/officeart/2005/8/layout/vList2"/>
    <dgm:cxn modelId="{1F9BE1AF-FAF5-4997-88A1-67A77A943063}" type="presParOf" srcId="{51FD729E-41BE-4F1D-89E7-1727E861E10E}" destId="{0EF9DDD4-E10A-4291-8D17-18F21A4FFC88}" srcOrd="4" destOrd="0" presId="urn:microsoft.com/office/officeart/2005/8/layout/vList2"/>
    <dgm:cxn modelId="{60AE4D3F-67EF-45FF-ADD2-533F027E6188}" type="presParOf" srcId="{51FD729E-41BE-4F1D-89E7-1727E861E10E}" destId="{FAAD8366-3FD2-463A-9090-1C23D1D576EB}" srcOrd="5" destOrd="0" presId="urn:microsoft.com/office/officeart/2005/8/layout/vList2"/>
    <dgm:cxn modelId="{22DBBB92-17C9-4941-B1A2-8CCC19251000}" type="presParOf" srcId="{51FD729E-41BE-4F1D-89E7-1727E861E10E}" destId="{2E9C34DF-1AB8-46FC-ABBC-5DC41AF0554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813189-68F6-4805-8EF5-CA8B6C803DF4}"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438F9CE1-86B1-4152-A5E9-AFA5B7ABE32B}">
      <dgm:prSet/>
      <dgm:spPr/>
      <dgm:t>
        <a:bodyPr/>
        <a:lstStyle/>
        <a:p>
          <a:r>
            <a:rPr lang="en-US"/>
            <a:t>Nicole Allen, SPARC @txtbks</a:t>
          </a:r>
          <a:endParaRPr lang="en-US" b="0" i="0" u="none" strike="noStrike" cap="none" baseline="0" noProof="0" err="1">
            <a:latin typeface="Calibri Light"/>
            <a:cs typeface="Calibri Light"/>
          </a:endParaRPr>
        </a:p>
      </dgm:t>
    </dgm:pt>
    <dgm:pt modelId="{4DE136D3-7473-44FC-B258-31E2320042E7}" type="parTrans" cxnId="{E71F700A-D4F2-4B33-A8F6-48B417B953EF}">
      <dgm:prSet/>
      <dgm:spPr/>
      <dgm:t>
        <a:bodyPr/>
        <a:lstStyle/>
        <a:p>
          <a:endParaRPr lang="en-US"/>
        </a:p>
      </dgm:t>
    </dgm:pt>
    <dgm:pt modelId="{C1181FB5-08B6-47B3-874B-83B05FA31283}" type="sibTrans" cxnId="{E71F700A-D4F2-4B33-A8F6-48B417B953EF}">
      <dgm:prSet/>
      <dgm:spPr/>
      <dgm:t>
        <a:bodyPr/>
        <a:lstStyle/>
        <a:p>
          <a:endParaRPr lang="en-US"/>
        </a:p>
      </dgm:t>
    </dgm:pt>
    <dgm:pt modelId="{DAF9782A-4C82-4BF0-B68B-C8D6749B1A8B}">
      <dgm:prSet/>
      <dgm:spPr/>
      <dgm:t>
        <a:bodyPr/>
        <a:lstStyle/>
        <a:p>
          <a:r>
            <a:rPr lang="en-US"/>
            <a:t>Tanya </a:t>
          </a:r>
          <a:r>
            <a:rPr lang="en-US" err="1"/>
            <a:t>Spilovoy</a:t>
          </a:r>
          <a:r>
            <a:rPr lang="en-US"/>
            <a:t>, SPARC @</a:t>
          </a:r>
          <a:r>
            <a:rPr lang="en-US" err="1"/>
            <a:t>tanyaspilovoy</a:t>
          </a:r>
          <a:endParaRPr lang="en-US"/>
        </a:p>
      </dgm:t>
    </dgm:pt>
    <dgm:pt modelId="{1DF811CB-005D-4C5A-AAFA-2C321893387E}" type="parTrans" cxnId="{374842F5-5016-4997-B298-D5A95D27DD33}">
      <dgm:prSet/>
      <dgm:spPr/>
      <dgm:t>
        <a:bodyPr/>
        <a:lstStyle/>
        <a:p>
          <a:endParaRPr lang="en-US"/>
        </a:p>
      </dgm:t>
    </dgm:pt>
    <dgm:pt modelId="{45FE6B38-DAD8-43DB-B27F-82EA120D1BB5}" type="sibTrans" cxnId="{374842F5-5016-4997-B298-D5A95D27DD33}">
      <dgm:prSet/>
      <dgm:spPr/>
      <dgm:t>
        <a:bodyPr/>
        <a:lstStyle/>
        <a:p>
          <a:endParaRPr lang="en-US"/>
        </a:p>
      </dgm:t>
    </dgm:pt>
    <dgm:pt modelId="{3EFF7548-0ED1-42A1-A1F7-071887C5820B}">
      <dgm:prSet/>
      <dgm:spPr/>
      <dgm:t>
        <a:bodyPr/>
        <a:lstStyle/>
        <a:p>
          <a:r>
            <a:rPr lang="en-US"/>
            <a:t>David Wiley, Lumen Learning @</a:t>
          </a:r>
          <a:r>
            <a:rPr lang="en-US" err="1"/>
            <a:t>opencontent</a:t>
          </a:r>
          <a:endParaRPr lang="en-US"/>
        </a:p>
      </dgm:t>
    </dgm:pt>
    <dgm:pt modelId="{BDA61C0B-BAC5-4C77-9756-D71F88A69DEA}" type="parTrans" cxnId="{59A73E34-6A6B-4B3B-9D6B-B611543A5278}">
      <dgm:prSet/>
      <dgm:spPr/>
      <dgm:t>
        <a:bodyPr/>
        <a:lstStyle/>
        <a:p>
          <a:endParaRPr lang="en-US"/>
        </a:p>
      </dgm:t>
    </dgm:pt>
    <dgm:pt modelId="{82EEC3C3-F7CD-4B95-8864-6FBACEF35938}" type="sibTrans" cxnId="{59A73E34-6A6B-4B3B-9D6B-B611543A5278}">
      <dgm:prSet/>
      <dgm:spPr/>
      <dgm:t>
        <a:bodyPr/>
        <a:lstStyle/>
        <a:p>
          <a:endParaRPr lang="en-US"/>
        </a:p>
      </dgm:t>
    </dgm:pt>
    <dgm:pt modelId="{06E61C9F-9A32-448D-8850-FDF799712932}">
      <dgm:prSet/>
      <dgm:spPr/>
      <dgm:t>
        <a:bodyPr/>
        <a:lstStyle/>
        <a:p>
          <a:r>
            <a:rPr lang="en-US"/>
            <a:t>Rajiv </a:t>
          </a:r>
          <a:r>
            <a:rPr lang="en-US" err="1"/>
            <a:t>Jhangiani</a:t>
          </a:r>
          <a:r>
            <a:rPr lang="en-US"/>
            <a:t>, Kwantlen Polytechnic @</a:t>
          </a:r>
          <a:r>
            <a:rPr lang="en-US" err="1"/>
            <a:t>thatpsychprof</a:t>
          </a:r>
          <a:endParaRPr lang="en-US"/>
        </a:p>
      </dgm:t>
    </dgm:pt>
    <dgm:pt modelId="{EB5725F8-32DE-4982-923A-478CA47B7212}" type="parTrans" cxnId="{5A514963-4E7C-47C6-8391-4A10E96F300C}">
      <dgm:prSet/>
      <dgm:spPr/>
      <dgm:t>
        <a:bodyPr/>
        <a:lstStyle/>
        <a:p>
          <a:endParaRPr lang="en-US"/>
        </a:p>
      </dgm:t>
    </dgm:pt>
    <dgm:pt modelId="{C3CC7EA3-BE0E-4CE9-9219-8BEAAE176513}" type="sibTrans" cxnId="{5A514963-4E7C-47C6-8391-4A10E96F300C}">
      <dgm:prSet/>
      <dgm:spPr/>
      <dgm:t>
        <a:bodyPr/>
        <a:lstStyle/>
        <a:p>
          <a:endParaRPr lang="en-US"/>
        </a:p>
      </dgm:t>
    </dgm:pt>
    <dgm:pt modelId="{DF18E38C-8861-4A9D-8DFE-B7DD593586AF}">
      <dgm:prSet/>
      <dgm:spPr/>
      <dgm:t>
        <a:bodyPr/>
        <a:lstStyle/>
        <a:p>
          <a:r>
            <a:rPr lang="en-US"/>
            <a:t>Abbey Elder, Iowa State University @</a:t>
          </a:r>
          <a:r>
            <a:rPr lang="en-US" err="1"/>
            <a:t>openaccesselder</a:t>
          </a:r>
          <a:endParaRPr lang="en-US"/>
        </a:p>
      </dgm:t>
    </dgm:pt>
    <dgm:pt modelId="{8B4BCA93-D5D7-4961-9615-0D9B72153D0D}" type="parTrans" cxnId="{711A6D42-6EA3-459A-92DF-C2480898CD1C}">
      <dgm:prSet/>
      <dgm:spPr/>
      <dgm:t>
        <a:bodyPr/>
        <a:lstStyle/>
        <a:p>
          <a:endParaRPr lang="en-US"/>
        </a:p>
      </dgm:t>
    </dgm:pt>
    <dgm:pt modelId="{C5DC84E8-5049-4D21-8C97-D5F2D55ADEC6}" type="sibTrans" cxnId="{711A6D42-6EA3-459A-92DF-C2480898CD1C}">
      <dgm:prSet/>
      <dgm:spPr/>
      <dgm:t>
        <a:bodyPr/>
        <a:lstStyle/>
        <a:p>
          <a:endParaRPr lang="en-US"/>
        </a:p>
      </dgm:t>
    </dgm:pt>
    <dgm:pt modelId="{8738F476-B15E-4F4E-8D5C-F6D603912563}">
      <dgm:prSet/>
      <dgm:spPr/>
      <dgm:t>
        <a:bodyPr/>
        <a:lstStyle/>
        <a:p>
          <a:r>
            <a:rPr lang="en-US"/>
            <a:t>Amanda Coolidge, </a:t>
          </a:r>
          <a:r>
            <a:rPr lang="en-US" err="1"/>
            <a:t>BCcampus</a:t>
          </a:r>
          <a:r>
            <a:rPr lang="en-US"/>
            <a:t> @</a:t>
          </a:r>
          <a:r>
            <a:rPr lang="en-US" err="1"/>
            <a:t>acoolidge</a:t>
          </a:r>
          <a:endParaRPr lang="en-US"/>
        </a:p>
      </dgm:t>
    </dgm:pt>
    <dgm:pt modelId="{84800C6E-F93B-443D-AE14-6F024E425FA4}" type="parTrans" cxnId="{7E8BFEF8-4DB3-4E79-9E1B-C398AF363B62}">
      <dgm:prSet/>
      <dgm:spPr/>
      <dgm:t>
        <a:bodyPr/>
        <a:lstStyle/>
        <a:p>
          <a:endParaRPr lang="en-US"/>
        </a:p>
      </dgm:t>
    </dgm:pt>
    <dgm:pt modelId="{2B3AF54F-C6F0-4377-B26B-9DDB39651D46}" type="sibTrans" cxnId="{7E8BFEF8-4DB3-4E79-9E1B-C398AF363B62}">
      <dgm:prSet/>
      <dgm:spPr/>
      <dgm:t>
        <a:bodyPr/>
        <a:lstStyle/>
        <a:p>
          <a:endParaRPr lang="en-US"/>
        </a:p>
      </dgm:t>
    </dgm:pt>
    <dgm:pt modelId="{A66A39AF-0273-4BD4-BA76-DAA97F4F98FC}">
      <dgm:prSet/>
      <dgm:spPr/>
      <dgm:t>
        <a:bodyPr/>
        <a:lstStyle/>
        <a:p>
          <a:r>
            <a:rPr lang="en-US">
              <a:latin typeface="Calibri Light" panose="020F0302020204030204"/>
            </a:rPr>
            <a:t>(</a:t>
          </a:r>
          <a:r>
            <a:rPr lang="en-US"/>
            <a:t>Us, if you want! @</a:t>
          </a:r>
          <a:r>
            <a:rPr lang="en-US" err="1"/>
            <a:t>jeffwgallant</a:t>
          </a:r>
          <a:r>
            <a:rPr lang="en-US"/>
            <a:t> @</a:t>
          </a:r>
          <a:r>
            <a:rPr lang="en-US" err="1"/>
            <a:t>tiffanikreardon</a:t>
          </a:r>
          <a:r>
            <a:rPr lang="en-US"/>
            <a:t>)</a:t>
          </a:r>
        </a:p>
      </dgm:t>
    </dgm:pt>
    <dgm:pt modelId="{36B3662F-D75F-4767-A976-3B4A3D729E5E}" type="parTrans" cxnId="{03DA394C-C631-44C2-9E44-09E03DFEB40F}">
      <dgm:prSet/>
      <dgm:spPr/>
      <dgm:t>
        <a:bodyPr/>
        <a:lstStyle/>
        <a:p>
          <a:endParaRPr lang="en-US"/>
        </a:p>
      </dgm:t>
    </dgm:pt>
    <dgm:pt modelId="{42184B0F-3E89-452D-9DEE-F414D01A3A7A}" type="sibTrans" cxnId="{03DA394C-C631-44C2-9E44-09E03DFEB40F}">
      <dgm:prSet/>
      <dgm:spPr/>
      <dgm:t>
        <a:bodyPr/>
        <a:lstStyle/>
        <a:p>
          <a:endParaRPr lang="en-US"/>
        </a:p>
      </dgm:t>
    </dgm:pt>
    <dgm:pt modelId="{27F83487-49ED-4CC6-AB00-352219CB1F87}" type="pres">
      <dgm:prSet presAssocID="{EA813189-68F6-4805-8EF5-CA8B6C803DF4}" presName="vert0" presStyleCnt="0">
        <dgm:presLayoutVars>
          <dgm:dir/>
          <dgm:animOne val="branch"/>
          <dgm:animLvl val="lvl"/>
        </dgm:presLayoutVars>
      </dgm:prSet>
      <dgm:spPr/>
    </dgm:pt>
    <dgm:pt modelId="{C6F5A01D-B213-4BCA-B5A4-A0A1291FCCAC}" type="pres">
      <dgm:prSet presAssocID="{438F9CE1-86B1-4152-A5E9-AFA5B7ABE32B}" presName="thickLine" presStyleLbl="alignNode1" presStyleIdx="0" presStyleCnt="7"/>
      <dgm:spPr/>
    </dgm:pt>
    <dgm:pt modelId="{92D5AABE-FD62-4E42-BDD5-7CFEE873F3A9}" type="pres">
      <dgm:prSet presAssocID="{438F9CE1-86B1-4152-A5E9-AFA5B7ABE32B}" presName="horz1" presStyleCnt="0"/>
      <dgm:spPr/>
    </dgm:pt>
    <dgm:pt modelId="{7D13FEF2-DD06-4A86-BF63-D664A78F3442}" type="pres">
      <dgm:prSet presAssocID="{438F9CE1-86B1-4152-A5E9-AFA5B7ABE32B}" presName="tx1" presStyleLbl="revTx" presStyleIdx="0" presStyleCnt="7"/>
      <dgm:spPr/>
    </dgm:pt>
    <dgm:pt modelId="{0A5831D8-14CB-4735-8A24-5FFF3F51A3F0}" type="pres">
      <dgm:prSet presAssocID="{438F9CE1-86B1-4152-A5E9-AFA5B7ABE32B}" presName="vert1" presStyleCnt="0"/>
      <dgm:spPr/>
    </dgm:pt>
    <dgm:pt modelId="{514C82AC-1B6F-420F-94B2-B5BF0B031E70}" type="pres">
      <dgm:prSet presAssocID="{DAF9782A-4C82-4BF0-B68B-C8D6749B1A8B}" presName="thickLine" presStyleLbl="alignNode1" presStyleIdx="1" presStyleCnt="7"/>
      <dgm:spPr/>
    </dgm:pt>
    <dgm:pt modelId="{2DF08FDE-5750-434A-9413-0DCEA7B2B05E}" type="pres">
      <dgm:prSet presAssocID="{DAF9782A-4C82-4BF0-B68B-C8D6749B1A8B}" presName="horz1" presStyleCnt="0"/>
      <dgm:spPr/>
    </dgm:pt>
    <dgm:pt modelId="{E1C1FB06-3470-4A95-9D16-6BD6A9C3FB59}" type="pres">
      <dgm:prSet presAssocID="{DAF9782A-4C82-4BF0-B68B-C8D6749B1A8B}" presName="tx1" presStyleLbl="revTx" presStyleIdx="1" presStyleCnt="7"/>
      <dgm:spPr/>
    </dgm:pt>
    <dgm:pt modelId="{D1C45A94-A6A8-4C68-BC15-16D82F89D182}" type="pres">
      <dgm:prSet presAssocID="{DAF9782A-4C82-4BF0-B68B-C8D6749B1A8B}" presName="vert1" presStyleCnt="0"/>
      <dgm:spPr/>
    </dgm:pt>
    <dgm:pt modelId="{3C5428A0-5AA8-40EB-93E4-D13B8CC54582}" type="pres">
      <dgm:prSet presAssocID="{3EFF7548-0ED1-42A1-A1F7-071887C5820B}" presName="thickLine" presStyleLbl="alignNode1" presStyleIdx="2" presStyleCnt="7"/>
      <dgm:spPr/>
    </dgm:pt>
    <dgm:pt modelId="{6137BD23-6040-4265-A489-EEA63D6D0A2B}" type="pres">
      <dgm:prSet presAssocID="{3EFF7548-0ED1-42A1-A1F7-071887C5820B}" presName="horz1" presStyleCnt="0"/>
      <dgm:spPr/>
    </dgm:pt>
    <dgm:pt modelId="{FBF523A5-D478-4BA2-BB17-AAC7FEB1A616}" type="pres">
      <dgm:prSet presAssocID="{3EFF7548-0ED1-42A1-A1F7-071887C5820B}" presName="tx1" presStyleLbl="revTx" presStyleIdx="2" presStyleCnt="7"/>
      <dgm:spPr/>
    </dgm:pt>
    <dgm:pt modelId="{A9D606BB-0BA0-41C8-9696-014C582E95C4}" type="pres">
      <dgm:prSet presAssocID="{3EFF7548-0ED1-42A1-A1F7-071887C5820B}" presName="vert1" presStyleCnt="0"/>
      <dgm:spPr/>
    </dgm:pt>
    <dgm:pt modelId="{4B2A7133-16C0-432B-8A7E-0F41FAE6AE01}" type="pres">
      <dgm:prSet presAssocID="{06E61C9F-9A32-448D-8850-FDF799712932}" presName="thickLine" presStyleLbl="alignNode1" presStyleIdx="3" presStyleCnt="7"/>
      <dgm:spPr/>
    </dgm:pt>
    <dgm:pt modelId="{4CD6FB86-9F96-47A2-B651-45F8325208DC}" type="pres">
      <dgm:prSet presAssocID="{06E61C9F-9A32-448D-8850-FDF799712932}" presName="horz1" presStyleCnt="0"/>
      <dgm:spPr/>
    </dgm:pt>
    <dgm:pt modelId="{3A5D6739-1AAC-4373-89EB-20785AD8AD3E}" type="pres">
      <dgm:prSet presAssocID="{06E61C9F-9A32-448D-8850-FDF799712932}" presName="tx1" presStyleLbl="revTx" presStyleIdx="3" presStyleCnt="7"/>
      <dgm:spPr/>
    </dgm:pt>
    <dgm:pt modelId="{1BF5C5D5-32F6-4B01-A48A-7DAE210D4A95}" type="pres">
      <dgm:prSet presAssocID="{06E61C9F-9A32-448D-8850-FDF799712932}" presName="vert1" presStyleCnt="0"/>
      <dgm:spPr/>
    </dgm:pt>
    <dgm:pt modelId="{BA050726-1AE4-4EDE-96E6-B4EE8973CC61}" type="pres">
      <dgm:prSet presAssocID="{DF18E38C-8861-4A9D-8DFE-B7DD593586AF}" presName="thickLine" presStyleLbl="alignNode1" presStyleIdx="4" presStyleCnt="7"/>
      <dgm:spPr/>
    </dgm:pt>
    <dgm:pt modelId="{12E52A67-D896-42A8-9E1F-30AB1915FB42}" type="pres">
      <dgm:prSet presAssocID="{DF18E38C-8861-4A9D-8DFE-B7DD593586AF}" presName="horz1" presStyleCnt="0"/>
      <dgm:spPr/>
    </dgm:pt>
    <dgm:pt modelId="{C1ABAA58-B3CF-4BE1-B8CE-E738A2B34D3A}" type="pres">
      <dgm:prSet presAssocID="{DF18E38C-8861-4A9D-8DFE-B7DD593586AF}" presName="tx1" presStyleLbl="revTx" presStyleIdx="4" presStyleCnt="7"/>
      <dgm:spPr/>
    </dgm:pt>
    <dgm:pt modelId="{5C6E2ABE-B641-47B5-B1E2-6392E47C4A3C}" type="pres">
      <dgm:prSet presAssocID="{DF18E38C-8861-4A9D-8DFE-B7DD593586AF}" presName="vert1" presStyleCnt="0"/>
      <dgm:spPr/>
    </dgm:pt>
    <dgm:pt modelId="{0AB3D0FD-6418-4D3C-BBEA-30751CF4D8E9}" type="pres">
      <dgm:prSet presAssocID="{8738F476-B15E-4F4E-8D5C-F6D603912563}" presName="thickLine" presStyleLbl="alignNode1" presStyleIdx="5" presStyleCnt="7"/>
      <dgm:spPr/>
    </dgm:pt>
    <dgm:pt modelId="{BE3F758E-B029-48E1-9F7D-B1EB86C1146E}" type="pres">
      <dgm:prSet presAssocID="{8738F476-B15E-4F4E-8D5C-F6D603912563}" presName="horz1" presStyleCnt="0"/>
      <dgm:spPr/>
    </dgm:pt>
    <dgm:pt modelId="{3FB8198B-3267-43C3-9B42-48AB9A1C555C}" type="pres">
      <dgm:prSet presAssocID="{8738F476-B15E-4F4E-8D5C-F6D603912563}" presName="tx1" presStyleLbl="revTx" presStyleIdx="5" presStyleCnt="7"/>
      <dgm:spPr/>
    </dgm:pt>
    <dgm:pt modelId="{F276F60B-6CD2-4E29-8595-CA096FCB3D01}" type="pres">
      <dgm:prSet presAssocID="{8738F476-B15E-4F4E-8D5C-F6D603912563}" presName="vert1" presStyleCnt="0"/>
      <dgm:spPr/>
    </dgm:pt>
    <dgm:pt modelId="{AB182DE2-34E7-466F-8AB4-EA46799C663D}" type="pres">
      <dgm:prSet presAssocID="{A66A39AF-0273-4BD4-BA76-DAA97F4F98FC}" presName="thickLine" presStyleLbl="alignNode1" presStyleIdx="6" presStyleCnt="7"/>
      <dgm:spPr/>
    </dgm:pt>
    <dgm:pt modelId="{A8A78859-924E-443B-8291-A7D7D5A68983}" type="pres">
      <dgm:prSet presAssocID="{A66A39AF-0273-4BD4-BA76-DAA97F4F98FC}" presName="horz1" presStyleCnt="0"/>
      <dgm:spPr/>
    </dgm:pt>
    <dgm:pt modelId="{3A849A0B-7964-4F9E-A8D0-4CF4C24C834A}" type="pres">
      <dgm:prSet presAssocID="{A66A39AF-0273-4BD4-BA76-DAA97F4F98FC}" presName="tx1" presStyleLbl="revTx" presStyleIdx="6" presStyleCnt="7"/>
      <dgm:spPr/>
    </dgm:pt>
    <dgm:pt modelId="{326A7693-2B58-4BE9-B0D8-978B1A8D9E4A}" type="pres">
      <dgm:prSet presAssocID="{A66A39AF-0273-4BD4-BA76-DAA97F4F98FC}" presName="vert1" presStyleCnt="0"/>
      <dgm:spPr/>
    </dgm:pt>
  </dgm:ptLst>
  <dgm:cxnLst>
    <dgm:cxn modelId="{900B6E07-9926-4EEE-9206-D34AD0C9805B}" type="presOf" srcId="{3EFF7548-0ED1-42A1-A1F7-071887C5820B}" destId="{FBF523A5-D478-4BA2-BB17-AAC7FEB1A616}" srcOrd="0" destOrd="0" presId="urn:microsoft.com/office/officeart/2008/layout/LinedList"/>
    <dgm:cxn modelId="{E71F700A-D4F2-4B33-A8F6-48B417B953EF}" srcId="{EA813189-68F6-4805-8EF5-CA8B6C803DF4}" destId="{438F9CE1-86B1-4152-A5E9-AFA5B7ABE32B}" srcOrd="0" destOrd="0" parTransId="{4DE136D3-7473-44FC-B258-31E2320042E7}" sibTransId="{C1181FB5-08B6-47B3-874B-83B05FA31283}"/>
    <dgm:cxn modelId="{1EDF0621-12FE-4DA4-AE61-35C6D6647019}" type="presOf" srcId="{8738F476-B15E-4F4E-8D5C-F6D603912563}" destId="{3FB8198B-3267-43C3-9B42-48AB9A1C555C}" srcOrd="0" destOrd="0" presId="urn:microsoft.com/office/officeart/2008/layout/LinedList"/>
    <dgm:cxn modelId="{59A73E34-6A6B-4B3B-9D6B-B611543A5278}" srcId="{EA813189-68F6-4805-8EF5-CA8B6C803DF4}" destId="{3EFF7548-0ED1-42A1-A1F7-071887C5820B}" srcOrd="2" destOrd="0" parTransId="{BDA61C0B-BAC5-4C77-9756-D71F88A69DEA}" sibTransId="{82EEC3C3-F7CD-4B95-8864-6FBACEF35938}"/>
    <dgm:cxn modelId="{E4B98B3C-0C76-4D6A-A101-669E99FB8947}" type="presOf" srcId="{A66A39AF-0273-4BD4-BA76-DAA97F4F98FC}" destId="{3A849A0B-7964-4F9E-A8D0-4CF4C24C834A}" srcOrd="0" destOrd="0" presId="urn:microsoft.com/office/officeart/2008/layout/LinedList"/>
    <dgm:cxn modelId="{711A6D42-6EA3-459A-92DF-C2480898CD1C}" srcId="{EA813189-68F6-4805-8EF5-CA8B6C803DF4}" destId="{DF18E38C-8861-4A9D-8DFE-B7DD593586AF}" srcOrd="4" destOrd="0" parTransId="{8B4BCA93-D5D7-4961-9615-0D9B72153D0D}" sibTransId="{C5DC84E8-5049-4D21-8C97-D5F2D55ADEC6}"/>
    <dgm:cxn modelId="{5A514963-4E7C-47C6-8391-4A10E96F300C}" srcId="{EA813189-68F6-4805-8EF5-CA8B6C803DF4}" destId="{06E61C9F-9A32-448D-8850-FDF799712932}" srcOrd="3" destOrd="0" parTransId="{EB5725F8-32DE-4982-923A-478CA47B7212}" sibTransId="{C3CC7EA3-BE0E-4CE9-9219-8BEAAE176513}"/>
    <dgm:cxn modelId="{03DA394C-C631-44C2-9E44-09E03DFEB40F}" srcId="{EA813189-68F6-4805-8EF5-CA8B6C803DF4}" destId="{A66A39AF-0273-4BD4-BA76-DAA97F4F98FC}" srcOrd="6" destOrd="0" parTransId="{36B3662F-D75F-4767-A976-3B4A3D729E5E}" sibTransId="{42184B0F-3E89-452D-9DEE-F414D01A3A7A}"/>
    <dgm:cxn modelId="{40D3AC96-72A6-4427-A1B2-3C4A9CC3C668}" type="presOf" srcId="{DAF9782A-4C82-4BF0-B68B-C8D6749B1A8B}" destId="{E1C1FB06-3470-4A95-9D16-6BD6A9C3FB59}" srcOrd="0" destOrd="0" presId="urn:microsoft.com/office/officeart/2008/layout/LinedList"/>
    <dgm:cxn modelId="{330070A1-192C-4D74-8F18-061FFE475EE5}" type="presOf" srcId="{EA813189-68F6-4805-8EF5-CA8B6C803DF4}" destId="{27F83487-49ED-4CC6-AB00-352219CB1F87}" srcOrd="0" destOrd="0" presId="urn:microsoft.com/office/officeart/2008/layout/LinedList"/>
    <dgm:cxn modelId="{19DD56D3-E162-4880-A315-21337BF4F265}" type="presOf" srcId="{DF18E38C-8861-4A9D-8DFE-B7DD593586AF}" destId="{C1ABAA58-B3CF-4BE1-B8CE-E738A2B34D3A}" srcOrd="0" destOrd="0" presId="urn:microsoft.com/office/officeart/2008/layout/LinedList"/>
    <dgm:cxn modelId="{0F02A9D7-C5B8-4B88-9F04-F9D5AB6305AA}" type="presOf" srcId="{438F9CE1-86B1-4152-A5E9-AFA5B7ABE32B}" destId="{7D13FEF2-DD06-4A86-BF63-D664A78F3442}" srcOrd="0" destOrd="0" presId="urn:microsoft.com/office/officeart/2008/layout/LinedList"/>
    <dgm:cxn modelId="{BF684BDE-E135-4F4D-99B9-75BE7993A7F0}" type="presOf" srcId="{06E61C9F-9A32-448D-8850-FDF799712932}" destId="{3A5D6739-1AAC-4373-89EB-20785AD8AD3E}" srcOrd="0" destOrd="0" presId="urn:microsoft.com/office/officeart/2008/layout/LinedList"/>
    <dgm:cxn modelId="{374842F5-5016-4997-B298-D5A95D27DD33}" srcId="{EA813189-68F6-4805-8EF5-CA8B6C803DF4}" destId="{DAF9782A-4C82-4BF0-B68B-C8D6749B1A8B}" srcOrd="1" destOrd="0" parTransId="{1DF811CB-005D-4C5A-AAFA-2C321893387E}" sibTransId="{45FE6B38-DAD8-43DB-B27F-82EA120D1BB5}"/>
    <dgm:cxn modelId="{7E8BFEF8-4DB3-4E79-9E1B-C398AF363B62}" srcId="{EA813189-68F6-4805-8EF5-CA8B6C803DF4}" destId="{8738F476-B15E-4F4E-8D5C-F6D603912563}" srcOrd="5" destOrd="0" parTransId="{84800C6E-F93B-443D-AE14-6F024E425FA4}" sibTransId="{2B3AF54F-C6F0-4377-B26B-9DDB39651D46}"/>
    <dgm:cxn modelId="{CA92DAFD-85D0-4927-AFFB-C21DCC21055C}" type="presParOf" srcId="{27F83487-49ED-4CC6-AB00-352219CB1F87}" destId="{C6F5A01D-B213-4BCA-B5A4-A0A1291FCCAC}" srcOrd="0" destOrd="0" presId="urn:microsoft.com/office/officeart/2008/layout/LinedList"/>
    <dgm:cxn modelId="{609355B9-C4E0-433A-B109-DD789B083813}" type="presParOf" srcId="{27F83487-49ED-4CC6-AB00-352219CB1F87}" destId="{92D5AABE-FD62-4E42-BDD5-7CFEE873F3A9}" srcOrd="1" destOrd="0" presId="urn:microsoft.com/office/officeart/2008/layout/LinedList"/>
    <dgm:cxn modelId="{89968790-12F0-4DDF-878F-7D791BBF079B}" type="presParOf" srcId="{92D5AABE-FD62-4E42-BDD5-7CFEE873F3A9}" destId="{7D13FEF2-DD06-4A86-BF63-D664A78F3442}" srcOrd="0" destOrd="0" presId="urn:microsoft.com/office/officeart/2008/layout/LinedList"/>
    <dgm:cxn modelId="{B5B45525-1A8A-47CC-9623-37D06AC27B1C}" type="presParOf" srcId="{92D5AABE-FD62-4E42-BDD5-7CFEE873F3A9}" destId="{0A5831D8-14CB-4735-8A24-5FFF3F51A3F0}" srcOrd="1" destOrd="0" presId="urn:microsoft.com/office/officeart/2008/layout/LinedList"/>
    <dgm:cxn modelId="{B2C63AA9-0C58-490A-8FEA-A3106BDBAC3F}" type="presParOf" srcId="{27F83487-49ED-4CC6-AB00-352219CB1F87}" destId="{514C82AC-1B6F-420F-94B2-B5BF0B031E70}" srcOrd="2" destOrd="0" presId="urn:microsoft.com/office/officeart/2008/layout/LinedList"/>
    <dgm:cxn modelId="{A0508F60-CB1F-44F0-99D8-9486FCF1641C}" type="presParOf" srcId="{27F83487-49ED-4CC6-AB00-352219CB1F87}" destId="{2DF08FDE-5750-434A-9413-0DCEA7B2B05E}" srcOrd="3" destOrd="0" presId="urn:microsoft.com/office/officeart/2008/layout/LinedList"/>
    <dgm:cxn modelId="{AFAA9DED-4101-479A-BE7B-E9BE54B4EB92}" type="presParOf" srcId="{2DF08FDE-5750-434A-9413-0DCEA7B2B05E}" destId="{E1C1FB06-3470-4A95-9D16-6BD6A9C3FB59}" srcOrd="0" destOrd="0" presId="urn:microsoft.com/office/officeart/2008/layout/LinedList"/>
    <dgm:cxn modelId="{D7212E1E-E976-431E-9F29-43EB90D62EDE}" type="presParOf" srcId="{2DF08FDE-5750-434A-9413-0DCEA7B2B05E}" destId="{D1C45A94-A6A8-4C68-BC15-16D82F89D182}" srcOrd="1" destOrd="0" presId="urn:microsoft.com/office/officeart/2008/layout/LinedList"/>
    <dgm:cxn modelId="{5D8749E0-E9A4-4FE4-9F97-EE9B67E744CB}" type="presParOf" srcId="{27F83487-49ED-4CC6-AB00-352219CB1F87}" destId="{3C5428A0-5AA8-40EB-93E4-D13B8CC54582}" srcOrd="4" destOrd="0" presId="urn:microsoft.com/office/officeart/2008/layout/LinedList"/>
    <dgm:cxn modelId="{FE56F437-EBE5-4C95-8DC4-00604CD112BC}" type="presParOf" srcId="{27F83487-49ED-4CC6-AB00-352219CB1F87}" destId="{6137BD23-6040-4265-A489-EEA63D6D0A2B}" srcOrd="5" destOrd="0" presId="urn:microsoft.com/office/officeart/2008/layout/LinedList"/>
    <dgm:cxn modelId="{5D28CD08-32A5-4151-AA74-6584F27A7127}" type="presParOf" srcId="{6137BD23-6040-4265-A489-EEA63D6D0A2B}" destId="{FBF523A5-D478-4BA2-BB17-AAC7FEB1A616}" srcOrd="0" destOrd="0" presId="urn:microsoft.com/office/officeart/2008/layout/LinedList"/>
    <dgm:cxn modelId="{E7492153-BE5F-482F-91CB-919CAC44B6CA}" type="presParOf" srcId="{6137BD23-6040-4265-A489-EEA63D6D0A2B}" destId="{A9D606BB-0BA0-41C8-9696-014C582E95C4}" srcOrd="1" destOrd="0" presId="urn:microsoft.com/office/officeart/2008/layout/LinedList"/>
    <dgm:cxn modelId="{420C2468-6E12-42A9-8F64-9ECD865AD8D6}" type="presParOf" srcId="{27F83487-49ED-4CC6-AB00-352219CB1F87}" destId="{4B2A7133-16C0-432B-8A7E-0F41FAE6AE01}" srcOrd="6" destOrd="0" presId="urn:microsoft.com/office/officeart/2008/layout/LinedList"/>
    <dgm:cxn modelId="{BD92A35E-5C9B-4438-A9D5-5A4DE8BB93EA}" type="presParOf" srcId="{27F83487-49ED-4CC6-AB00-352219CB1F87}" destId="{4CD6FB86-9F96-47A2-B651-45F8325208DC}" srcOrd="7" destOrd="0" presId="urn:microsoft.com/office/officeart/2008/layout/LinedList"/>
    <dgm:cxn modelId="{CDAC6A58-CD28-463E-9173-85DFFC420B07}" type="presParOf" srcId="{4CD6FB86-9F96-47A2-B651-45F8325208DC}" destId="{3A5D6739-1AAC-4373-89EB-20785AD8AD3E}" srcOrd="0" destOrd="0" presId="urn:microsoft.com/office/officeart/2008/layout/LinedList"/>
    <dgm:cxn modelId="{88A81B87-F051-4481-BA57-DE51C347EABB}" type="presParOf" srcId="{4CD6FB86-9F96-47A2-B651-45F8325208DC}" destId="{1BF5C5D5-32F6-4B01-A48A-7DAE210D4A95}" srcOrd="1" destOrd="0" presId="urn:microsoft.com/office/officeart/2008/layout/LinedList"/>
    <dgm:cxn modelId="{3FBCCBC4-1CAB-466E-AB74-6EE90FC1C7DC}" type="presParOf" srcId="{27F83487-49ED-4CC6-AB00-352219CB1F87}" destId="{BA050726-1AE4-4EDE-96E6-B4EE8973CC61}" srcOrd="8" destOrd="0" presId="urn:microsoft.com/office/officeart/2008/layout/LinedList"/>
    <dgm:cxn modelId="{071904A9-45CB-4985-9D85-835F43C0442A}" type="presParOf" srcId="{27F83487-49ED-4CC6-AB00-352219CB1F87}" destId="{12E52A67-D896-42A8-9E1F-30AB1915FB42}" srcOrd="9" destOrd="0" presId="urn:microsoft.com/office/officeart/2008/layout/LinedList"/>
    <dgm:cxn modelId="{87E1D12F-6FDE-413B-8F82-B5D4EF28B2C8}" type="presParOf" srcId="{12E52A67-D896-42A8-9E1F-30AB1915FB42}" destId="{C1ABAA58-B3CF-4BE1-B8CE-E738A2B34D3A}" srcOrd="0" destOrd="0" presId="urn:microsoft.com/office/officeart/2008/layout/LinedList"/>
    <dgm:cxn modelId="{AFDC51E9-F27D-44F8-873C-38D87B829B2C}" type="presParOf" srcId="{12E52A67-D896-42A8-9E1F-30AB1915FB42}" destId="{5C6E2ABE-B641-47B5-B1E2-6392E47C4A3C}" srcOrd="1" destOrd="0" presId="urn:microsoft.com/office/officeart/2008/layout/LinedList"/>
    <dgm:cxn modelId="{B32E3233-2DBE-42BE-9BD5-2695A27DDA6E}" type="presParOf" srcId="{27F83487-49ED-4CC6-AB00-352219CB1F87}" destId="{0AB3D0FD-6418-4D3C-BBEA-30751CF4D8E9}" srcOrd="10" destOrd="0" presId="urn:microsoft.com/office/officeart/2008/layout/LinedList"/>
    <dgm:cxn modelId="{95B228CD-7B65-413D-B665-A23F1524631C}" type="presParOf" srcId="{27F83487-49ED-4CC6-AB00-352219CB1F87}" destId="{BE3F758E-B029-48E1-9F7D-B1EB86C1146E}" srcOrd="11" destOrd="0" presId="urn:microsoft.com/office/officeart/2008/layout/LinedList"/>
    <dgm:cxn modelId="{3477C93C-56FD-4882-933B-F9F48ADEF84D}" type="presParOf" srcId="{BE3F758E-B029-48E1-9F7D-B1EB86C1146E}" destId="{3FB8198B-3267-43C3-9B42-48AB9A1C555C}" srcOrd="0" destOrd="0" presId="urn:microsoft.com/office/officeart/2008/layout/LinedList"/>
    <dgm:cxn modelId="{03BCB9EB-8355-436C-B1D0-499B8CBFCD8A}" type="presParOf" srcId="{BE3F758E-B029-48E1-9F7D-B1EB86C1146E}" destId="{F276F60B-6CD2-4E29-8595-CA096FCB3D01}" srcOrd="1" destOrd="0" presId="urn:microsoft.com/office/officeart/2008/layout/LinedList"/>
    <dgm:cxn modelId="{25CCA1F6-CF3C-432C-BBFC-289BC5859F06}" type="presParOf" srcId="{27F83487-49ED-4CC6-AB00-352219CB1F87}" destId="{AB182DE2-34E7-466F-8AB4-EA46799C663D}" srcOrd="12" destOrd="0" presId="urn:microsoft.com/office/officeart/2008/layout/LinedList"/>
    <dgm:cxn modelId="{967EC161-C5C3-4115-93FC-0F368E7E58D1}" type="presParOf" srcId="{27F83487-49ED-4CC6-AB00-352219CB1F87}" destId="{A8A78859-924E-443B-8291-A7D7D5A68983}" srcOrd="13" destOrd="0" presId="urn:microsoft.com/office/officeart/2008/layout/LinedList"/>
    <dgm:cxn modelId="{0DCCC1A5-30C6-4FB3-8143-07FB72BE2DC2}" type="presParOf" srcId="{A8A78859-924E-443B-8291-A7D7D5A68983}" destId="{3A849A0B-7964-4F9E-A8D0-4CF4C24C834A}" srcOrd="0" destOrd="0" presId="urn:microsoft.com/office/officeart/2008/layout/LinedList"/>
    <dgm:cxn modelId="{4F092235-9BEA-4CD9-83E5-2175E77D19DE}" type="presParOf" srcId="{A8A78859-924E-443B-8291-A7D7D5A68983}" destId="{326A7693-2B58-4BE9-B0D8-978B1A8D9E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CA73B5-9F8B-446B-90CF-A77D8A6832A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0EC0AE3-12F2-4EB8-9BD6-6693EB27AEDC}">
      <dgm:prSet/>
      <dgm:spPr/>
      <dgm:t>
        <a:bodyPr/>
        <a:lstStyle/>
        <a:p>
          <a:r>
            <a:rPr lang="en-US"/>
            <a:t>Contributors to these slides: </a:t>
          </a:r>
        </a:p>
      </dgm:t>
    </dgm:pt>
    <dgm:pt modelId="{6FEEA61D-2976-462D-A08D-68A63166C35F}" type="parTrans" cxnId="{8B490AD8-95F7-4EF4-9834-DB065CC659F4}">
      <dgm:prSet/>
      <dgm:spPr/>
      <dgm:t>
        <a:bodyPr/>
        <a:lstStyle/>
        <a:p>
          <a:endParaRPr lang="en-US"/>
        </a:p>
      </dgm:t>
    </dgm:pt>
    <dgm:pt modelId="{9F2864D4-ED71-4E91-841D-AD81819C80DE}" type="sibTrans" cxnId="{8B490AD8-95F7-4EF4-9834-DB065CC659F4}">
      <dgm:prSet/>
      <dgm:spPr/>
      <dgm:t>
        <a:bodyPr/>
        <a:lstStyle/>
        <a:p>
          <a:endParaRPr lang="en-US"/>
        </a:p>
      </dgm:t>
    </dgm:pt>
    <dgm:pt modelId="{B4246456-D40E-426B-89F6-A471CC2F7A5B}">
      <dgm:prSet/>
      <dgm:spPr/>
      <dgm:t>
        <a:bodyPr/>
        <a:lstStyle/>
        <a:p>
          <a:r>
            <a:rPr lang="en-US"/>
            <a:t>Jeff Gallant, ALG</a:t>
          </a:r>
        </a:p>
      </dgm:t>
    </dgm:pt>
    <dgm:pt modelId="{A33A2386-B65E-4B8A-9877-24554B135C7A}" type="parTrans" cxnId="{2F2DE249-7CDE-4279-9C8C-BFACDA6E116B}">
      <dgm:prSet/>
      <dgm:spPr/>
      <dgm:t>
        <a:bodyPr/>
        <a:lstStyle/>
        <a:p>
          <a:endParaRPr lang="en-US"/>
        </a:p>
      </dgm:t>
    </dgm:pt>
    <dgm:pt modelId="{A46317B4-991D-457D-AEA4-0F12265E3912}" type="sibTrans" cxnId="{2F2DE249-7CDE-4279-9C8C-BFACDA6E116B}">
      <dgm:prSet/>
      <dgm:spPr/>
      <dgm:t>
        <a:bodyPr/>
        <a:lstStyle/>
        <a:p>
          <a:endParaRPr lang="en-US"/>
        </a:p>
      </dgm:t>
    </dgm:pt>
    <dgm:pt modelId="{05F48910-2082-4756-A5CE-082C3D403A65}">
      <dgm:prSet/>
      <dgm:spPr/>
      <dgm:t>
        <a:bodyPr/>
        <a:lstStyle/>
        <a:p>
          <a:r>
            <a:rPr lang="en-US"/>
            <a:t>Lucy Harrison, GALILEO / ALG</a:t>
          </a:r>
        </a:p>
      </dgm:t>
    </dgm:pt>
    <dgm:pt modelId="{E44C46BC-1AC2-4DBE-8050-399578CA6CB7}" type="parTrans" cxnId="{FCC510CE-516A-4D98-8348-47AAFCE02FD3}">
      <dgm:prSet/>
      <dgm:spPr/>
      <dgm:t>
        <a:bodyPr/>
        <a:lstStyle/>
        <a:p>
          <a:endParaRPr lang="en-US"/>
        </a:p>
      </dgm:t>
    </dgm:pt>
    <dgm:pt modelId="{2806B59B-B8B4-4BC9-9551-CA2FA2C342D5}" type="sibTrans" cxnId="{FCC510CE-516A-4D98-8348-47AAFCE02FD3}">
      <dgm:prSet/>
      <dgm:spPr/>
      <dgm:t>
        <a:bodyPr/>
        <a:lstStyle/>
        <a:p>
          <a:endParaRPr lang="en-US"/>
        </a:p>
      </dgm:t>
    </dgm:pt>
    <dgm:pt modelId="{C09A3E72-769E-49CF-9B9B-1EE7D5D0C22B}">
      <dgm:prSet/>
      <dgm:spPr/>
      <dgm:t>
        <a:bodyPr/>
        <a:lstStyle/>
        <a:p>
          <a:r>
            <a:rPr lang="en-US"/>
            <a:t>Marie Lasseter, former ALG</a:t>
          </a:r>
        </a:p>
      </dgm:t>
    </dgm:pt>
    <dgm:pt modelId="{5F6E97EB-F454-4256-93AB-6194DF2D7976}" type="parTrans" cxnId="{0D1F6D9E-F764-4CA4-864A-99E4AED83A82}">
      <dgm:prSet/>
      <dgm:spPr/>
      <dgm:t>
        <a:bodyPr/>
        <a:lstStyle/>
        <a:p>
          <a:endParaRPr lang="en-US"/>
        </a:p>
      </dgm:t>
    </dgm:pt>
    <dgm:pt modelId="{42CC187D-72FD-4C0D-88F2-60AF8591F384}" type="sibTrans" cxnId="{0D1F6D9E-F764-4CA4-864A-99E4AED83A82}">
      <dgm:prSet/>
      <dgm:spPr/>
      <dgm:t>
        <a:bodyPr/>
        <a:lstStyle/>
        <a:p>
          <a:endParaRPr lang="en-US"/>
        </a:p>
      </dgm:t>
    </dgm:pt>
    <dgm:pt modelId="{EB45F528-E96C-489B-8895-DA17040F7A2F}">
      <dgm:prSet/>
      <dgm:spPr/>
      <dgm:t>
        <a:bodyPr/>
        <a:lstStyle/>
        <a:p>
          <a:r>
            <a:rPr lang="en-US"/>
            <a:t>Judy Orton Grissett, GSW</a:t>
          </a:r>
        </a:p>
      </dgm:t>
    </dgm:pt>
    <dgm:pt modelId="{AFA33563-33EE-49EF-9BD8-7DF6101BC382}" type="parTrans" cxnId="{50180F6F-F08B-43C3-9839-E403CE9ECC06}">
      <dgm:prSet/>
      <dgm:spPr/>
      <dgm:t>
        <a:bodyPr/>
        <a:lstStyle/>
        <a:p>
          <a:endParaRPr lang="en-US"/>
        </a:p>
      </dgm:t>
    </dgm:pt>
    <dgm:pt modelId="{A8A591D0-1386-49D1-880F-1D9B4394CF71}" type="sibTrans" cxnId="{50180F6F-F08B-43C3-9839-E403CE9ECC06}">
      <dgm:prSet/>
      <dgm:spPr/>
      <dgm:t>
        <a:bodyPr/>
        <a:lstStyle/>
        <a:p>
          <a:endParaRPr lang="en-US"/>
        </a:p>
      </dgm:t>
    </dgm:pt>
    <dgm:pt modelId="{51DC67B1-6D65-4426-9C87-1EDD3BD8EE0F}">
      <dgm:prSet/>
      <dgm:spPr/>
      <dgm:t>
        <a:bodyPr/>
        <a:lstStyle/>
        <a:p>
          <a:r>
            <a:rPr lang="en-US"/>
            <a:t>Tiffani Reardon, ALG</a:t>
          </a:r>
        </a:p>
      </dgm:t>
    </dgm:pt>
    <dgm:pt modelId="{5F176386-742A-4BF5-BC91-324D14324780}" type="parTrans" cxnId="{50949626-08A6-462F-9139-FE275936B037}">
      <dgm:prSet/>
      <dgm:spPr/>
      <dgm:t>
        <a:bodyPr/>
        <a:lstStyle/>
        <a:p>
          <a:endParaRPr lang="en-US"/>
        </a:p>
      </dgm:t>
    </dgm:pt>
    <dgm:pt modelId="{A59B13E3-E584-4BB2-8EAC-A30C3AFBF9F3}" type="sibTrans" cxnId="{50949626-08A6-462F-9139-FE275936B037}">
      <dgm:prSet/>
      <dgm:spPr/>
      <dgm:t>
        <a:bodyPr/>
        <a:lstStyle/>
        <a:p>
          <a:endParaRPr lang="en-US"/>
        </a:p>
      </dgm:t>
    </dgm:pt>
    <dgm:pt modelId="{8E1B1E12-9ACE-4B6E-B294-484E61E2BC6E}" type="pres">
      <dgm:prSet presAssocID="{CDCA73B5-9F8B-446B-90CF-A77D8A6832AD}" presName="vert0" presStyleCnt="0">
        <dgm:presLayoutVars>
          <dgm:dir/>
          <dgm:animOne val="branch"/>
          <dgm:animLvl val="lvl"/>
        </dgm:presLayoutVars>
      </dgm:prSet>
      <dgm:spPr/>
    </dgm:pt>
    <dgm:pt modelId="{FF8F9822-05F1-49DC-93EE-E0EE4602D646}" type="pres">
      <dgm:prSet presAssocID="{70EC0AE3-12F2-4EB8-9BD6-6693EB27AEDC}" presName="thickLine" presStyleLbl="alignNode1" presStyleIdx="0" presStyleCnt="1"/>
      <dgm:spPr/>
    </dgm:pt>
    <dgm:pt modelId="{53D71223-E117-4B3F-A909-A0D63993A1F8}" type="pres">
      <dgm:prSet presAssocID="{70EC0AE3-12F2-4EB8-9BD6-6693EB27AEDC}" presName="horz1" presStyleCnt="0"/>
      <dgm:spPr/>
    </dgm:pt>
    <dgm:pt modelId="{6CE1FDD7-AC31-47DC-9177-E0DB9C362E00}" type="pres">
      <dgm:prSet presAssocID="{70EC0AE3-12F2-4EB8-9BD6-6693EB27AEDC}" presName="tx1" presStyleLbl="revTx" presStyleIdx="0" presStyleCnt="6"/>
      <dgm:spPr/>
    </dgm:pt>
    <dgm:pt modelId="{71C1F025-A4B2-4C41-811D-19C84647A2EA}" type="pres">
      <dgm:prSet presAssocID="{70EC0AE3-12F2-4EB8-9BD6-6693EB27AEDC}" presName="vert1" presStyleCnt="0"/>
      <dgm:spPr/>
    </dgm:pt>
    <dgm:pt modelId="{9E83261A-B09E-44D5-ADA6-C8C246639649}" type="pres">
      <dgm:prSet presAssocID="{B4246456-D40E-426B-89F6-A471CC2F7A5B}" presName="vertSpace2a" presStyleCnt="0"/>
      <dgm:spPr/>
    </dgm:pt>
    <dgm:pt modelId="{03299595-4855-40C3-B98B-B809B6939899}" type="pres">
      <dgm:prSet presAssocID="{B4246456-D40E-426B-89F6-A471CC2F7A5B}" presName="horz2" presStyleCnt="0"/>
      <dgm:spPr/>
    </dgm:pt>
    <dgm:pt modelId="{EE5AE41B-D4EB-4F3A-90F2-687C8A03E7C6}" type="pres">
      <dgm:prSet presAssocID="{B4246456-D40E-426B-89F6-A471CC2F7A5B}" presName="horzSpace2" presStyleCnt="0"/>
      <dgm:spPr/>
    </dgm:pt>
    <dgm:pt modelId="{957AA2F0-CF44-40AA-8F22-444E126FD43C}" type="pres">
      <dgm:prSet presAssocID="{B4246456-D40E-426B-89F6-A471CC2F7A5B}" presName="tx2" presStyleLbl="revTx" presStyleIdx="1" presStyleCnt="6"/>
      <dgm:spPr/>
    </dgm:pt>
    <dgm:pt modelId="{3765BFED-40D0-46C8-AA67-C482B8BA7DE4}" type="pres">
      <dgm:prSet presAssocID="{B4246456-D40E-426B-89F6-A471CC2F7A5B}" presName="vert2" presStyleCnt="0"/>
      <dgm:spPr/>
    </dgm:pt>
    <dgm:pt modelId="{6A690995-78FF-4B91-9079-15EBBC089EBA}" type="pres">
      <dgm:prSet presAssocID="{B4246456-D40E-426B-89F6-A471CC2F7A5B}" presName="thinLine2b" presStyleLbl="callout" presStyleIdx="0" presStyleCnt="5"/>
      <dgm:spPr/>
    </dgm:pt>
    <dgm:pt modelId="{09C252F9-0844-4E1F-B8AE-846257EBE37B}" type="pres">
      <dgm:prSet presAssocID="{B4246456-D40E-426B-89F6-A471CC2F7A5B}" presName="vertSpace2b" presStyleCnt="0"/>
      <dgm:spPr/>
    </dgm:pt>
    <dgm:pt modelId="{5F824137-5D00-455D-AAC5-3F8FD159BA3E}" type="pres">
      <dgm:prSet presAssocID="{05F48910-2082-4756-A5CE-082C3D403A65}" presName="horz2" presStyleCnt="0"/>
      <dgm:spPr/>
    </dgm:pt>
    <dgm:pt modelId="{7C3A3486-B7F3-425D-BD19-35EC4C785AFF}" type="pres">
      <dgm:prSet presAssocID="{05F48910-2082-4756-A5CE-082C3D403A65}" presName="horzSpace2" presStyleCnt="0"/>
      <dgm:spPr/>
    </dgm:pt>
    <dgm:pt modelId="{D37817EC-EC96-406C-8389-29213C238666}" type="pres">
      <dgm:prSet presAssocID="{05F48910-2082-4756-A5CE-082C3D403A65}" presName="tx2" presStyleLbl="revTx" presStyleIdx="2" presStyleCnt="6"/>
      <dgm:spPr/>
    </dgm:pt>
    <dgm:pt modelId="{58A6ADE0-78D9-4E9E-B2B4-CE90C2B67FB9}" type="pres">
      <dgm:prSet presAssocID="{05F48910-2082-4756-A5CE-082C3D403A65}" presName="vert2" presStyleCnt="0"/>
      <dgm:spPr/>
    </dgm:pt>
    <dgm:pt modelId="{C54A1291-7EFE-4119-B219-57B0D3D1694D}" type="pres">
      <dgm:prSet presAssocID="{05F48910-2082-4756-A5CE-082C3D403A65}" presName="thinLine2b" presStyleLbl="callout" presStyleIdx="1" presStyleCnt="5"/>
      <dgm:spPr/>
    </dgm:pt>
    <dgm:pt modelId="{E7935BA2-B722-4454-8192-62269D83A75C}" type="pres">
      <dgm:prSet presAssocID="{05F48910-2082-4756-A5CE-082C3D403A65}" presName="vertSpace2b" presStyleCnt="0"/>
      <dgm:spPr/>
    </dgm:pt>
    <dgm:pt modelId="{90F53A11-9E51-4B5E-B461-C880C739D9F6}" type="pres">
      <dgm:prSet presAssocID="{C09A3E72-769E-49CF-9B9B-1EE7D5D0C22B}" presName="horz2" presStyleCnt="0"/>
      <dgm:spPr/>
    </dgm:pt>
    <dgm:pt modelId="{33231184-BD74-4E61-B351-49AB219CE850}" type="pres">
      <dgm:prSet presAssocID="{C09A3E72-769E-49CF-9B9B-1EE7D5D0C22B}" presName="horzSpace2" presStyleCnt="0"/>
      <dgm:spPr/>
    </dgm:pt>
    <dgm:pt modelId="{FBBC5C7A-0122-465D-83B8-0DD51BCDB150}" type="pres">
      <dgm:prSet presAssocID="{C09A3E72-769E-49CF-9B9B-1EE7D5D0C22B}" presName="tx2" presStyleLbl="revTx" presStyleIdx="3" presStyleCnt="6"/>
      <dgm:spPr/>
    </dgm:pt>
    <dgm:pt modelId="{F1650D5C-E0EA-4620-9CCA-226CE048BF15}" type="pres">
      <dgm:prSet presAssocID="{C09A3E72-769E-49CF-9B9B-1EE7D5D0C22B}" presName="vert2" presStyleCnt="0"/>
      <dgm:spPr/>
    </dgm:pt>
    <dgm:pt modelId="{937FC4E2-4357-4AB3-B9FB-114391032BD8}" type="pres">
      <dgm:prSet presAssocID="{C09A3E72-769E-49CF-9B9B-1EE7D5D0C22B}" presName="thinLine2b" presStyleLbl="callout" presStyleIdx="2" presStyleCnt="5"/>
      <dgm:spPr/>
    </dgm:pt>
    <dgm:pt modelId="{DDDA1397-3107-49D7-95D4-D1AB5D19589F}" type="pres">
      <dgm:prSet presAssocID="{C09A3E72-769E-49CF-9B9B-1EE7D5D0C22B}" presName="vertSpace2b" presStyleCnt="0"/>
      <dgm:spPr/>
    </dgm:pt>
    <dgm:pt modelId="{2EB63E4F-6A97-4D4F-A7B9-45B3B4DC5E8C}" type="pres">
      <dgm:prSet presAssocID="{EB45F528-E96C-489B-8895-DA17040F7A2F}" presName="horz2" presStyleCnt="0"/>
      <dgm:spPr/>
    </dgm:pt>
    <dgm:pt modelId="{B2254126-DF8A-4873-9F09-705154AC46BF}" type="pres">
      <dgm:prSet presAssocID="{EB45F528-E96C-489B-8895-DA17040F7A2F}" presName="horzSpace2" presStyleCnt="0"/>
      <dgm:spPr/>
    </dgm:pt>
    <dgm:pt modelId="{E05DA1B1-9595-4F8A-9607-CEEB02521855}" type="pres">
      <dgm:prSet presAssocID="{EB45F528-E96C-489B-8895-DA17040F7A2F}" presName="tx2" presStyleLbl="revTx" presStyleIdx="4" presStyleCnt="6"/>
      <dgm:spPr/>
    </dgm:pt>
    <dgm:pt modelId="{46668D54-949E-41DA-B0C0-3B68E020A5F7}" type="pres">
      <dgm:prSet presAssocID="{EB45F528-E96C-489B-8895-DA17040F7A2F}" presName="vert2" presStyleCnt="0"/>
      <dgm:spPr/>
    </dgm:pt>
    <dgm:pt modelId="{ADC5EFB3-69B0-4679-8BDE-C62A07627C2F}" type="pres">
      <dgm:prSet presAssocID="{EB45F528-E96C-489B-8895-DA17040F7A2F}" presName="thinLine2b" presStyleLbl="callout" presStyleIdx="3" presStyleCnt="5"/>
      <dgm:spPr/>
    </dgm:pt>
    <dgm:pt modelId="{1CC87E9E-C22E-4536-BDF7-EF99E10174AB}" type="pres">
      <dgm:prSet presAssocID="{EB45F528-E96C-489B-8895-DA17040F7A2F}" presName="vertSpace2b" presStyleCnt="0"/>
      <dgm:spPr/>
    </dgm:pt>
    <dgm:pt modelId="{3E727375-F6D6-4C65-A419-DBEE89B7D88F}" type="pres">
      <dgm:prSet presAssocID="{51DC67B1-6D65-4426-9C87-1EDD3BD8EE0F}" presName="horz2" presStyleCnt="0"/>
      <dgm:spPr/>
    </dgm:pt>
    <dgm:pt modelId="{9D592EFB-07A5-4F15-8695-E977A8B1F5C5}" type="pres">
      <dgm:prSet presAssocID="{51DC67B1-6D65-4426-9C87-1EDD3BD8EE0F}" presName="horzSpace2" presStyleCnt="0"/>
      <dgm:spPr/>
    </dgm:pt>
    <dgm:pt modelId="{68F2ADE6-C243-436D-9793-2779CE1E8DE1}" type="pres">
      <dgm:prSet presAssocID="{51DC67B1-6D65-4426-9C87-1EDD3BD8EE0F}" presName="tx2" presStyleLbl="revTx" presStyleIdx="5" presStyleCnt="6"/>
      <dgm:spPr/>
    </dgm:pt>
    <dgm:pt modelId="{2708597D-6B3E-44B7-B03A-0C199997E746}" type="pres">
      <dgm:prSet presAssocID="{51DC67B1-6D65-4426-9C87-1EDD3BD8EE0F}" presName="vert2" presStyleCnt="0"/>
      <dgm:spPr/>
    </dgm:pt>
    <dgm:pt modelId="{6A6198B8-8898-4451-BF65-98DDD6A918BF}" type="pres">
      <dgm:prSet presAssocID="{51DC67B1-6D65-4426-9C87-1EDD3BD8EE0F}" presName="thinLine2b" presStyleLbl="callout" presStyleIdx="4" presStyleCnt="5"/>
      <dgm:spPr/>
    </dgm:pt>
    <dgm:pt modelId="{8BFD2A1D-0EA7-44AF-A789-8B5777776268}" type="pres">
      <dgm:prSet presAssocID="{51DC67B1-6D65-4426-9C87-1EDD3BD8EE0F}" presName="vertSpace2b" presStyleCnt="0"/>
      <dgm:spPr/>
    </dgm:pt>
  </dgm:ptLst>
  <dgm:cxnLst>
    <dgm:cxn modelId="{A3240A04-135D-485C-8AFD-874D3075B47F}" type="presOf" srcId="{C09A3E72-769E-49CF-9B9B-1EE7D5D0C22B}" destId="{FBBC5C7A-0122-465D-83B8-0DD51BCDB150}" srcOrd="0" destOrd="0" presId="urn:microsoft.com/office/officeart/2008/layout/LinedList"/>
    <dgm:cxn modelId="{4D5B7115-25DD-4896-9C16-09793570601C}" type="presOf" srcId="{B4246456-D40E-426B-89F6-A471CC2F7A5B}" destId="{957AA2F0-CF44-40AA-8F22-444E126FD43C}" srcOrd="0" destOrd="0" presId="urn:microsoft.com/office/officeart/2008/layout/LinedList"/>
    <dgm:cxn modelId="{50949626-08A6-462F-9139-FE275936B037}" srcId="{70EC0AE3-12F2-4EB8-9BD6-6693EB27AEDC}" destId="{51DC67B1-6D65-4426-9C87-1EDD3BD8EE0F}" srcOrd="4" destOrd="0" parTransId="{5F176386-742A-4BF5-BC91-324D14324780}" sibTransId="{A59B13E3-E584-4BB2-8EAC-A30C3AFBF9F3}"/>
    <dgm:cxn modelId="{2A38892A-042C-444D-9C89-F657FC680471}" type="presOf" srcId="{EB45F528-E96C-489B-8895-DA17040F7A2F}" destId="{E05DA1B1-9595-4F8A-9607-CEEB02521855}" srcOrd="0" destOrd="0" presId="urn:microsoft.com/office/officeart/2008/layout/LinedList"/>
    <dgm:cxn modelId="{CC959C47-0A7C-4DBD-87D1-680075826AB2}" type="presOf" srcId="{51DC67B1-6D65-4426-9C87-1EDD3BD8EE0F}" destId="{68F2ADE6-C243-436D-9793-2779CE1E8DE1}" srcOrd="0" destOrd="0" presId="urn:microsoft.com/office/officeart/2008/layout/LinedList"/>
    <dgm:cxn modelId="{2F2DE249-7CDE-4279-9C8C-BFACDA6E116B}" srcId="{70EC0AE3-12F2-4EB8-9BD6-6693EB27AEDC}" destId="{B4246456-D40E-426B-89F6-A471CC2F7A5B}" srcOrd="0" destOrd="0" parTransId="{A33A2386-B65E-4B8A-9877-24554B135C7A}" sibTransId="{A46317B4-991D-457D-AEA4-0F12265E3912}"/>
    <dgm:cxn modelId="{50180F6F-F08B-43C3-9839-E403CE9ECC06}" srcId="{70EC0AE3-12F2-4EB8-9BD6-6693EB27AEDC}" destId="{EB45F528-E96C-489B-8895-DA17040F7A2F}" srcOrd="3" destOrd="0" parTransId="{AFA33563-33EE-49EF-9BD8-7DF6101BC382}" sibTransId="{A8A591D0-1386-49D1-880F-1D9B4394CF71}"/>
    <dgm:cxn modelId="{6F618D73-6128-4753-A860-A8B1371B6E09}" type="presOf" srcId="{70EC0AE3-12F2-4EB8-9BD6-6693EB27AEDC}" destId="{6CE1FDD7-AC31-47DC-9177-E0DB9C362E00}" srcOrd="0" destOrd="0" presId="urn:microsoft.com/office/officeart/2008/layout/LinedList"/>
    <dgm:cxn modelId="{0D1F6D9E-F764-4CA4-864A-99E4AED83A82}" srcId="{70EC0AE3-12F2-4EB8-9BD6-6693EB27AEDC}" destId="{C09A3E72-769E-49CF-9B9B-1EE7D5D0C22B}" srcOrd="2" destOrd="0" parTransId="{5F6E97EB-F454-4256-93AB-6194DF2D7976}" sibTransId="{42CC187D-72FD-4C0D-88F2-60AF8591F384}"/>
    <dgm:cxn modelId="{DC8198CA-EC6F-4DB1-AAD0-E44D8624CB5D}" type="presOf" srcId="{CDCA73B5-9F8B-446B-90CF-A77D8A6832AD}" destId="{8E1B1E12-9ACE-4B6E-B294-484E61E2BC6E}" srcOrd="0" destOrd="0" presId="urn:microsoft.com/office/officeart/2008/layout/LinedList"/>
    <dgm:cxn modelId="{FCC510CE-516A-4D98-8348-47AAFCE02FD3}" srcId="{70EC0AE3-12F2-4EB8-9BD6-6693EB27AEDC}" destId="{05F48910-2082-4756-A5CE-082C3D403A65}" srcOrd="1" destOrd="0" parTransId="{E44C46BC-1AC2-4DBE-8050-399578CA6CB7}" sibTransId="{2806B59B-B8B4-4BC9-9551-CA2FA2C342D5}"/>
    <dgm:cxn modelId="{8B490AD8-95F7-4EF4-9834-DB065CC659F4}" srcId="{CDCA73B5-9F8B-446B-90CF-A77D8A6832AD}" destId="{70EC0AE3-12F2-4EB8-9BD6-6693EB27AEDC}" srcOrd="0" destOrd="0" parTransId="{6FEEA61D-2976-462D-A08D-68A63166C35F}" sibTransId="{9F2864D4-ED71-4E91-841D-AD81819C80DE}"/>
    <dgm:cxn modelId="{1222E3FE-EAE1-4DA6-BFA8-E8B9E565A529}" type="presOf" srcId="{05F48910-2082-4756-A5CE-082C3D403A65}" destId="{D37817EC-EC96-406C-8389-29213C238666}" srcOrd="0" destOrd="0" presId="urn:microsoft.com/office/officeart/2008/layout/LinedList"/>
    <dgm:cxn modelId="{7036E799-A71F-49AC-BD2F-F39B7A3EFCA9}" type="presParOf" srcId="{8E1B1E12-9ACE-4B6E-B294-484E61E2BC6E}" destId="{FF8F9822-05F1-49DC-93EE-E0EE4602D646}" srcOrd="0" destOrd="0" presId="urn:microsoft.com/office/officeart/2008/layout/LinedList"/>
    <dgm:cxn modelId="{D9948C65-D64F-4F31-B794-42D34FC1B125}" type="presParOf" srcId="{8E1B1E12-9ACE-4B6E-B294-484E61E2BC6E}" destId="{53D71223-E117-4B3F-A909-A0D63993A1F8}" srcOrd="1" destOrd="0" presId="urn:microsoft.com/office/officeart/2008/layout/LinedList"/>
    <dgm:cxn modelId="{EB35762D-FE71-4136-A23B-98756CD4B8ED}" type="presParOf" srcId="{53D71223-E117-4B3F-A909-A0D63993A1F8}" destId="{6CE1FDD7-AC31-47DC-9177-E0DB9C362E00}" srcOrd="0" destOrd="0" presId="urn:microsoft.com/office/officeart/2008/layout/LinedList"/>
    <dgm:cxn modelId="{68FC64AD-B53A-4EB8-AD60-924AD908DC9C}" type="presParOf" srcId="{53D71223-E117-4B3F-A909-A0D63993A1F8}" destId="{71C1F025-A4B2-4C41-811D-19C84647A2EA}" srcOrd="1" destOrd="0" presId="urn:microsoft.com/office/officeart/2008/layout/LinedList"/>
    <dgm:cxn modelId="{1E20683C-DD3B-4B5F-8402-DC6604783BCB}" type="presParOf" srcId="{71C1F025-A4B2-4C41-811D-19C84647A2EA}" destId="{9E83261A-B09E-44D5-ADA6-C8C246639649}" srcOrd="0" destOrd="0" presId="urn:microsoft.com/office/officeart/2008/layout/LinedList"/>
    <dgm:cxn modelId="{B4DF237B-2F77-44D5-AB1D-ED22277976E1}" type="presParOf" srcId="{71C1F025-A4B2-4C41-811D-19C84647A2EA}" destId="{03299595-4855-40C3-B98B-B809B6939899}" srcOrd="1" destOrd="0" presId="urn:microsoft.com/office/officeart/2008/layout/LinedList"/>
    <dgm:cxn modelId="{FD5BA7B4-3F8E-45DD-8C5F-F4706C712F48}" type="presParOf" srcId="{03299595-4855-40C3-B98B-B809B6939899}" destId="{EE5AE41B-D4EB-4F3A-90F2-687C8A03E7C6}" srcOrd="0" destOrd="0" presId="urn:microsoft.com/office/officeart/2008/layout/LinedList"/>
    <dgm:cxn modelId="{E8301A12-594B-4946-99E0-9117EA56F2D5}" type="presParOf" srcId="{03299595-4855-40C3-B98B-B809B6939899}" destId="{957AA2F0-CF44-40AA-8F22-444E126FD43C}" srcOrd="1" destOrd="0" presId="urn:microsoft.com/office/officeart/2008/layout/LinedList"/>
    <dgm:cxn modelId="{D4A345C2-DCD1-4510-A183-20527BD1AC70}" type="presParOf" srcId="{03299595-4855-40C3-B98B-B809B6939899}" destId="{3765BFED-40D0-46C8-AA67-C482B8BA7DE4}" srcOrd="2" destOrd="0" presId="urn:microsoft.com/office/officeart/2008/layout/LinedList"/>
    <dgm:cxn modelId="{816ADB9F-4C4C-4810-A50D-E8A45C0A2424}" type="presParOf" srcId="{71C1F025-A4B2-4C41-811D-19C84647A2EA}" destId="{6A690995-78FF-4B91-9079-15EBBC089EBA}" srcOrd="2" destOrd="0" presId="urn:microsoft.com/office/officeart/2008/layout/LinedList"/>
    <dgm:cxn modelId="{EDDF1C09-6469-4960-AA7E-2D58C8190F23}" type="presParOf" srcId="{71C1F025-A4B2-4C41-811D-19C84647A2EA}" destId="{09C252F9-0844-4E1F-B8AE-846257EBE37B}" srcOrd="3" destOrd="0" presId="urn:microsoft.com/office/officeart/2008/layout/LinedList"/>
    <dgm:cxn modelId="{2157AA4A-DE12-42F0-BA0F-7A4BD318303A}" type="presParOf" srcId="{71C1F025-A4B2-4C41-811D-19C84647A2EA}" destId="{5F824137-5D00-455D-AAC5-3F8FD159BA3E}" srcOrd="4" destOrd="0" presId="urn:microsoft.com/office/officeart/2008/layout/LinedList"/>
    <dgm:cxn modelId="{416349F4-B581-4833-A208-F4C1D7606842}" type="presParOf" srcId="{5F824137-5D00-455D-AAC5-3F8FD159BA3E}" destId="{7C3A3486-B7F3-425D-BD19-35EC4C785AFF}" srcOrd="0" destOrd="0" presId="urn:microsoft.com/office/officeart/2008/layout/LinedList"/>
    <dgm:cxn modelId="{8F21E2E4-09CD-423F-B63B-8E71CFB6DF7E}" type="presParOf" srcId="{5F824137-5D00-455D-AAC5-3F8FD159BA3E}" destId="{D37817EC-EC96-406C-8389-29213C238666}" srcOrd="1" destOrd="0" presId="urn:microsoft.com/office/officeart/2008/layout/LinedList"/>
    <dgm:cxn modelId="{33F495D0-9E30-4D80-B056-20FB081D924A}" type="presParOf" srcId="{5F824137-5D00-455D-AAC5-3F8FD159BA3E}" destId="{58A6ADE0-78D9-4E9E-B2B4-CE90C2B67FB9}" srcOrd="2" destOrd="0" presId="urn:microsoft.com/office/officeart/2008/layout/LinedList"/>
    <dgm:cxn modelId="{1884922A-EB7B-4935-874C-D07A1433E998}" type="presParOf" srcId="{71C1F025-A4B2-4C41-811D-19C84647A2EA}" destId="{C54A1291-7EFE-4119-B219-57B0D3D1694D}" srcOrd="5" destOrd="0" presId="urn:microsoft.com/office/officeart/2008/layout/LinedList"/>
    <dgm:cxn modelId="{07C2BF6D-E926-4B21-A72E-EF490A883650}" type="presParOf" srcId="{71C1F025-A4B2-4C41-811D-19C84647A2EA}" destId="{E7935BA2-B722-4454-8192-62269D83A75C}" srcOrd="6" destOrd="0" presId="urn:microsoft.com/office/officeart/2008/layout/LinedList"/>
    <dgm:cxn modelId="{E78BF250-2572-4F1E-9606-743FDE70405C}" type="presParOf" srcId="{71C1F025-A4B2-4C41-811D-19C84647A2EA}" destId="{90F53A11-9E51-4B5E-B461-C880C739D9F6}" srcOrd="7" destOrd="0" presId="urn:microsoft.com/office/officeart/2008/layout/LinedList"/>
    <dgm:cxn modelId="{6BCCF45A-A640-427E-939B-C6DC6EBF3E48}" type="presParOf" srcId="{90F53A11-9E51-4B5E-B461-C880C739D9F6}" destId="{33231184-BD74-4E61-B351-49AB219CE850}" srcOrd="0" destOrd="0" presId="urn:microsoft.com/office/officeart/2008/layout/LinedList"/>
    <dgm:cxn modelId="{BCDBAB0E-F61D-49DC-8AF7-ECB8F7C508B3}" type="presParOf" srcId="{90F53A11-9E51-4B5E-B461-C880C739D9F6}" destId="{FBBC5C7A-0122-465D-83B8-0DD51BCDB150}" srcOrd="1" destOrd="0" presId="urn:microsoft.com/office/officeart/2008/layout/LinedList"/>
    <dgm:cxn modelId="{7AD21CA9-41BC-4F53-9042-B42831162ECF}" type="presParOf" srcId="{90F53A11-9E51-4B5E-B461-C880C739D9F6}" destId="{F1650D5C-E0EA-4620-9CCA-226CE048BF15}" srcOrd="2" destOrd="0" presId="urn:microsoft.com/office/officeart/2008/layout/LinedList"/>
    <dgm:cxn modelId="{1F0D6E1D-B214-4E32-B740-098FEE18A93F}" type="presParOf" srcId="{71C1F025-A4B2-4C41-811D-19C84647A2EA}" destId="{937FC4E2-4357-4AB3-B9FB-114391032BD8}" srcOrd="8" destOrd="0" presId="urn:microsoft.com/office/officeart/2008/layout/LinedList"/>
    <dgm:cxn modelId="{A5617057-1B06-4ACA-AC3A-8E9C4EBF5AE7}" type="presParOf" srcId="{71C1F025-A4B2-4C41-811D-19C84647A2EA}" destId="{DDDA1397-3107-49D7-95D4-D1AB5D19589F}" srcOrd="9" destOrd="0" presId="urn:microsoft.com/office/officeart/2008/layout/LinedList"/>
    <dgm:cxn modelId="{5B7D3080-6758-4DF0-A26D-EA1BBCC98981}" type="presParOf" srcId="{71C1F025-A4B2-4C41-811D-19C84647A2EA}" destId="{2EB63E4F-6A97-4D4F-A7B9-45B3B4DC5E8C}" srcOrd="10" destOrd="0" presId="urn:microsoft.com/office/officeart/2008/layout/LinedList"/>
    <dgm:cxn modelId="{54BFAB25-763A-4BAD-ABC2-90E04FF112FB}" type="presParOf" srcId="{2EB63E4F-6A97-4D4F-A7B9-45B3B4DC5E8C}" destId="{B2254126-DF8A-4873-9F09-705154AC46BF}" srcOrd="0" destOrd="0" presId="urn:microsoft.com/office/officeart/2008/layout/LinedList"/>
    <dgm:cxn modelId="{965B2246-4003-49BA-9837-9872849C46CF}" type="presParOf" srcId="{2EB63E4F-6A97-4D4F-A7B9-45B3B4DC5E8C}" destId="{E05DA1B1-9595-4F8A-9607-CEEB02521855}" srcOrd="1" destOrd="0" presId="urn:microsoft.com/office/officeart/2008/layout/LinedList"/>
    <dgm:cxn modelId="{B2B56A33-208D-4C9D-A1A2-D97914D2B726}" type="presParOf" srcId="{2EB63E4F-6A97-4D4F-A7B9-45B3B4DC5E8C}" destId="{46668D54-949E-41DA-B0C0-3B68E020A5F7}" srcOrd="2" destOrd="0" presId="urn:microsoft.com/office/officeart/2008/layout/LinedList"/>
    <dgm:cxn modelId="{1C68638C-9252-4258-80F0-295F5075DB71}" type="presParOf" srcId="{71C1F025-A4B2-4C41-811D-19C84647A2EA}" destId="{ADC5EFB3-69B0-4679-8BDE-C62A07627C2F}" srcOrd="11" destOrd="0" presId="urn:microsoft.com/office/officeart/2008/layout/LinedList"/>
    <dgm:cxn modelId="{FDD80B58-9AE4-42EA-AEAD-461CE9A8C7B0}" type="presParOf" srcId="{71C1F025-A4B2-4C41-811D-19C84647A2EA}" destId="{1CC87E9E-C22E-4536-BDF7-EF99E10174AB}" srcOrd="12" destOrd="0" presId="urn:microsoft.com/office/officeart/2008/layout/LinedList"/>
    <dgm:cxn modelId="{AB6687BF-451C-4C07-8284-FA6F2EFEE4AD}" type="presParOf" srcId="{71C1F025-A4B2-4C41-811D-19C84647A2EA}" destId="{3E727375-F6D6-4C65-A419-DBEE89B7D88F}" srcOrd="13" destOrd="0" presId="urn:microsoft.com/office/officeart/2008/layout/LinedList"/>
    <dgm:cxn modelId="{E9D4A349-B186-4269-8F42-5C17E90C6700}" type="presParOf" srcId="{3E727375-F6D6-4C65-A419-DBEE89B7D88F}" destId="{9D592EFB-07A5-4F15-8695-E977A8B1F5C5}" srcOrd="0" destOrd="0" presId="urn:microsoft.com/office/officeart/2008/layout/LinedList"/>
    <dgm:cxn modelId="{F937CB73-D9EF-4E0B-8F2F-3A141C6A2EB6}" type="presParOf" srcId="{3E727375-F6D6-4C65-A419-DBEE89B7D88F}" destId="{68F2ADE6-C243-436D-9793-2779CE1E8DE1}" srcOrd="1" destOrd="0" presId="urn:microsoft.com/office/officeart/2008/layout/LinedList"/>
    <dgm:cxn modelId="{64A202DB-20A5-4707-9EE8-D177B690FE93}" type="presParOf" srcId="{3E727375-F6D6-4C65-A419-DBEE89B7D88F}" destId="{2708597D-6B3E-44B7-B03A-0C199997E746}" srcOrd="2" destOrd="0" presId="urn:microsoft.com/office/officeart/2008/layout/LinedList"/>
    <dgm:cxn modelId="{DC742595-F3B7-47A9-99E2-CD4EA01A0DB0}" type="presParOf" srcId="{71C1F025-A4B2-4C41-811D-19C84647A2EA}" destId="{6A6198B8-8898-4451-BF65-98DDD6A918BF}" srcOrd="14" destOrd="0" presId="urn:microsoft.com/office/officeart/2008/layout/LinedList"/>
    <dgm:cxn modelId="{68FBF20F-5157-40B0-991B-7251CCB3565A}" type="presParOf" srcId="{71C1F025-A4B2-4C41-811D-19C84647A2EA}" destId="{8BFD2A1D-0EA7-44AF-A789-8B5777776268}"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0E526-45B2-4ADC-ADCA-4A18721D3CB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F03BF3-1577-49CF-9C2C-F785ED8C9EB4}">
      <dgm:prSet/>
      <dgm:spPr/>
      <dgm:t>
        <a:bodyPr/>
        <a:lstStyle/>
        <a:p>
          <a:pPr>
            <a:lnSpc>
              <a:spcPct val="100000"/>
            </a:lnSpc>
          </a:pPr>
          <a:r>
            <a:rPr lang="en-US">
              <a:solidFill>
                <a:schemeClr val="accent1"/>
              </a:solidFill>
            </a:rPr>
            <a:t>Who are you? Name, position, institution?</a:t>
          </a:r>
        </a:p>
      </dgm:t>
    </dgm:pt>
    <dgm:pt modelId="{4F51EF22-8C74-4816-8EB3-9BD1227DA5A9}" type="parTrans" cxnId="{7297A442-E827-4606-A1F9-464532990B00}">
      <dgm:prSet/>
      <dgm:spPr/>
      <dgm:t>
        <a:bodyPr/>
        <a:lstStyle/>
        <a:p>
          <a:endParaRPr lang="en-US">
            <a:solidFill>
              <a:schemeClr val="tx1"/>
            </a:solidFill>
          </a:endParaRPr>
        </a:p>
      </dgm:t>
    </dgm:pt>
    <dgm:pt modelId="{83EF6588-616B-4252-9988-8958B213E9E1}" type="sibTrans" cxnId="{7297A442-E827-4606-A1F9-464532990B00}">
      <dgm:prSet/>
      <dgm:spPr/>
      <dgm:t>
        <a:bodyPr/>
        <a:lstStyle/>
        <a:p>
          <a:endParaRPr lang="en-US">
            <a:solidFill>
              <a:schemeClr val="tx1"/>
            </a:solidFill>
          </a:endParaRPr>
        </a:p>
      </dgm:t>
    </dgm:pt>
    <dgm:pt modelId="{B1D70B41-92E7-4157-9CCB-C253B4C4C4DD}">
      <dgm:prSet/>
      <dgm:spPr/>
      <dgm:t>
        <a:bodyPr/>
        <a:lstStyle/>
        <a:p>
          <a:pPr>
            <a:lnSpc>
              <a:spcPct val="100000"/>
            </a:lnSpc>
          </a:pPr>
          <a:r>
            <a:rPr lang="en-US">
              <a:solidFill>
                <a:schemeClr val="tx1"/>
              </a:solidFill>
            </a:rPr>
            <a:t>What's your project and </a:t>
          </a:r>
          <a:r>
            <a:rPr lang="en-US" b="1">
              <a:solidFill>
                <a:schemeClr val="tx1"/>
              </a:solidFill>
            </a:rPr>
            <a:t>why</a:t>
          </a:r>
          <a:r>
            <a:rPr lang="en-US">
              <a:solidFill>
                <a:schemeClr val="tx1"/>
              </a:solidFill>
            </a:rPr>
            <a:t> are you doing it? </a:t>
          </a:r>
        </a:p>
      </dgm:t>
    </dgm:pt>
    <dgm:pt modelId="{CBE0F19D-C231-4C89-BE7C-BEB84F6DF6BD}" type="parTrans" cxnId="{F6D2BF9C-1F77-42E2-81ED-1E36F805D654}">
      <dgm:prSet/>
      <dgm:spPr/>
      <dgm:t>
        <a:bodyPr/>
        <a:lstStyle/>
        <a:p>
          <a:endParaRPr lang="en-US">
            <a:solidFill>
              <a:schemeClr val="tx1"/>
            </a:solidFill>
          </a:endParaRPr>
        </a:p>
      </dgm:t>
    </dgm:pt>
    <dgm:pt modelId="{2E13F7DC-5A36-4EA1-AE01-A24E7D3D730E}" type="sibTrans" cxnId="{F6D2BF9C-1F77-42E2-81ED-1E36F805D654}">
      <dgm:prSet/>
      <dgm:spPr/>
      <dgm:t>
        <a:bodyPr/>
        <a:lstStyle/>
        <a:p>
          <a:endParaRPr lang="en-US">
            <a:solidFill>
              <a:schemeClr val="tx1"/>
            </a:solidFill>
          </a:endParaRPr>
        </a:p>
      </dgm:t>
    </dgm:pt>
    <dgm:pt modelId="{00FF10DD-00ED-4303-A86C-F49725419D30}">
      <dgm:prSet/>
      <dgm:spPr/>
      <dgm:t>
        <a:bodyPr/>
        <a:lstStyle/>
        <a:p>
          <a:pPr>
            <a:lnSpc>
              <a:spcPct val="100000"/>
            </a:lnSpc>
          </a:pPr>
          <a:r>
            <a:rPr lang="en-US">
              <a:solidFill>
                <a:schemeClr val="accent1"/>
              </a:solidFill>
            </a:rPr>
            <a:t>What’s your favorite book?</a:t>
          </a:r>
        </a:p>
      </dgm:t>
    </dgm:pt>
    <dgm:pt modelId="{2C665683-34D0-4898-995C-3930924A8595}" type="parTrans" cxnId="{5A3AB417-419B-4624-8FA1-7DC7647BA3FF}">
      <dgm:prSet/>
      <dgm:spPr/>
      <dgm:t>
        <a:bodyPr/>
        <a:lstStyle/>
        <a:p>
          <a:endParaRPr lang="en-US">
            <a:solidFill>
              <a:schemeClr val="tx1"/>
            </a:solidFill>
          </a:endParaRPr>
        </a:p>
      </dgm:t>
    </dgm:pt>
    <dgm:pt modelId="{3087017F-D2E6-4689-84FB-416B555858BF}" type="sibTrans" cxnId="{5A3AB417-419B-4624-8FA1-7DC7647BA3FF}">
      <dgm:prSet/>
      <dgm:spPr/>
      <dgm:t>
        <a:bodyPr/>
        <a:lstStyle/>
        <a:p>
          <a:endParaRPr lang="en-US">
            <a:solidFill>
              <a:schemeClr val="tx1"/>
            </a:solidFill>
          </a:endParaRPr>
        </a:p>
      </dgm:t>
    </dgm:pt>
    <dgm:pt modelId="{740339C3-86CD-4D2D-8991-CFA59028CC11}" type="pres">
      <dgm:prSet presAssocID="{A650E526-45B2-4ADC-ADCA-4A18721D3CBD}" presName="root" presStyleCnt="0">
        <dgm:presLayoutVars>
          <dgm:dir/>
          <dgm:resizeHandles val="exact"/>
        </dgm:presLayoutVars>
      </dgm:prSet>
      <dgm:spPr/>
    </dgm:pt>
    <dgm:pt modelId="{491994C1-8BC8-466E-BF06-B7914F62D3CA}" type="pres">
      <dgm:prSet presAssocID="{16F03BF3-1577-49CF-9C2C-F785ED8C9EB4}" presName="compNode" presStyleCnt="0"/>
      <dgm:spPr/>
    </dgm:pt>
    <dgm:pt modelId="{B4AA0AC7-2DE9-4CF5-84A1-B66AC0A9C80B}" type="pres">
      <dgm:prSet presAssocID="{16F03BF3-1577-49CF-9C2C-F785ED8C9EB4}" presName="bgRect" presStyleLbl="bgShp" presStyleIdx="0" presStyleCnt="3"/>
      <dgm:spPr/>
    </dgm:pt>
    <dgm:pt modelId="{E9692674-927F-485A-94B2-2DB830ACBF3D}" type="pres">
      <dgm:prSet presAssocID="{16F03BF3-1577-49CF-9C2C-F785ED8C9E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Icon"/>
        </a:ext>
      </dgm:extLst>
    </dgm:pt>
    <dgm:pt modelId="{9A5B1CD0-4496-4270-8F07-7F469309242F}" type="pres">
      <dgm:prSet presAssocID="{16F03BF3-1577-49CF-9C2C-F785ED8C9EB4}" presName="spaceRect" presStyleCnt="0"/>
      <dgm:spPr/>
    </dgm:pt>
    <dgm:pt modelId="{984A65E0-585E-469C-8E9D-D38C6D324452}" type="pres">
      <dgm:prSet presAssocID="{16F03BF3-1577-49CF-9C2C-F785ED8C9EB4}" presName="parTx" presStyleLbl="revTx" presStyleIdx="0" presStyleCnt="3">
        <dgm:presLayoutVars>
          <dgm:chMax val="0"/>
          <dgm:chPref val="0"/>
        </dgm:presLayoutVars>
      </dgm:prSet>
      <dgm:spPr/>
    </dgm:pt>
    <dgm:pt modelId="{EAE50E26-A404-47C3-A6B6-52208BC51A33}" type="pres">
      <dgm:prSet presAssocID="{83EF6588-616B-4252-9988-8958B213E9E1}" presName="sibTrans" presStyleCnt="0"/>
      <dgm:spPr/>
    </dgm:pt>
    <dgm:pt modelId="{9D46EEE9-5785-422D-8226-D376AA9E7ABF}" type="pres">
      <dgm:prSet presAssocID="{B1D70B41-92E7-4157-9CCB-C253B4C4C4DD}" presName="compNode" presStyleCnt="0"/>
      <dgm:spPr/>
    </dgm:pt>
    <dgm:pt modelId="{F5CAEA70-978E-4E15-8E84-859A49BD6C32}" type="pres">
      <dgm:prSet presAssocID="{B1D70B41-92E7-4157-9CCB-C253B4C4C4DD}" presName="bgRect" presStyleLbl="bgShp" presStyleIdx="1" presStyleCnt="3"/>
      <dgm:spPr/>
    </dgm:pt>
    <dgm:pt modelId="{4091081A-8CE0-4480-B7E8-ACF274841EC4}" type="pres">
      <dgm:prSet presAssocID="{B1D70B41-92E7-4157-9CCB-C253B4C4C4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Icon"/>
        </a:ext>
      </dgm:extLst>
    </dgm:pt>
    <dgm:pt modelId="{3A3CD1D7-38FF-48AA-82AD-CC1161242465}" type="pres">
      <dgm:prSet presAssocID="{B1D70B41-92E7-4157-9CCB-C253B4C4C4DD}" presName="spaceRect" presStyleCnt="0"/>
      <dgm:spPr/>
    </dgm:pt>
    <dgm:pt modelId="{324D884D-DCD4-47BD-B7B1-9001B3B1D2C0}" type="pres">
      <dgm:prSet presAssocID="{B1D70B41-92E7-4157-9CCB-C253B4C4C4DD}" presName="parTx" presStyleLbl="revTx" presStyleIdx="1" presStyleCnt="3">
        <dgm:presLayoutVars>
          <dgm:chMax val="0"/>
          <dgm:chPref val="0"/>
        </dgm:presLayoutVars>
      </dgm:prSet>
      <dgm:spPr/>
    </dgm:pt>
    <dgm:pt modelId="{0F61D3E2-F3FB-465C-A299-A8FEFC3170B4}" type="pres">
      <dgm:prSet presAssocID="{2E13F7DC-5A36-4EA1-AE01-A24E7D3D730E}" presName="sibTrans" presStyleCnt="0"/>
      <dgm:spPr/>
    </dgm:pt>
    <dgm:pt modelId="{E414A326-35AF-48A1-903B-EE8710B23E6D}" type="pres">
      <dgm:prSet presAssocID="{00FF10DD-00ED-4303-A86C-F49725419D30}" presName="compNode" presStyleCnt="0"/>
      <dgm:spPr/>
    </dgm:pt>
    <dgm:pt modelId="{7F9D4E1C-2C3B-4E03-B9E7-3FD8CB8A2B38}" type="pres">
      <dgm:prSet presAssocID="{00FF10DD-00ED-4303-A86C-F49725419D30}" presName="bgRect" presStyleLbl="bgShp" presStyleIdx="2" presStyleCnt="3"/>
      <dgm:spPr/>
    </dgm:pt>
    <dgm:pt modelId="{B2A5FB90-203A-4391-ACF1-7273642FCFC9}" type="pres">
      <dgm:prSet presAssocID="{00FF10DD-00ED-4303-A86C-F49725419D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Icon"/>
        </a:ext>
      </dgm:extLst>
    </dgm:pt>
    <dgm:pt modelId="{A109992C-8440-4796-9E5E-16E3F1B50C4D}" type="pres">
      <dgm:prSet presAssocID="{00FF10DD-00ED-4303-A86C-F49725419D30}" presName="spaceRect" presStyleCnt="0"/>
      <dgm:spPr/>
    </dgm:pt>
    <dgm:pt modelId="{F809BA0A-984E-4EC1-A8AF-5691D7B024BA}" type="pres">
      <dgm:prSet presAssocID="{00FF10DD-00ED-4303-A86C-F49725419D30}" presName="parTx" presStyleLbl="revTx" presStyleIdx="2" presStyleCnt="3">
        <dgm:presLayoutVars>
          <dgm:chMax val="0"/>
          <dgm:chPref val="0"/>
        </dgm:presLayoutVars>
      </dgm:prSet>
      <dgm:spPr/>
    </dgm:pt>
  </dgm:ptLst>
  <dgm:cxnLst>
    <dgm:cxn modelId="{5A3AB417-419B-4624-8FA1-7DC7647BA3FF}" srcId="{A650E526-45B2-4ADC-ADCA-4A18721D3CBD}" destId="{00FF10DD-00ED-4303-A86C-F49725419D30}" srcOrd="2" destOrd="0" parTransId="{2C665683-34D0-4898-995C-3930924A8595}" sibTransId="{3087017F-D2E6-4689-84FB-416B555858BF}"/>
    <dgm:cxn modelId="{61FEF65E-BF3C-4EE8-B196-0A10E1AE77B1}" type="presOf" srcId="{A650E526-45B2-4ADC-ADCA-4A18721D3CBD}" destId="{740339C3-86CD-4D2D-8991-CFA59028CC11}" srcOrd="0" destOrd="0" presId="urn:microsoft.com/office/officeart/2018/2/layout/IconVerticalSolidList"/>
    <dgm:cxn modelId="{7297A442-E827-4606-A1F9-464532990B00}" srcId="{A650E526-45B2-4ADC-ADCA-4A18721D3CBD}" destId="{16F03BF3-1577-49CF-9C2C-F785ED8C9EB4}" srcOrd="0" destOrd="0" parTransId="{4F51EF22-8C74-4816-8EB3-9BD1227DA5A9}" sibTransId="{83EF6588-616B-4252-9988-8958B213E9E1}"/>
    <dgm:cxn modelId="{88B00E4D-A00C-41F2-8A61-68D29A05D963}" type="presOf" srcId="{00FF10DD-00ED-4303-A86C-F49725419D30}" destId="{F809BA0A-984E-4EC1-A8AF-5691D7B024BA}" srcOrd="0" destOrd="0" presId="urn:microsoft.com/office/officeart/2018/2/layout/IconVerticalSolidList"/>
    <dgm:cxn modelId="{F6D2BF9C-1F77-42E2-81ED-1E36F805D654}" srcId="{A650E526-45B2-4ADC-ADCA-4A18721D3CBD}" destId="{B1D70B41-92E7-4157-9CCB-C253B4C4C4DD}" srcOrd="1" destOrd="0" parTransId="{CBE0F19D-C231-4C89-BE7C-BEB84F6DF6BD}" sibTransId="{2E13F7DC-5A36-4EA1-AE01-A24E7D3D730E}"/>
    <dgm:cxn modelId="{780E659F-9913-4358-9BDC-DD5EF8906A75}" type="presOf" srcId="{B1D70B41-92E7-4157-9CCB-C253B4C4C4DD}" destId="{324D884D-DCD4-47BD-B7B1-9001B3B1D2C0}" srcOrd="0" destOrd="0" presId="urn:microsoft.com/office/officeart/2018/2/layout/IconVerticalSolidList"/>
    <dgm:cxn modelId="{958B46B3-ECAD-456D-A9A4-F69C530C480C}" type="presOf" srcId="{16F03BF3-1577-49CF-9C2C-F785ED8C9EB4}" destId="{984A65E0-585E-469C-8E9D-D38C6D324452}" srcOrd="0" destOrd="0" presId="urn:microsoft.com/office/officeart/2018/2/layout/IconVerticalSolidList"/>
    <dgm:cxn modelId="{C101A5A3-D838-4256-8090-C3959F9DF0B6}" type="presParOf" srcId="{740339C3-86CD-4D2D-8991-CFA59028CC11}" destId="{491994C1-8BC8-466E-BF06-B7914F62D3CA}" srcOrd="0" destOrd="0" presId="urn:microsoft.com/office/officeart/2018/2/layout/IconVerticalSolidList"/>
    <dgm:cxn modelId="{FBDA0446-86BB-45F1-96AF-80DC2A7A16CD}" type="presParOf" srcId="{491994C1-8BC8-466E-BF06-B7914F62D3CA}" destId="{B4AA0AC7-2DE9-4CF5-84A1-B66AC0A9C80B}" srcOrd="0" destOrd="0" presId="urn:microsoft.com/office/officeart/2018/2/layout/IconVerticalSolidList"/>
    <dgm:cxn modelId="{AA80EB78-0E31-43A1-95AC-940B315575F2}" type="presParOf" srcId="{491994C1-8BC8-466E-BF06-B7914F62D3CA}" destId="{E9692674-927F-485A-94B2-2DB830ACBF3D}" srcOrd="1" destOrd="0" presId="urn:microsoft.com/office/officeart/2018/2/layout/IconVerticalSolidList"/>
    <dgm:cxn modelId="{59B9E90E-A0AB-49F4-BA5D-99A7C26788DD}" type="presParOf" srcId="{491994C1-8BC8-466E-BF06-B7914F62D3CA}" destId="{9A5B1CD0-4496-4270-8F07-7F469309242F}" srcOrd="2" destOrd="0" presId="urn:microsoft.com/office/officeart/2018/2/layout/IconVerticalSolidList"/>
    <dgm:cxn modelId="{45EF87EB-DC9B-4C73-93EC-C8F665622648}" type="presParOf" srcId="{491994C1-8BC8-466E-BF06-B7914F62D3CA}" destId="{984A65E0-585E-469C-8E9D-D38C6D324452}" srcOrd="3" destOrd="0" presId="urn:microsoft.com/office/officeart/2018/2/layout/IconVerticalSolidList"/>
    <dgm:cxn modelId="{7D9937FD-FF35-45FC-B4EB-A7336B1D0216}" type="presParOf" srcId="{740339C3-86CD-4D2D-8991-CFA59028CC11}" destId="{EAE50E26-A404-47C3-A6B6-52208BC51A33}" srcOrd="1" destOrd="0" presId="urn:microsoft.com/office/officeart/2018/2/layout/IconVerticalSolidList"/>
    <dgm:cxn modelId="{9848E821-5236-4CA3-9DB2-6B89861E15FB}" type="presParOf" srcId="{740339C3-86CD-4D2D-8991-CFA59028CC11}" destId="{9D46EEE9-5785-422D-8226-D376AA9E7ABF}" srcOrd="2" destOrd="0" presId="urn:microsoft.com/office/officeart/2018/2/layout/IconVerticalSolidList"/>
    <dgm:cxn modelId="{4921060E-5B50-4DBF-AEEF-9AEBAAA2D8FD}" type="presParOf" srcId="{9D46EEE9-5785-422D-8226-D376AA9E7ABF}" destId="{F5CAEA70-978E-4E15-8E84-859A49BD6C32}" srcOrd="0" destOrd="0" presId="urn:microsoft.com/office/officeart/2018/2/layout/IconVerticalSolidList"/>
    <dgm:cxn modelId="{02AE85DB-0920-414C-9F9D-B681DFC1652C}" type="presParOf" srcId="{9D46EEE9-5785-422D-8226-D376AA9E7ABF}" destId="{4091081A-8CE0-4480-B7E8-ACF274841EC4}" srcOrd="1" destOrd="0" presId="urn:microsoft.com/office/officeart/2018/2/layout/IconVerticalSolidList"/>
    <dgm:cxn modelId="{08300090-9E04-4831-903E-16F9498FE1F2}" type="presParOf" srcId="{9D46EEE9-5785-422D-8226-D376AA9E7ABF}" destId="{3A3CD1D7-38FF-48AA-82AD-CC1161242465}" srcOrd="2" destOrd="0" presId="urn:microsoft.com/office/officeart/2018/2/layout/IconVerticalSolidList"/>
    <dgm:cxn modelId="{E5C9C890-BB1D-4564-AFB1-63125DD5E84D}" type="presParOf" srcId="{9D46EEE9-5785-422D-8226-D376AA9E7ABF}" destId="{324D884D-DCD4-47BD-B7B1-9001B3B1D2C0}" srcOrd="3" destOrd="0" presId="urn:microsoft.com/office/officeart/2018/2/layout/IconVerticalSolidList"/>
    <dgm:cxn modelId="{7B54D7DC-E198-4D55-B5B7-C071CE03DF26}" type="presParOf" srcId="{740339C3-86CD-4D2D-8991-CFA59028CC11}" destId="{0F61D3E2-F3FB-465C-A299-A8FEFC3170B4}" srcOrd="3" destOrd="0" presId="urn:microsoft.com/office/officeart/2018/2/layout/IconVerticalSolidList"/>
    <dgm:cxn modelId="{FA6AC544-8A68-4B53-A7E7-A3CFE1766F84}" type="presParOf" srcId="{740339C3-86CD-4D2D-8991-CFA59028CC11}" destId="{E414A326-35AF-48A1-903B-EE8710B23E6D}" srcOrd="4" destOrd="0" presId="urn:microsoft.com/office/officeart/2018/2/layout/IconVerticalSolidList"/>
    <dgm:cxn modelId="{7D23DDDE-DA57-41DA-AF5D-06075418ED3D}" type="presParOf" srcId="{E414A326-35AF-48A1-903B-EE8710B23E6D}" destId="{7F9D4E1C-2C3B-4E03-B9E7-3FD8CB8A2B38}" srcOrd="0" destOrd="0" presId="urn:microsoft.com/office/officeart/2018/2/layout/IconVerticalSolidList"/>
    <dgm:cxn modelId="{97252810-51CF-4EC8-93F2-7DDC0B015ABF}" type="presParOf" srcId="{E414A326-35AF-48A1-903B-EE8710B23E6D}" destId="{B2A5FB90-203A-4391-ACF1-7273642FCFC9}" srcOrd="1" destOrd="0" presId="urn:microsoft.com/office/officeart/2018/2/layout/IconVerticalSolidList"/>
    <dgm:cxn modelId="{4FECAC5F-BD13-44AE-B1DA-18EC58CC3F27}" type="presParOf" srcId="{E414A326-35AF-48A1-903B-EE8710B23E6D}" destId="{A109992C-8440-4796-9E5E-16E3F1B50C4D}" srcOrd="2" destOrd="0" presId="urn:microsoft.com/office/officeart/2018/2/layout/IconVerticalSolidList"/>
    <dgm:cxn modelId="{2666B697-ED21-44F7-8142-CBBA0A303A62}" type="presParOf" srcId="{E414A326-35AF-48A1-903B-EE8710B23E6D}" destId="{F809BA0A-984E-4EC1-A8AF-5691D7B024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38F466-7198-4B0D-B52A-B37ECE4B335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68927CA-5D65-4CAF-B637-CE92A88D517E}">
      <dgm:prSet/>
      <dgm:spPr>
        <a:solidFill>
          <a:schemeClr val="tx1"/>
        </a:solidFill>
      </dgm:spPr>
      <dgm:t>
        <a:bodyPr/>
        <a:lstStyle/>
        <a:p>
          <a:r>
            <a:rPr lang="en-US"/>
            <a:t>A </a:t>
          </a:r>
          <a:r>
            <a:rPr lang="en-US" b="1"/>
            <a:t>USG initiative </a:t>
          </a:r>
          <a:r>
            <a:rPr lang="en-US"/>
            <a:t>to reduce the costs of textbooks to students, therefore contributing to student success, retention, and graduation</a:t>
          </a:r>
        </a:p>
      </dgm:t>
    </dgm:pt>
    <dgm:pt modelId="{6BEF7B9D-F2BD-4E4D-8092-D87598A63EE5}" type="parTrans" cxnId="{4691119D-FEA8-4BAB-8EA2-11D0A25A99F9}">
      <dgm:prSet/>
      <dgm:spPr/>
      <dgm:t>
        <a:bodyPr/>
        <a:lstStyle/>
        <a:p>
          <a:endParaRPr lang="en-US"/>
        </a:p>
      </dgm:t>
    </dgm:pt>
    <dgm:pt modelId="{E64BCAD8-0614-4BE4-AE9E-ABAB7C7FDF73}" type="sibTrans" cxnId="{4691119D-FEA8-4BAB-8EA2-11D0A25A99F9}">
      <dgm:prSet/>
      <dgm:spPr/>
      <dgm:t>
        <a:bodyPr/>
        <a:lstStyle/>
        <a:p>
          <a:endParaRPr lang="en-US"/>
        </a:p>
      </dgm:t>
    </dgm:pt>
    <dgm:pt modelId="{F6EB671C-FCDA-4696-8524-28AC72714F66}">
      <dgm:prSet/>
      <dgm:spPr>
        <a:solidFill>
          <a:schemeClr val="tx1"/>
        </a:solidFill>
      </dgm:spPr>
      <dgm:t>
        <a:bodyPr/>
        <a:lstStyle/>
        <a:p>
          <a:r>
            <a:rPr lang="en-US"/>
            <a:t>A </a:t>
          </a:r>
          <a:r>
            <a:rPr lang="en-US" b="1"/>
            <a:t>set of programs</a:t>
          </a:r>
          <a:r>
            <a:rPr lang="en-US"/>
            <a:t> to support the implementation of more affordable learning materials in the classroom including OER, library resources, and low-cost commercial resources</a:t>
          </a:r>
        </a:p>
      </dgm:t>
    </dgm:pt>
    <dgm:pt modelId="{1AE0A163-3073-40E5-B669-C3A51EC5D3F1}" type="parTrans" cxnId="{F9B3EEFA-68DA-4952-A684-42081B6E29E3}">
      <dgm:prSet/>
      <dgm:spPr/>
      <dgm:t>
        <a:bodyPr/>
        <a:lstStyle/>
        <a:p>
          <a:endParaRPr lang="en-US"/>
        </a:p>
      </dgm:t>
    </dgm:pt>
    <dgm:pt modelId="{C6DDB64A-A3CD-4755-B36C-390B422B9A85}" type="sibTrans" cxnId="{F9B3EEFA-68DA-4952-A684-42081B6E29E3}">
      <dgm:prSet/>
      <dgm:spPr/>
      <dgm:t>
        <a:bodyPr/>
        <a:lstStyle/>
        <a:p>
          <a:endParaRPr lang="en-US"/>
        </a:p>
      </dgm:t>
    </dgm:pt>
    <dgm:pt modelId="{848C31EF-7E10-485E-B995-5039988A4EB4}">
      <dgm:prSet/>
      <dgm:spPr>
        <a:solidFill>
          <a:schemeClr val="tx1"/>
        </a:solidFill>
      </dgm:spPr>
      <dgm:t>
        <a:bodyPr/>
        <a:lstStyle/>
        <a:p>
          <a:r>
            <a:rPr lang="en-US"/>
            <a:t>A </a:t>
          </a:r>
          <a:r>
            <a:rPr lang="en-US" b="1"/>
            <a:t>one-stop service</a:t>
          </a:r>
          <a:r>
            <a:rPr lang="en-US"/>
            <a:t> to help USG faculty and staff understand and identify these resources</a:t>
          </a:r>
        </a:p>
      </dgm:t>
    </dgm:pt>
    <dgm:pt modelId="{BE26E558-B5BC-47EE-872F-6D68422820B1}" type="parTrans" cxnId="{F7176CED-4422-4A63-938D-3AC23A30AA03}">
      <dgm:prSet/>
      <dgm:spPr/>
      <dgm:t>
        <a:bodyPr/>
        <a:lstStyle/>
        <a:p>
          <a:endParaRPr lang="en-US"/>
        </a:p>
      </dgm:t>
    </dgm:pt>
    <dgm:pt modelId="{A28BF1C3-B5C5-48F9-B98D-10ED0C2884B6}" type="sibTrans" cxnId="{F7176CED-4422-4A63-938D-3AC23A30AA03}">
      <dgm:prSet/>
      <dgm:spPr/>
      <dgm:t>
        <a:bodyPr/>
        <a:lstStyle/>
        <a:p>
          <a:endParaRPr lang="en-US"/>
        </a:p>
      </dgm:t>
    </dgm:pt>
    <dgm:pt modelId="{21201E0C-F418-4F16-AA20-08982B3D0645}" type="pres">
      <dgm:prSet presAssocID="{0238F466-7198-4B0D-B52A-B37ECE4B3356}" presName="linear" presStyleCnt="0">
        <dgm:presLayoutVars>
          <dgm:animLvl val="lvl"/>
          <dgm:resizeHandles val="exact"/>
        </dgm:presLayoutVars>
      </dgm:prSet>
      <dgm:spPr/>
    </dgm:pt>
    <dgm:pt modelId="{750E2E48-A75E-4C36-9073-274C48AE5576}" type="pres">
      <dgm:prSet presAssocID="{C68927CA-5D65-4CAF-B637-CE92A88D517E}" presName="parentText" presStyleLbl="node1" presStyleIdx="0" presStyleCnt="3">
        <dgm:presLayoutVars>
          <dgm:chMax val="0"/>
          <dgm:bulletEnabled val="1"/>
        </dgm:presLayoutVars>
      </dgm:prSet>
      <dgm:spPr/>
    </dgm:pt>
    <dgm:pt modelId="{FC217B33-3255-42F5-84C2-A552C8EECA16}" type="pres">
      <dgm:prSet presAssocID="{E64BCAD8-0614-4BE4-AE9E-ABAB7C7FDF73}" presName="spacer" presStyleCnt="0"/>
      <dgm:spPr/>
    </dgm:pt>
    <dgm:pt modelId="{CEE5CA8D-EB6A-45F4-A4EC-D3861394035D}" type="pres">
      <dgm:prSet presAssocID="{F6EB671C-FCDA-4696-8524-28AC72714F66}" presName="parentText" presStyleLbl="node1" presStyleIdx="1" presStyleCnt="3">
        <dgm:presLayoutVars>
          <dgm:chMax val="0"/>
          <dgm:bulletEnabled val="1"/>
        </dgm:presLayoutVars>
      </dgm:prSet>
      <dgm:spPr/>
    </dgm:pt>
    <dgm:pt modelId="{12504546-4493-4BC5-81AD-F8B2DDB5D788}" type="pres">
      <dgm:prSet presAssocID="{C6DDB64A-A3CD-4755-B36C-390B422B9A85}" presName="spacer" presStyleCnt="0"/>
      <dgm:spPr/>
    </dgm:pt>
    <dgm:pt modelId="{72328DDD-DE3C-4CF2-AF9A-E3CCB18748F8}" type="pres">
      <dgm:prSet presAssocID="{848C31EF-7E10-485E-B995-5039988A4EB4}" presName="parentText" presStyleLbl="node1" presStyleIdx="2" presStyleCnt="3">
        <dgm:presLayoutVars>
          <dgm:chMax val="0"/>
          <dgm:bulletEnabled val="1"/>
        </dgm:presLayoutVars>
      </dgm:prSet>
      <dgm:spPr/>
    </dgm:pt>
  </dgm:ptLst>
  <dgm:cxnLst>
    <dgm:cxn modelId="{65194338-02CE-4E64-AAB2-B5B5F368D3FD}" type="presOf" srcId="{0238F466-7198-4B0D-B52A-B37ECE4B3356}" destId="{21201E0C-F418-4F16-AA20-08982B3D0645}" srcOrd="0" destOrd="0" presId="urn:microsoft.com/office/officeart/2005/8/layout/vList2"/>
    <dgm:cxn modelId="{2C09F05E-200D-4BD3-BED5-5E9CD09FFAB3}" type="presOf" srcId="{C68927CA-5D65-4CAF-B637-CE92A88D517E}" destId="{750E2E48-A75E-4C36-9073-274C48AE5576}" srcOrd="0" destOrd="0" presId="urn:microsoft.com/office/officeart/2005/8/layout/vList2"/>
    <dgm:cxn modelId="{7571AD47-811B-4927-92E0-F69EDA850273}" type="presOf" srcId="{F6EB671C-FCDA-4696-8524-28AC72714F66}" destId="{CEE5CA8D-EB6A-45F4-A4EC-D3861394035D}" srcOrd="0" destOrd="0" presId="urn:microsoft.com/office/officeart/2005/8/layout/vList2"/>
    <dgm:cxn modelId="{C3F2E58D-0E54-4CBC-99E0-D6963F7B0102}" type="presOf" srcId="{848C31EF-7E10-485E-B995-5039988A4EB4}" destId="{72328DDD-DE3C-4CF2-AF9A-E3CCB18748F8}" srcOrd="0" destOrd="0" presId="urn:microsoft.com/office/officeart/2005/8/layout/vList2"/>
    <dgm:cxn modelId="{4691119D-FEA8-4BAB-8EA2-11D0A25A99F9}" srcId="{0238F466-7198-4B0D-B52A-B37ECE4B3356}" destId="{C68927CA-5D65-4CAF-B637-CE92A88D517E}" srcOrd="0" destOrd="0" parTransId="{6BEF7B9D-F2BD-4E4D-8092-D87598A63EE5}" sibTransId="{E64BCAD8-0614-4BE4-AE9E-ABAB7C7FDF73}"/>
    <dgm:cxn modelId="{F7176CED-4422-4A63-938D-3AC23A30AA03}" srcId="{0238F466-7198-4B0D-B52A-B37ECE4B3356}" destId="{848C31EF-7E10-485E-B995-5039988A4EB4}" srcOrd="2" destOrd="0" parTransId="{BE26E558-B5BC-47EE-872F-6D68422820B1}" sibTransId="{A28BF1C3-B5C5-48F9-B98D-10ED0C2884B6}"/>
    <dgm:cxn modelId="{F9B3EEFA-68DA-4952-A684-42081B6E29E3}" srcId="{0238F466-7198-4B0D-B52A-B37ECE4B3356}" destId="{F6EB671C-FCDA-4696-8524-28AC72714F66}" srcOrd="1" destOrd="0" parTransId="{1AE0A163-3073-40E5-B669-C3A51EC5D3F1}" sibTransId="{C6DDB64A-A3CD-4755-B36C-390B422B9A85}"/>
    <dgm:cxn modelId="{803E0F1C-10AD-49B2-8898-4B28DC20341C}" type="presParOf" srcId="{21201E0C-F418-4F16-AA20-08982B3D0645}" destId="{750E2E48-A75E-4C36-9073-274C48AE5576}" srcOrd="0" destOrd="0" presId="urn:microsoft.com/office/officeart/2005/8/layout/vList2"/>
    <dgm:cxn modelId="{7311CA1B-3384-4DAB-B490-C5FF436AB64E}" type="presParOf" srcId="{21201E0C-F418-4F16-AA20-08982B3D0645}" destId="{FC217B33-3255-42F5-84C2-A552C8EECA16}" srcOrd="1" destOrd="0" presId="urn:microsoft.com/office/officeart/2005/8/layout/vList2"/>
    <dgm:cxn modelId="{4B28DD1C-947E-46B4-9414-58578EBE03D9}" type="presParOf" srcId="{21201E0C-F418-4F16-AA20-08982B3D0645}" destId="{CEE5CA8D-EB6A-45F4-A4EC-D3861394035D}" srcOrd="2" destOrd="0" presId="urn:microsoft.com/office/officeart/2005/8/layout/vList2"/>
    <dgm:cxn modelId="{A0A28D6C-4CDC-471A-AC2C-809D4AA88CAE}" type="presParOf" srcId="{21201E0C-F418-4F16-AA20-08982B3D0645}" destId="{12504546-4493-4BC5-81AD-F8B2DDB5D788}" srcOrd="3" destOrd="0" presId="urn:microsoft.com/office/officeart/2005/8/layout/vList2"/>
    <dgm:cxn modelId="{89EC3129-67D6-415B-975F-471D7BEAA467}" type="presParOf" srcId="{21201E0C-F418-4F16-AA20-08982B3D0645}" destId="{72328DDD-DE3C-4CF2-AF9A-E3CCB18748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1AC3F-0E5A-4EE7-B4DF-85D0850A49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B185E1-CB30-4C3A-B794-3AB8031DE078}">
      <dgm:prSet/>
      <dgm:spPr/>
      <dgm:t>
        <a:bodyPr/>
        <a:lstStyle/>
        <a:p>
          <a:r>
            <a:rPr lang="en-US"/>
            <a:t>Retain</a:t>
          </a:r>
        </a:p>
      </dgm:t>
    </dgm:pt>
    <dgm:pt modelId="{A30A0C14-2A1B-43D9-8D26-ADCBFED9EC93}" type="parTrans" cxnId="{69687BFC-7188-48DC-AB59-9FC86A9D4942}">
      <dgm:prSet/>
      <dgm:spPr/>
      <dgm:t>
        <a:bodyPr/>
        <a:lstStyle/>
        <a:p>
          <a:endParaRPr lang="en-US"/>
        </a:p>
      </dgm:t>
    </dgm:pt>
    <dgm:pt modelId="{6B7710A4-CBD2-4C8D-A288-8DE2CA5CF8BE}" type="sibTrans" cxnId="{69687BFC-7188-48DC-AB59-9FC86A9D4942}">
      <dgm:prSet/>
      <dgm:spPr/>
      <dgm:t>
        <a:bodyPr/>
        <a:lstStyle/>
        <a:p>
          <a:endParaRPr lang="en-US"/>
        </a:p>
      </dgm:t>
    </dgm:pt>
    <dgm:pt modelId="{481F68D7-C5AC-42DF-A060-F41EF6F8E239}">
      <dgm:prSet/>
      <dgm:spPr/>
      <dgm:t>
        <a:bodyPr/>
        <a:lstStyle/>
        <a:p>
          <a:pPr>
            <a:buNone/>
          </a:pPr>
          <a:r>
            <a:rPr lang="en-US"/>
            <a:t>	Retain: Keep any open resource. Access does not disappear. </a:t>
          </a:r>
        </a:p>
      </dgm:t>
    </dgm:pt>
    <dgm:pt modelId="{82E1C135-676A-4388-96B2-1DF44B086558}" type="parTrans" cxnId="{58AF967D-F622-4342-B25E-DF6A13F4114A}">
      <dgm:prSet/>
      <dgm:spPr/>
      <dgm:t>
        <a:bodyPr/>
        <a:lstStyle/>
        <a:p>
          <a:endParaRPr lang="en-US"/>
        </a:p>
      </dgm:t>
    </dgm:pt>
    <dgm:pt modelId="{5F33762A-C008-42B8-8680-1D0F2F961792}" type="sibTrans" cxnId="{58AF967D-F622-4342-B25E-DF6A13F4114A}">
      <dgm:prSet/>
      <dgm:spPr/>
      <dgm:t>
        <a:bodyPr/>
        <a:lstStyle/>
        <a:p>
          <a:endParaRPr lang="en-US"/>
        </a:p>
      </dgm:t>
    </dgm:pt>
    <dgm:pt modelId="{E2825620-B0C4-4EE6-B4A8-5C3BA76D6F1B}">
      <dgm:prSet/>
      <dgm:spPr/>
      <dgm:t>
        <a:bodyPr/>
        <a:lstStyle/>
        <a:p>
          <a:r>
            <a:rPr lang="en-US"/>
            <a:t>Reuse</a:t>
          </a:r>
        </a:p>
      </dgm:t>
    </dgm:pt>
    <dgm:pt modelId="{B1F90485-6E62-4F9F-B799-27F76C1A450A}" type="parTrans" cxnId="{CB413414-E2DC-4460-84F9-D15D406FBD9C}">
      <dgm:prSet/>
      <dgm:spPr/>
      <dgm:t>
        <a:bodyPr/>
        <a:lstStyle/>
        <a:p>
          <a:endParaRPr lang="en-US"/>
        </a:p>
      </dgm:t>
    </dgm:pt>
    <dgm:pt modelId="{A5A0D602-196F-461A-BC49-4ADFD0292C22}" type="sibTrans" cxnId="{CB413414-E2DC-4460-84F9-D15D406FBD9C}">
      <dgm:prSet/>
      <dgm:spPr/>
      <dgm:t>
        <a:bodyPr/>
        <a:lstStyle/>
        <a:p>
          <a:endParaRPr lang="en-US"/>
        </a:p>
      </dgm:t>
    </dgm:pt>
    <dgm:pt modelId="{FC82F21B-064C-4B25-871E-FCEF23B2D03D}">
      <dgm:prSet/>
      <dgm:spPr/>
      <dgm:t>
        <a:bodyPr/>
        <a:lstStyle/>
        <a:p>
          <a:pPr>
            <a:buNone/>
          </a:pPr>
          <a:r>
            <a:rPr lang="en-US"/>
            <a:t>	Reuse: Use open content in a variety of ways without restrictions. </a:t>
          </a:r>
        </a:p>
      </dgm:t>
    </dgm:pt>
    <dgm:pt modelId="{EC4E90EA-9918-40CD-B945-B475C682BEA8}" type="parTrans" cxnId="{3D6767E1-ED27-4D5D-99A6-CFBEF6393F02}">
      <dgm:prSet/>
      <dgm:spPr/>
      <dgm:t>
        <a:bodyPr/>
        <a:lstStyle/>
        <a:p>
          <a:endParaRPr lang="en-US"/>
        </a:p>
      </dgm:t>
    </dgm:pt>
    <dgm:pt modelId="{E84A39C4-EF87-4A73-8CE7-C278703FCB02}" type="sibTrans" cxnId="{3D6767E1-ED27-4D5D-99A6-CFBEF6393F02}">
      <dgm:prSet/>
      <dgm:spPr/>
      <dgm:t>
        <a:bodyPr/>
        <a:lstStyle/>
        <a:p>
          <a:endParaRPr lang="en-US"/>
        </a:p>
      </dgm:t>
    </dgm:pt>
    <dgm:pt modelId="{3CBAF69B-FC94-486A-9840-1F82B2946BEC}">
      <dgm:prSet/>
      <dgm:spPr/>
      <dgm:t>
        <a:bodyPr/>
        <a:lstStyle/>
        <a:p>
          <a:r>
            <a:rPr lang="en-US"/>
            <a:t>Revise</a:t>
          </a:r>
        </a:p>
      </dgm:t>
    </dgm:pt>
    <dgm:pt modelId="{16EF72A8-A735-4A95-9A2A-32AE2A8AFE49}" type="parTrans" cxnId="{1A58755D-5C91-4753-B2DB-9171D8004F28}">
      <dgm:prSet/>
      <dgm:spPr/>
      <dgm:t>
        <a:bodyPr/>
        <a:lstStyle/>
        <a:p>
          <a:endParaRPr lang="en-US"/>
        </a:p>
      </dgm:t>
    </dgm:pt>
    <dgm:pt modelId="{06C5C23E-3993-4E71-ACDF-741AF0D6AAB0}" type="sibTrans" cxnId="{1A58755D-5C91-4753-B2DB-9171D8004F28}">
      <dgm:prSet/>
      <dgm:spPr/>
      <dgm:t>
        <a:bodyPr/>
        <a:lstStyle/>
        <a:p>
          <a:endParaRPr lang="en-US"/>
        </a:p>
      </dgm:t>
    </dgm:pt>
    <dgm:pt modelId="{73FFE65E-6A0F-481D-A12A-322FF752A3B8}">
      <dgm:prSet/>
      <dgm:spPr/>
      <dgm:t>
        <a:bodyPr/>
        <a:lstStyle/>
        <a:p>
          <a:pPr>
            <a:buNone/>
          </a:pPr>
          <a:r>
            <a:rPr lang="en-US"/>
            <a:t>	Revise: Adjust, modify, or alter the content to fit your students' needs.</a:t>
          </a:r>
        </a:p>
      </dgm:t>
    </dgm:pt>
    <dgm:pt modelId="{B3B05854-FAB9-45E5-95D9-85E00D7868C9}" type="parTrans" cxnId="{31049C57-74DA-4F19-A1CE-D67DA2C6652A}">
      <dgm:prSet/>
      <dgm:spPr/>
      <dgm:t>
        <a:bodyPr/>
        <a:lstStyle/>
        <a:p>
          <a:endParaRPr lang="en-US"/>
        </a:p>
      </dgm:t>
    </dgm:pt>
    <dgm:pt modelId="{A7BA6565-A09D-406E-94DB-16156F10F9B6}" type="sibTrans" cxnId="{31049C57-74DA-4F19-A1CE-D67DA2C6652A}">
      <dgm:prSet/>
      <dgm:spPr/>
      <dgm:t>
        <a:bodyPr/>
        <a:lstStyle/>
        <a:p>
          <a:endParaRPr lang="en-US"/>
        </a:p>
      </dgm:t>
    </dgm:pt>
    <dgm:pt modelId="{389FA71A-D336-4250-A14D-7DB02EE59F8D}">
      <dgm:prSet/>
      <dgm:spPr/>
      <dgm:t>
        <a:bodyPr/>
        <a:lstStyle/>
        <a:p>
          <a:r>
            <a:rPr lang="en-US"/>
            <a:t>Remix</a:t>
          </a:r>
        </a:p>
      </dgm:t>
    </dgm:pt>
    <dgm:pt modelId="{FAB3385F-1666-439D-AD47-9C2E084351D4}" type="parTrans" cxnId="{4BBADB69-12FF-4CDF-B4A6-C68C0182D9C8}">
      <dgm:prSet/>
      <dgm:spPr/>
      <dgm:t>
        <a:bodyPr/>
        <a:lstStyle/>
        <a:p>
          <a:endParaRPr lang="en-US"/>
        </a:p>
      </dgm:t>
    </dgm:pt>
    <dgm:pt modelId="{57F4C703-F346-4F5F-B27B-3ADA45EEA449}" type="sibTrans" cxnId="{4BBADB69-12FF-4CDF-B4A6-C68C0182D9C8}">
      <dgm:prSet/>
      <dgm:spPr/>
      <dgm:t>
        <a:bodyPr/>
        <a:lstStyle/>
        <a:p>
          <a:endParaRPr lang="en-US"/>
        </a:p>
      </dgm:t>
    </dgm:pt>
    <dgm:pt modelId="{7D3E01A2-9401-4225-9179-BDA23BF797C0}">
      <dgm:prSet/>
      <dgm:spPr/>
      <dgm:t>
        <a:bodyPr/>
        <a:lstStyle/>
        <a:p>
          <a:pPr>
            <a:buNone/>
          </a:pPr>
          <a:r>
            <a:rPr lang="en-US"/>
            <a:t>	Remix: Combine the content with other open materials. </a:t>
          </a:r>
        </a:p>
      </dgm:t>
    </dgm:pt>
    <dgm:pt modelId="{272636CF-F4E5-4C2E-8798-EA3414AF736A}" type="parTrans" cxnId="{C3EE77D2-C377-49B5-842E-D7815A3E0A49}">
      <dgm:prSet/>
      <dgm:spPr/>
      <dgm:t>
        <a:bodyPr/>
        <a:lstStyle/>
        <a:p>
          <a:endParaRPr lang="en-US"/>
        </a:p>
      </dgm:t>
    </dgm:pt>
    <dgm:pt modelId="{F08CA1C2-18CC-45BB-8A46-F65BD8B03A3C}" type="sibTrans" cxnId="{C3EE77D2-C377-49B5-842E-D7815A3E0A49}">
      <dgm:prSet/>
      <dgm:spPr/>
      <dgm:t>
        <a:bodyPr/>
        <a:lstStyle/>
        <a:p>
          <a:endParaRPr lang="en-US"/>
        </a:p>
      </dgm:t>
    </dgm:pt>
    <dgm:pt modelId="{D40C9AF9-A2E6-4AA1-8DD5-F01C9AF823EB}">
      <dgm:prSet/>
      <dgm:spPr/>
      <dgm:t>
        <a:bodyPr/>
        <a:lstStyle/>
        <a:p>
          <a:r>
            <a:rPr lang="en-US"/>
            <a:t>Redistribute</a:t>
          </a:r>
        </a:p>
      </dgm:t>
    </dgm:pt>
    <dgm:pt modelId="{5ED43FD0-A2DE-4004-8657-43B0C5374586}" type="parTrans" cxnId="{2A56DD16-6C47-4567-A232-61647C01362C}">
      <dgm:prSet/>
      <dgm:spPr/>
      <dgm:t>
        <a:bodyPr/>
        <a:lstStyle/>
        <a:p>
          <a:endParaRPr lang="en-US"/>
        </a:p>
      </dgm:t>
    </dgm:pt>
    <dgm:pt modelId="{C4576493-159D-4B92-BA83-6841E4B3FD4E}" type="sibTrans" cxnId="{2A56DD16-6C47-4567-A232-61647C01362C}">
      <dgm:prSet/>
      <dgm:spPr/>
      <dgm:t>
        <a:bodyPr/>
        <a:lstStyle/>
        <a:p>
          <a:endParaRPr lang="en-US"/>
        </a:p>
      </dgm:t>
    </dgm:pt>
    <dgm:pt modelId="{61187E4F-6B84-471E-94DE-AD6B9916BCE4}">
      <dgm:prSet/>
      <dgm:spPr/>
      <dgm:t>
        <a:bodyPr/>
        <a:lstStyle/>
        <a:p>
          <a:pPr>
            <a:buNone/>
          </a:pPr>
          <a:r>
            <a:rPr lang="en-US"/>
            <a:t>	Redistribute: Share copies with others without restrictions. </a:t>
          </a:r>
        </a:p>
      </dgm:t>
    </dgm:pt>
    <dgm:pt modelId="{157E9549-5D32-4427-ACE3-06246C86332D}" type="parTrans" cxnId="{C11E81F1-5BFB-4B86-AC3A-20E0C85F3C4B}">
      <dgm:prSet/>
      <dgm:spPr/>
      <dgm:t>
        <a:bodyPr/>
        <a:lstStyle/>
        <a:p>
          <a:endParaRPr lang="en-US"/>
        </a:p>
      </dgm:t>
    </dgm:pt>
    <dgm:pt modelId="{6EA823F1-1502-4573-B34F-1032F327B293}" type="sibTrans" cxnId="{C11E81F1-5BFB-4B86-AC3A-20E0C85F3C4B}">
      <dgm:prSet/>
      <dgm:spPr/>
      <dgm:t>
        <a:bodyPr/>
        <a:lstStyle/>
        <a:p>
          <a:endParaRPr lang="en-US"/>
        </a:p>
      </dgm:t>
    </dgm:pt>
    <dgm:pt modelId="{2A17472F-1BC8-4D26-92F4-05B660F62C8F}" type="pres">
      <dgm:prSet presAssocID="{BE21AC3F-0E5A-4EE7-B4DF-85D0850A491B}" presName="Name0" presStyleCnt="0">
        <dgm:presLayoutVars>
          <dgm:dir/>
          <dgm:animLvl val="lvl"/>
          <dgm:resizeHandles val="exact"/>
        </dgm:presLayoutVars>
      </dgm:prSet>
      <dgm:spPr/>
    </dgm:pt>
    <dgm:pt modelId="{07AA0787-0C5D-4629-9D10-DAE969E1B64C}" type="pres">
      <dgm:prSet presAssocID="{60B185E1-CB30-4C3A-B794-3AB8031DE078}" presName="linNode" presStyleCnt="0"/>
      <dgm:spPr/>
    </dgm:pt>
    <dgm:pt modelId="{EDDF906C-EFDF-4CB3-98C7-3F1E53D9B4C2}" type="pres">
      <dgm:prSet presAssocID="{60B185E1-CB30-4C3A-B794-3AB8031DE078}" presName="parentText" presStyleLbl="node1" presStyleIdx="0" presStyleCnt="5">
        <dgm:presLayoutVars>
          <dgm:chMax val="1"/>
          <dgm:bulletEnabled val="1"/>
        </dgm:presLayoutVars>
      </dgm:prSet>
      <dgm:spPr/>
    </dgm:pt>
    <dgm:pt modelId="{69E5404D-B41C-41D4-A803-D3B9F6CC37F9}" type="pres">
      <dgm:prSet presAssocID="{60B185E1-CB30-4C3A-B794-3AB8031DE078}" presName="descendantText" presStyleLbl="alignAccFollowNode1" presStyleIdx="0" presStyleCnt="5">
        <dgm:presLayoutVars>
          <dgm:bulletEnabled val="1"/>
        </dgm:presLayoutVars>
      </dgm:prSet>
      <dgm:spPr/>
    </dgm:pt>
    <dgm:pt modelId="{DFB473AB-FAD8-44AB-967B-12D0663FDF13}" type="pres">
      <dgm:prSet presAssocID="{6B7710A4-CBD2-4C8D-A288-8DE2CA5CF8BE}" presName="sp" presStyleCnt="0"/>
      <dgm:spPr/>
    </dgm:pt>
    <dgm:pt modelId="{C715F9D7-DA59-4DFC-A482-CA8315C768EE}" type="pres">
      <dgm:prSet presAssocID="{E2825620-B0C4-4EE6-B4A8-5C3BA76D6F1B}" presName="linNode" presStyleCnt="0"/>
      <dgm:spPr/>
    </dgm:pt>
    <dgm:pt modelId="{11D6305F-2F00-48E2-8A1B-21C633715231}" type="pres">
      <dgm:prSet presAssocID="{E2825620-B0C4-4EE6-B4A8-5C3BA76D6F1B}" presName="parentText" presStyleLbl="node1" presStyleIdx="1" presStyleCnt="5">
        <dgm:presLayoutVars>
          <dgm:chMax val="1"/>
          <dgm:bulletEnabled val="1"/>
        </dgm:presLayoutVars>
      </dgm:prSet>
      <dgm:spPr/>
    </dgm:pt>
    <dgm:pt modelId="{25C0F1BF-964F-435C-B0C9-C71FCC1115D6}" type="pres">
      <dgm:prSet presAssocID="{E2825620-B0C4-4EE6-B4A8-5C3BA76D6F1B}" presName="descendantText" presStyleLbl="alignAccFollowNode1" presStyleIdx="1" presStyleCnt="5">
        <dgm:presLayoutVars>
          <dgm:bulletEnabled val="1"/>
        </dgm:presLayoutVars>
      </dgm:prSet>
      <dgm:spPr/>
    </dgm:pt>
    <dgm:pt modelId="{5B1D1BA0-14C0-408E-AB07-A341F5782448}" type="pres">
      <dgm:prSet presAssocID="{A5A0D602-196F-461A-BC49-4ADFD0292C22}" presName="sp" presStyleCnt="0"/>
      <dgm:spPr/>
    </dgm:pt>
    <dgm:pt modelId="{CA69FDB4-045E-4DFB-931B-FE7304DD92A4}" type="pres">
      <dgm:prSet presAssocID="{3CBAF69B-FC94-486A-9840-1F82B2946BEC}" presName="linNode" presStyleCnt="0"/>
      <dgm:spPr/>
    </dgm:pt>
    <dgm:pt modelId="{8C0F5A3D-8D95-488F-8BFF-2E10DC0348A4}" type="pres">
      <dgm:prSet presAssocID="{3CBAF69B-FC94-486A-9840-1F82B2946BEC}" presName="parentText" presStyleLbl="node1" presStyleIdx="2" presStyleCnt="5">
        <dgm:presLayoutVars>
          <dgm:chMax val="1"/>
          <dgm:bulletEnabled val="1"/>
        </dgm:presLayoutVars>
      </dgm:prSet>
      <dgm:spPr/>
    </dgm:pt>
    <dgm:pt modelId="{699FD521-A127-49EC-93FF-62E9D8488ADC}" type="pres">
      <dgm:prSet presAssocID="{3CBAF69B-FC94-486A-9840-1F82B2946BEC}" presName="descendantText" presStyleLbl="alignAccFollowNode1" presStyleIdx="2" presStyleCnt="5">
        <dgm:presLayoutVars>
          <dgm:bulletEnabled val="1"/>
        </dgm:presLayoutVars>
      </dgm:prSet>
      <dgm:spPr/>
    </dgm:pt>
    <dgm:pt modelId="{A619F209-8AF8-4FCA-A39A-8C3549000064}" type="pres">
      <dgm:prSet presAssocID="{06C5C23E-3993-4E71-ACDF-741AF0D6AAB0}" presName="sp" presStyleCnt="0"/>
      <dgm:spPr/>
    </dgm:pt>
    <dgm:pt modelId="{C13E2743-54AA-4D09-BAE0-6F0F950A89A0}" type="pres">
      <dgm:prSet presAssocID="{389FA71A-D336-4250-A14D-7DB02EE59F8D}" presName="linNode" presStyleCnt="0"/>
      <dgm:spPr/>
    </dgm:pt>
    <dgm:pt modelId="{08FB19F8-5646-415D-B025-D49FAA8C85E7}" type="pres">
      <dgm:prSet presAssocID="{389FA71A-D336-4250-A14D-7DB02EE59F8D}" presName="parentText" presStyleLbl="node1" presStyleIdx="3" presStyleCnt="5">
        <dgm:presLayoutVars>
          <dgm:chMax val="1"/>
          <dgm:bulletEnabled val="1"/>
        </dgm:presLayoutVars>
      </dgm:prSet>
      <dgm:spPr/>
    </dgm:pt>
    <dgm:pt modelId="{4EDEA7DE-0CD7-4675-B6F9-B9303EB6A61C}" type="pres">
      <dgm:prSet presAssocID="{389FA71A-D336-4250-A14D-7DB02EE59F8D}" presName="descendantText" presStyleLbl="alignAccFollowNode1" presStyleIdx="3" presStyleCnt="5">
        <dgm:presLayoutVars>
          <dgm:bulletEnabled val="1"/>
        </dgm:presLayoutVars>
      </dgm:prSet>
      <dgm:spPr/>
    </dgm:pt>
    <dgm:pt modelId="{D37CC384-3D5E-41EF-9603-88A746EFC303}" type="pres">
      <dgm:prSet presAssocID="{57F4C703-F346-4F5F-B27B-3ADA45EEA449}" presName="sp" presStyleCnt="0"/>
      <dgm:spPr/>
    </dgm:pt>
    <dgm:pt modelId="{C4A023FD-23AA-44D5-AFA7-7ACD07E87E9B}" type="pres">
      <dgm:prSet presAssocID="{D40C9AF9-A2E6-4AA1-8DD5-F01C9AF823EB}" presName="linNode" presStyleCnt="0"/>
      <dgm:spPr/>
    </dgm:pt>
    <dgm:pt modelId="{73B165B6-2811-4410-AAE6-8084C2251699}" type="pres">
      <dgm:prSet presAssocID="{D40C9AF9-A2E6-4AA1-8DD5-F01C9AF823EB}" presName="parentText" presStyleLbl="node1" presStyleIdx="4" presStyleCnt="5">
        <dgm:presLayoutVars>
          <dgm:chMax val="1"/>
          <dgm:bulletEnabled val="1"/>
        </dgm:presLayoutVars>
      </dgm:prSet>
      <dgm:spPr/>
    </dgm:pt>
    <dgm:pt modelId="{3651D77F-58D3-495E-8F47-B201170A3B05}" type="pres">
      <dgm:prSet presAssocID="{D40C9AF9-A2E6-4AA1-8DD5-F01C9AF823EB}" presName="descendantText" presStyleLbl="alignAccFollowNode1" presStyleIdx="4" presStyleCnt="5">
        <dgm:presLayoutVars>
          <dgm:bulletEnabled val="1"/>
        </dgm:presLayoutVars>
      </dgm:prSet>
      <dgm:spPr/>
    </dgm:pt>
  </dgm:ptLst>
  <dgm:cxnLst>
    <dgm:cxn modelId="{CB413414-E2DC-4460-84F9-D15D406FBD9C}" srcId="{BE21AC3F-0E5A-4EE7-B4DF-85D0850A491B}" destId="{E2825620-B0C4-4EE6-B4A8-5C3BA76D6F1B}" srcOrd="1" destOrd="0" parTransId="{B1F90485-6E62-4F9F-B799-27F76C1A450A}" sibTransId="{A5A0D602-196F-461A-BC49-4ADFD0292C22}"/>
    <dgm:cxn modelId="{6F71BB14-B45E-43FF-9009-F3452B95C4FC}" type="presOf" srcId="{3CBAF69B-FC94-486A-9840-1F82B2946BEC}" destId="{8C0F5A3D-8D95-488F-8BFF-2E10DC0348A4}" srcOrd="0" destOrd="0" presId="urn:microsoft.com/office/officeart/2005/8/layout/vList5"/>
    <dgm:cxn modelId="{2A56DD16-6C47-4567-A232-61647C01362C}" srcId="{BE21AC3F-0E5A-4EE7-B4DF-85D0850A491B}" destId="{D40C9AF9-A2E6-4AA1-8DD5-F01C9AF823EB}" srcOrd="4" destOrd="0" parTransId="{5ED43FD0-A2DE-4004-8657-43B0C5374586}" sibTransId="{C4576493-159D-4B92-BA83-6841E4B3FD4E}"/>
    <dgm:cxn modelId="{1A58755D-5C91-4753-B2DB-9171D8004F28}" srcId="{BE21AC3F-0E5A-4EE7-B4DF-85D0850A491B}" destId="{3CBAF69B-FC94-486A-9840-1F82B2946BEC}" srcOrd="2" destOrd="0" parTransId="{16EF72A8-A735-4A95-9A2A-32AE2A8AFE49}" sibTransId="{06C5C23E-3993-4E71-ACDF-741AF0D6AAB0}"/>
    <dgm:cxn modelId="{1C12DB5D-6E70-43B8-A130-A7CE8B1E5FD5}" type="presOf" srcId="{E2825620-B0C4-4EE6-B4A8-5C3BA76D6F1B}" destId="{11D6305F-2F00-48E2-8A1B-21C633715231}" srcOrd="0" destOrd="0" presId="urn:microsoft.com/office/officeart/2005/8/layout/vList5"/>
    <dgm:cxn modelId="{4BBADB69-12FF-4CDF-B4A6-C68C0182D9C8}" srcId="{BE21AC3F-0E5A-4EE7-B4DF-85D0850A491B}" destId="{389FA71A-D336-4250-A14D-7DB02EE59F8D}" srcOrd="3" destOrd="0" parTransId="{FAB3385F-1666-439D-AD47-9C2E084351D4}" sibTransId="{57F4C703-F346-4F5F-B27B-3ADA45EEA449}"/>
    <dgm:cxn modelId="{B6103A6A-6CDC-4510-A08A-034A1167D6D2}" type="presOf" srcId="{61187E4F-6B84-471E-94DE-AD6B9916BCE4}" destId="{3651D77F-58D3-495E-8F47-B201170A3B05}" srcOrd="0" destOrd="0" presId="urn:microsoft.com/office/officeart/2005/8/layout/vList5"/>
    <dgm:cxn modelId="{F9A72E72-E0CF-476D-AD94-C9E10C013DF9}" type="presOf" srcId="{389FA71A-D336-4250-A14D-7DB02EE59F8D}" destId="{08FB19F8-5646-415D-B025-D49FAA8C85E7}" srcOrd="0" destOrd="0" presId="urn:microsoft.com/office/officeart/2005/8/layout/vList5"/>
    <dgm:cxn modelId="{31049C57-74DA-4F19-A1CE-D67DA2C6652A}" srcId="{3CBAF69B-FC94-486A-9840-1F82B2946BEC}" destId="{73FFE65E-6A0F-481D-A12A-322FF752A3B8}" srcOrd="0" destOrd="0" parTransId="{B3B05854-FAB9-45E5-95D9-85E00D7868C9}" sibTransId="{A7BA6565-A09D-406E-94DB-16156F10F9B6}"/>
    <dgm:cxn modelId="{58AF967D-F622-4342-B25E-DF6A13F4114A}" srcId="{60B185E1-CB30-4C3A-B794-3AB8031DE078}" destId="{481F68D7-C5AC-42DF-A060-F41EF6F8E239}" srcOrd="0" destOrd="0" parTransId="{82E1C135-676A-4388-96B2-1DF44B086558}" sibTransId="{5F33762A-C008-42B8-8680-1D0F2F961792}"/>
    <dgm:cxn modelId="{32747E87-0BFB-4DB4-8140-0EBC7465BF92}" type="presOf" srcId="{7D3E01A2-9401-4225-9179-BDA23BF797C0}" destId="{4EDEA7DE-0CD7-4675-B6F9-B9303EB6A61C}" srcOrd="0" destOrd="0" presId="urn:microsoft.com/office/officeart/2005/8/layout/vList5"/>
    <dgm:cxn modelId="{EF8FAC8C-9E27-4300-81E4-18E050B46899}" type="presOf" srcId="{D40C9AF9-A2E6-4AA1-8DD5-F01C9AF823EB}" destId="{73B165B6-2811-4410-AAE6-8084C2251699}" srcOrd="0" destOrd="0" presId="urn:microsoft.com/office/officeart/2005/8/layout/vList5"/>
    <dgm:cxn modelId="{C92F598E-61D8-48D9-9C0D-EA678083E18F}" type="presOf" srcId="{BE21AC3F-0E5A-4EE7-B4DF-85D0850A491B}" destId="{2A17472F-1BC8-4D26-92F4-05B660F62C8F}" srcOrd="0" destOrd="0" presId="urn:microsoft.com/office/officeart/2005/8/layout/vList5"/>
    <dgm:cxn modelId="{4EA8FB8F-939A-41A2-8228-0FC4EAC88226}" type="presOf" srcId="{481F68D7-C5AC-42DF-A060-F41EF6F8E239}" destId="{69E5404D-B41C-41D4-A803-D3B9F6CC37F9}" srcOrd="0" destOrd="0" presId="urn:microsoft.com/office/officeart/2005/8/layout/vList5"/>
    <dgm:cxn modelId="{CCE19892-A06A-41FF-BA52-B32FC6F3550C}" type="presOf" srcId="{60B185E1-CB30-4C3A-B794-3AB8031DE078}" destId="{EDDF906C-EFDF-4CB3-98C7-3F1E53D9B4C2}" srcOrd="0" destOrd="0" presId="urn:microsoft.com/office/officeart/2005/8/layout/vList5"/>
    <dgm:cxn modelId="{174F24B5-7AC0-419D-8256-F183F8F6998C}" type="presOf" srcId="{FC82F21B-064C-4B25-871E-FCEF23B2D03D}" destId="{25C0F1BF-964F-435C-B0C9-C71FCC1115D6}" srcOrd="0" destOrd="0" presId="urn:microsoft.com/office/officeart/2005/8/layout/vList5"/>
    <dgm:cxn modelId="{C3EE77D2-C377-49B5-842E-D7815A3E0A49}" srcId="{389FA71A-D336-4250-A14D-7DB02EE59F8D}" destId="{7D3E01A2-9401-4225-9179-BDA23BF797C0}" srcOrd="0" destOrd="0" parTransId="{272636CF-F4E5-4C2E-8798-EA3414AF736A}" sibTransId="{F08CA1C2-18CC-45BB-8A46-F65BD8B03A3C}"/>
    <dgm:cxn modelId="{3D6767E1-ED27-4D5D-99A6-CFBEF6393F02}" srcId="{E2825620-B0C4-4EE6-B4A8-5C3BA76D6F1B}" destId="{FC82F21B-064C-4B25-871E-FCEF23B2D03D}" srcOrd="0" destOrd="0" parTransId="{EC4E90EA-9918-40CD-B945-B475C682BEA8}" sibTransId="{E84A39C4-EF87-4A73-8CE7-C278703FCB02}"/>
    <dgm:cxn modelId="{32BB52EA-A9B9-4C89-941E-07C746540AAF}" type="presOf" srcId="{73FFE65E-6A0F-481D-A12A-322FF752A3B8}" destId="{699FD521-A127-49EC-93FF-62E9D8488ADC}" srcOrd="0" destOrd="0" presId="urn:microsoft.com/office/officeart/2005/8/layout/vList5"/>
    <dgm:cxn modelId="{C11E81F1-5BFB-4B86-AC3A-20E0C85F3C4B}" srcId="{D40C9AF9-A2E6-4AA1-8DD5-F01C9AF823EB}" destId="{61187E4F-6B84-471E-94DE-AD6B9916BCE4}" srcOrd="0" destOrd="0" parTransId="{157E9549-5D32-4427-ACE3-06246C86332D}" sibTransId="{6EA823F1-1502-4573-B34F-1032F327B293}"/>
    <dgm:cxn modelId="{69687BFC-7188-48DC-AB59-9FC86A9D4942}" srcId="{BE21AC3F-0E5A-4EE7-B4DF-85D0850A491B}" destId="{60B185E1-CB30-4C3A-B794-3AB8031DE078}" srcOrd="0" destOrd="0" parTransId="{A30A0C14-2A1B-43D9-8D26-ADCBFED9EC93}" sibTransId="{6B7710A4-CBD2-4C8D-A288-8DE2CA5CF8BE}"/>
    <dgm:cxn modelId="{926572D2-4104-49B7-BD5B-879536D8A0CA}" type="presParOf" srcId="{2A17472F-1BC8-4D26-92F4-05B660F62C8F}" destId="{07AA0787-0C5D-4629-9D10-DAE969E1B64C}" srcOrd="0" destOrd="0" presId="urn:microsoft.com/office/officeart/2005/8/layout/vList5"/>
    <dgm:cxn modelId="{681394D2-2A60-4B47-ABD3-5F380DE86D6E}" type="presParOf" srcId="{07AA0787-0C5D-4629-9D10-DAE969E1B64C}" destId="{EDDF906C-EFDF-4CB3-98C7-3F1E53D9B4C2}" srcOrd="0" destOrd="0" presId="urn:microsoft.com/office/officeart/2005/8/layout/vList5"/>
    <dgm:cxn modelId="{1C74D7EF-B30D-4A2F-B6F5-D3F2EE76F6E7}" type="presParOf" srcId="{07AA0787-0C5D-4629-9D10-DAE969E1B64C}" destId="{69E5404D-B41C-41D4-A803-D3B9F6CC37F9}" srcOrd="1" destOrd="0" presId="urn:microsoft.com/office/officeart/2005/8/layout/vList5"/>
    <dgm:cxn modelId="{4E6228D7-A13D-4183-A05C-439BF35BC608}" type="presParOf" srcId="{2A17472F-1BC8-4D26-92F4-05B660F62C8F}" destId="{DFB473AB-FAD8-44AB-967B-12D0663FDF13}" srcOrd="1" destOrd="0" presId="urn:microsoft.com/office/officeart/2005/8/layout/vList5"/>
    <dgm:cxn modelId="{29706EC3-163F-482D-8908-BCEF436D3878}" type="presParOf" srcId="{2A17472F-1BC8-4D26-92F4-05B660F62C8F}" destId="{C715F9D7-DA59-4DFC-A482-CA8315C768EE}" srcOrd="2" destOrd="0" presId="urn:microsoft.com/office/officeart/2005/8/layout/vList5"/>
    <dgm:cxn modelId="{08BBE5A8-BE22-44BD-96B2-4F1E353FEBBA}" type="presParOf" srcId="{C715F9D7-DA59-4DFC-A482-CA8315C768EE}" destId="{11D6305F-2F00-48E2-8A1B-21C633715231}" srcOrd="0" destOrd="0" presId="urn:microsoft.com/office/officeart/2005/8/layout/vList5"/>
    <dgm:cxn modelId="{B81F698D-175A-4E18-AB9A-831DD11603D8}" type="presParOf" srcId="{C715F9D7-DA59-4DFC-A482-CA8315C768EE}" destId="{25C0F1BF-964F-435C-B0C9-C71FCC1115D6}" srcOrd="1" destOrd="0" presId="urn:microsoft.com/office/officeart/2005/8/layout/vList5"/>
    <dgm:cxn modelId="{D44537D3-CDCF-419F-8745-98BE53B6C5CC}" type="presParOf" srcId="{2A17472F-1BC8-4D26-92F4-05B660F62C8F}" destId="{5B1D1BA0-14C0-408E-AB07-A341F5782448}" srcOrd="3" destOrd="0" presId="urn:microsoft.com/office/officeart/2005/8/layout/vList5"/>
    <dgm:cxn modelId="{D9277198-EF14-4636-8F5F-724767F7E821}" type="presParOf" srcId="{2A17472F-1BC8-4D26-92F4-05B660F62C8F}" destId="{CA69FDB4-045E-4DFB-931B-FE7304DD92A4}" srcOrd="4" destOrd="0" presId="urn:microsoft.com/office/officeart/2005/8/layout/vList5"/>
    <dgm:cxn modelId="{23F9BEEA-540D-4AE1-A337-CA1FA570E488}" type="presParOf" srcId="{CA69FDB4-045E-4DFB-931B-FE7304DD92A4}" destId="{8C0F5A3D-8D95-488F-8BFF-2E10DC0348A4}" srcOrd="0" destOrd="0" presId="urn:microsoft.com/office/officeart/2005/8/layout/vList5"/>
    <dgm:cxn modelId="{8BED024C-CB4E-445A-9C62-22D0B3A9C750}" type="presParOf" srcId="{CA69FDB4-045E-4DFB-931B-FE7304DD92A4}" destId="{699FD521-A127-49EC-93FF-62E9D8488ADC}" srcOrd="1" destOrd="0" presId="urn:microsoft.com/office/officeart/2005/8/layout/vList5"/>
    <dgm:cxn modelId="{664BF470-7D46-4672-8E5A-F498D76B1F9D}" type="presParOf" srcId="{2A17472F-1BC8-4D26-92F4-05B660F62C8F}" destId="{A619F209-8AF8-4FCA-A39A-8C3549000064}" srcOrd="5" destOrd="0" presId="urn:microsoft.com/office/officeart/2005/8/layout/vList5"/>
    <dgm:cxn modelId="{799A805C-8F05-45A2-B0CD-9F2D8B4412CB}" type="presParOf" srcId="{2A17472F-1BC8-4D26-92F4-05B660F62C8F}" destId="{C13E2743-54AA-4D09-BAE0-6F0F950A89A0}" srcOrd="6" destOrd="0" presId="urn:microsoft.com/office/officeart/2005/8/layout/vList5"/>
    <dgm:cxn modelId="{3B0454C6-83C1-45A1-861A-E6B91A1359C8}" type="presParOf" srcId="{C13E2743-54AA-4D09-BAE0-6F0F950A89A0}" destId="{08FB19F8-5646-415D-B025-D49FAA8C85E7}" srcOrd="0" destOrd="0" presId="urn:microsoft.com/office/officeart/2005/8/layout/vList5"/>
    <dgm:cxn modelId="{7A5328BF-533F-4D17-B884-D62A4B145F4E}" type="presParOf" srcId="{C13E2743-54AA-4D09-BAE0-6F0F950A89A0}" destId="{4EDEA7DE-0CD7-4675-B6F9-B9303EB6A61C}" srcOrd="1" destOrd="0" presId="urn:microsoft.com/office/officeart/2005/8/layout/vList5"/>
    <dgm:cxn modelId="{3BEE0FB8-DC0E-4C32-B784-75641DDC4D8A}" type="presParOf" srcId="{2A17472F-1BC8-4D26-92F4-05B660F62C8F}" destId="{D37CC384-3D5E-41EF-9603-88A746EFC303}" srcOrd="7" destOrd="0" presId="urn:microsoft.com/office/officeart/2005/8/layout/vList5"/>
    <dgm:cxn modelId="{E0F6200D-8A82-483A-9AE1-47C2D124B38D}" type="presParOf" srcId="{2A17472F-1BC8-4D26-92F4-05B660F62C8F}" destId="{C4A023FD-23AA-44D5-AFA7-7ACD07E87E9B}" srcOrd="8" destOrd="0" presId="urn:microsoft.com/office/officeart/2005/8/layout/vList5"/>
    <dgm:cxn modelId="{8E10EFAD-4A5C-43D5-A9CB-3A369C0920C3}" type="presParOf" srcId="{C4A023FD-23AA-44D5-AFA7-7ACD07E87E9B}" destId="{73B165B6-2811-4410-AAE6-8084C2251699}" srcOrd="0" destOrd="0" presId="urn:microsoft.com/office/officeart/2005/8/layout/vList5"/>
    <dgm:cxn modelId="{4C2F7487-0A97-45CD-8FF9-07A664F9EC17}" type="presParOf" srcId="{C4A023FD-23AA-44D5-AFA7-7ACD07E87E9B}" destId="{3651D77F-58D3-495E-8F47-B201170A3B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128479-CDDD-4C64-9B50-7FD8141E36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FD0635-2967-4C11-BE3F-9926E6714A86}">
      <dgm:prSet/>
      <dgm:spPr/>
      <dgm:t>
        <a:bodyPr/>
        <a:lstStyle/>
        <a:p>
          <a:pPr>
            <a:lnSpc>
              <a:spcPct val="100000"/>
            </a:lnSpc>
          </a:pPr>
          <a:r>
            <a:rPr lang="en-US">
              <a:solidFill>
                <a:schemeClr val="accent1"/>
              </a:solidFill>
            </a:rPr>
            <a:t>Open Textbooks</a:t>
          </a:r>
          <a:r>
            <a:rPr lang="en-US">
              <a:solidFill>
                <a:schemeClr val="accent1"/>
              </a:solidFill>
              <a:latin typeface="Calibri Light" panose="020F0302020204030204"/>
            </a:rPr>
            <a:t>: </a:t>
          </a:r>
          <a:r>
            <a:rPr lang="en-US">
              <a:solidFill>
                <a:schemeClr val="accent1"/>
              </a:solidFill>
            </a:rPr>
            <a:t>Open resources that comprehensively cover the </a:t>
          </a:r>
          <a:r>
            <a:rPr lang="en-US" b="1">
              <a:solidFill>
                <a:schemeClr val="accent1"/>
              </a:solidFill>
            </a:rPr>
            <a:t>standard scope and sequence</a:t>
          </a:r>
          <a:r>
            <a:rPr lang="en-US">
              <a:solidFill>
                <a:schemeClr val="accent1"/>
              </a:solidFill>
            </a:rPr>
            <a:t> of an entire course.</a:t>
          </a:r>
        </a:p>
      </dgm:t>
    </dgm:pt>
    <dgm:pt modelId="{6F906360-7D1F-40A9-829E-3A7EA8907EA4}" type="parTrans" cxnId="{50CFE310-8CAD-4F00-B0F8-886F31AC7EC2}">
      <dgm:prSet/>
      <dgm:spPr/>
      <dgm:t>
        <a:bodyPr/>
        <a:lstStyle/>
        <a:p>
          <a:endParaRPr lang="en-US"/>
        </a:p>
      </dgm:t>
    </dgm:pt>
    <dgm:pt modelId="{CACACDCA-5C6B-4B5C-AA74-094DE2918A7A}" type="sibTrans" cxnId="{50CFE310-8CAD-4F00-B0F8-886F31AC7EC2}">
      <dgm:prSet/>
      <dgm:spPr/>
      <dgm:t>
        <a:bodyPr/>
        <a:lstStyle/>
        <a:p>
          <a:endParaRPr lang="en-US"/>
        </a:p>
      </dgm:t>
    </dgm:pt>
    <dgm:pt modelId="{31378A9E-E28B-4CDE-82D6-9FDC5CA5898C}">
      <dgm:prSet/>
      <dgm:spPr/>
      <dgm:t>
        <a:bodyPr/>
        <a:lstStyle/>
        <a:p>
          <a:pPr>
            <a:lnSpc>
              <a:spcPct val="100000"/>
            </a:lnSpc>
          </a:pPr>
          <a:r>
            <a:rPr lang="en-US"/>
            <a:t>Open Ancillary Materials: Materials which supplement the instruction of a course, such as lecture slides, videos, and images. </a:t>
          </a:r>
        </a:p>
      </dgm:t>
    </dgm:pt>
    <dgm:pt modelId="{DFC473EC-0A85-40E6-B0F8-E1D3CDB6240F}" type="parTrans" cxnId="{EE69C55C-FF27-4D25-85B0-9125BEE65227}">
      <dgm:prSet/>
      <dgm:spPr/>
      <dgm:t>
        <a:bodyPr/>
        <a:lstStyle/>
        <a:p>
          <a:endParaRPr lang="en-US"/>
        </a:p>
      </dgm:t>
    </dgm:pt>
    <dgm:pt modelId="{A94C37CD-2E37-410F-A642-3948A4ADA8D1}" type="sibTrans" cxnId="{EE69C55C-FF27-4D25-85B0-9125BEE65227}">
      <dgm:prSet/>
      <dgm:spPr/>
      <dgm:t>
        <a:bodyPr/>
        <a:lstStyle/>
        <a:p>
          <a:endParaRPr lang="en-US"/>
        </a:p>
      </dgm:t>
    </dgm:pt>
    <dgm:pt modelId="{091DF1EE-9B0F-4502-A81E-AC62AD38718A}">
      <dgm:prSet/>
      <dgm:spPr/>
      <dgm:t>
        <a:bodyPr/>
        <a:lstStyle/>
        <a:p>
          <a:pPr>
            <a:lnSpc>
              <a:spcPct val="100000"/>
            </a:lnSpc>
          </a:pPr>
          <a:r>
            <a:rPr lang="en-US">
              <a:solidFill>
                <a:schemeClr val="accent1"/>
              </a:solidFill>
            </a:rPr>
            <a:t>Open Assessments: Assessments of student learning which are hosted and/or performed in public spaces. </a:t>
          </a:r>
        </a:p>
      </dgm:t>
    </dgm:pt>
    <dgm:pt modelId="{AC383B43-40A5-41A6-AEC1-3C83F01F3AC4}" type="parTrans" cxnId="{B1129A49-F865-4FAA-A66E-F6FA96E86BC6}">
      <dgm:prSet/>
      <dgm:spPr/>
      <dgm:t>
        <a:bodyPr/>
        <a:lstStyle/>
        <a:p>
          <a:endParaRPr lang="en-US"/>
        </a:p>
      </dgm:t>
    </dgm:pt>
    <dgm:pt modelId="{0617758B-3B08-4CE2-9107-2218F54E8962}" type="sibTrans" cxnId="{B1129A49-F865-4FAA-A66E-F6FA96E86BC6}">
      <dgm:prSet/>
      <dgm:spPr/>
      <dgm:t>
        <a:bodyPr/>
        <a:lstStyle/>
        <a:p>
          <a:endParaRPr lang="en-US"/>
        </a:p>
      </dgm:t>
    </dgm:pt>
    <dgm:pt modelId="{385493E3-F312-46FB-92C5-93B4B18C95E4}" type="pres">
      <dgm:prSet presAssocID="{96128479-CDDD-4C64-9B50-7FD8141E363E}" presName="root" presStyleCnt="0">
        <dgm:presLayoutVars>
          <dgm:dir/>
          <dgm:resizeHandles val="exact"/>
        </dgm:presLayoutVars>
      </dgm:prSet>
      <dgm:spPr/>
    </dgm:pt>
    <dgm:pt modelId="{76A8FDF1-9A11-4B69-8EB6-C72EC63C56EB}" type="pres">
      <dgm:prSet presAssocID="{0FFD0635-2967-4C11-BE3F-9926E6714A86}" presName="compNode" presStyleCnt="0"/>
      <dgm:spPr/>
    </dgm:pt>
    <dgm:pt modelId="{D78F0A59-4BAF-40BB-8F9F-9FB72EC9EB1B}" type="pres">
      <dgm:prSet presAssocID="{0FFD0635-2967-4C11-BE3F-9926E6714A86}" presName="bgRect" presStyleLbl="bgShp" presStyleIdx="0" presStyleCnt="3"/>
      <dgm:spPr/>
    </dgm:pt>
    <dgm:pt modelId="{BD8B67E6-FFFF-4B8A-9E3F-A4A51ACA6750}" type="pres">
      <dgm:prSet presAssocID="{0FFD0635-2967-4C11-BE3F-9926E6714A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Icon"/>
        </a:ext>
      </dgm:extLst>
    </dgm:pt>
    <dgm:pt modelId="{3FDD4DFB-46CF-4B1C-B09C-2E3BF2CA24DC}" type="pres">
      <dgm:prSet presAssocID="{0FFD0635-2967-4C11-BE3F-9926E6714A86}" presName="spaceRect" presStyleCnt="0"/>
      <dgm:spPr/>
    </dgm:pt>
    <dgm:pt modelId="{4E9DF449-F979-42C6-9BB5-366FA135794A}" type="pres">
      <dgm:prSet presAssocID="{0FFD0635-2967-4C11-BE3F-9926E6714A86}" presName="parTx" presStyleLbl="revTx" presStyleIdx="0" presStyleCnt="3">
        <dgm:presLayoutVars>
          <dgm:chMax val="0"/>
          <dgm:chPref val="0"/>
        </dgm:presLayoutVars>
      </dgm:prSet>
      <dgm:spPr/>
    </dgm:pt>
    <dgm:pt modelId="{F75B6E80-7D28-4F98-86EE-C5B1DAD8282B}" type="pres">
      <dgm:prSet presAssocID="{CACACDCA-5C6B-4B5C-AA74-094DE2918A7A}" presName="sibTrans" presStyleCnt="0"/>
      <dgm:spPr/>
    </dgm:pt>
    <dgm:pt modelId="{71898C32-21AB-4855-9108-D624B5D6900E}" type="pres">
      <dgm:prSet presAssocID="{31378A9E-E28B-4CDE-82D6-9FDC5CA5898C}" presName="compNode" presStyleCnt="0"/>
      <dgm:spPr/>
    </dgm:pt>
    <dgm:pt modelId="{14970FE0-FC13-4BBC-B85C-4F5B4F51FD54}" type="pres">
      <dgm:prSet presAssocID="{31378A9E-E28B-4CDE-82D6-9FDC5CA5898C}" presName="bgRect" presStyleLbl="bgShp" presStyleIdx="1" presStyleCnt="3"/>
      <dgm:spPr/>
    </dgm:pt>
    <dgm:pt modelId="{A387A3D5-F80A-4991-9D7C-E8C93C669269}" type="pres">
      <dgm:prSet presAssocID="{31378A9E-E28B-4CDE-82D6-9FDC5CA589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icon"/>
        </a:ext>
      </dgm:extLst>
    </dgm:pt>
    <dgm:pt modelId="{FD0DE356-3285-4DB1-98CA-E88EE94B55C3}" type="pres">
      <dgm:prSet presAssocID="{31378A9E-E28B-4CDE-82D6-9FDC5CA5898C}" presName="spaceRect" presStyleCnt="0"/>
      <dgm:spPr/>
    </dgm:pt>
    <dgm:pt modelId="{2A2CC189-9CE6-4D14-9834-0F36A2A64011}" type="pres">
      <dgm:prSet presAssocID="{31378A9E-E28B-4CDE-82D6-9FDC5CA5898C}" presName="parTx" presStyleLbl="revTx" presStyleIdx="1" presStyleCnt="3">
        <dgm:presLayoutVars>
          <dgm:chMax val="0"/>
          <dgm:chPref val="0"/>
        </dgm:presLayoutVars>
      </dgm:prSet>
      <dgm:spPr/>
    </dgm:pt>
    <dgm:pt modelId="{DD746D7C-94C4-446C-8B57-2DBFF608969E}" type="pres">
      <dgm:prSet presAssocID="{A94C37CD-2E37-410F-A642-3948A4ADA8D1}" presName="sibTrans" presStyleCnt="0"/>
      <dgm:spPr/>
    </dgm:pt>
    <dgm:pt modelId="{6D321AC0-FFE5-4B68-972E-EC8E6CF5D927}" type="pres">
      <dgm:prSet presAssocID="{091DF1EE-9B0F-4502-A81E-AC62AD38718A}" presName="compNode" presStyleCnt="0"/>
      <dgm:spPr/>
    </dgm:pt>
    <dgm:pt modelId="{1D000CCC-F794-4FC3-B07E-F2E140EA7B1B}" type="pres">
      <dgm:prSet presAssocID="{091DF1EE-9B0F-4502-A81E-AC62AD38718A}" presName="bgRect" presStyleLbl="bgShp" presStyleIdx="2" presStyleCnt="3"/>
      <dgm:spPr/>
    </dgm:pt>
    <dgm:pt modelId="{80ED6B25-C3B6-4B30-B67C-FC3E2C27592A}" type="pres">
      <dgm:prSet presAssocID="{091DF1EE-9B0F-4502-A81E-AC62AD3871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icon"/>
        </a:ext>
      </dgm:extLst>
    </dgm:pt>
    <dgm:pt modelId="{E049089E-A15A-456F-922C-58A7199F6190}" type="pres">
      <dgm:prSet presAssocID="{091DF1EE-9B0F-4502-A81E-AC62AD38718A}" presName="spaceRect" presStyleCnt="0"/>
      <dgm:spPr/>
    </dgm:pt>
    <dgm:pt modelId="{91098334-0CC3-4391-BAA0-0F447B781106}" type="pres">
      <dgm:prSet presAssocID="{091DF1EE-9B0F-4502-A81E-AC62AD38718A}" presName="parTx" presStyleLbl="revTx" presStyleIdx="2" presStyleCnt="3">
        <dgm:presLayoutVars>
          <dgm:chMax val="0"/>
          <dgm:chPref val="0"/>
        </dgm:presLayoutVars>
      </dgm:prSet>
      <dgm:spPr/>
    </dgm:pt>
  </dgm:ptLst>
  <dgm:cxnLst>
    <dgm:cxn modelId="{50CFE310-8CAD-4F00-B0F8-886F31AC7EC2}" srcId="{96128479-CDDD-4C64-9B50-7FD8141E363E}" destId="{0FFD0635-2967-4C11-BE3F-9926E6714A86}" srcOrd="0" destOrd="0" parTransId="{6F906360-7D1F-40A9-829E-3A7EA8907EA4}" sibTransId="{CACACDCA-5C6B-4B5C-AA74-094DE2918A7A}"/>
    <dgm:cxn modelId="{7E0AB91A-06EE-4025-9630-A5DA9310700D}" type="presOf" srcId="{091DF1EE-9B0F-4502-A81E-AC62AD38718A}" destId="{91098334-0CC3-4391-BAA0-0F447B781106}" srcOrd="0" destOrd="0" presId="urn:microsoft.com/office/officeart/2018/2/layout/IconVerticalSolidList"/>
    <dgm:cxn modelId="{EE69C55C-FF27-4D25-85B0-9125BEE65227}" srcId="{96128479-CDDD-4C64-9B50-7FD8141E363E}" destId="{31378A9E-E28B-4CDE-82D6-9FDC5CA5898C}" srcOrd="1" destOrd="0" parTransId="{DFC473EC-0A85-40E6-B0F8-E1D3CDB6240F}" sibTransId="{A94C37CD-2E37-410F-A642-3948A4ADA8D1}"/>
    <dgm:cxn modelId="{712B7764-5319-4B49-A2C9-6444F434AF81}" type="presOf" srcId="{0FFD0635-2967-4C11-BE3F-9926E6714A86}" destId="{4E9DF449-F979-42C6-9BB5-366FA135794A}" srcOrd="0" destOrd="0" presId="urn:microsoft.com/office/officeart/2018/2/layout/IconVerticalSolidList"/>
    <dgm:cxn modelId="{7964B346-70E1-4109-A412-449A9700CBD3}" type="presOf" srcId="{96128479-CDDD-4C64-9B50-7FD8141E363E}" destId="{385493E3-F312-46FB-92C5-93B4B18C95E4}" srcOrd="0" destOrd="0" presId="urn:microsoft.com/office/officeart/2018/2/layout/IconVerticalSolidList"/>
    <dgm:cxn modelId="{B1129A49-F865-4FAA-A66E-F6FA96E86BC6}" srcId="{96128479-CDDD-4C64-9B50-7FD8141E363E}" destId="{091DF1EE-9B0F-4502-A81E-AC62AD38718A}" srcOrd="2" destOrd="0" parTransId="{AC383B43-40A5-41A6-AEC1-3C83F01F3AC4}" sibTransId="{0617758B-3B08-4CE2-9107-2218F54E8962}"/>
    <dgm:cxn modelId="{EF5EA249-173B-4BAE-8F29-5CEEDEF4DBD3}" type="presOf" srcId="{31378A9E-E28B-4CDE-82D6-9FDC5CA5898C}" destId="{2A2CC189-9CE6-4D14-9834-0F36A2A64011}" srcOrd="0" destOrd="0" presId="urn:microsoft.com/office/officeart/2018/2/layout/IconVerticalSolidList"/>
    <dgm:cxn modelId="{0A0C9CF3-B0CA-427D-ABF6-A1B71A260281}" type="presParOf" srcId="{385493E3-F312-46FB-92C5-93B4B18C95E4}" destId="{76A8FDF1-9A11-4B69-8EB6-C72EC63C56EB}" srcOrd="0" destOrd="0" presId="urn:microsoft.com/office/officeart/2018/2/layout/IconVerticalSolidList"/>
    <dgm:cxn modelId="{4A9E3669-A9A6-4579-B818-F45F73E01179}" type="presParOf" srcId="{76A8FDF1-9A11-4B69-8EB6-C72EC63C56EB}" destId="{D78F0A59-4BAF-40BB-8F9F-9FB72EC9EB1B}" srcOrd="0" destOrd="0" presId="urn:microsoft.com/office/officeart/2018/2/layout/IconVerticalSolidList"/>
    <dgm:cxn modelId="{8600C539-C59A-44D4-9EC6-B6DB2D3FC5D9}" type="presParOf" srcId="{76A8FDF1-9A11-4B69-8EB6-C72EC63C56EB}" destId="{BD8B67E6-FFFF-4B8A-9E3F-A4A51ACA6750}" srcOrd="1" destOrd="0" presId="urn:microsoft.com/office/officeart/2018/2/layout/IconVerticalSolidList"/>
    <dgm:cxn modelId="{4DCAF842-0081-4437-90CA-6364AA5B6362}" type="presParOf" srcId="{76A8FDF1-9A11-4B69-8EB6-C72EC63C56EB}" destId="{3FDD4DFB-46CF-4B1C-B09C-2E3BF2CA24DC}" srcOrd="2" destOrd="0" presId="urn:microsoft.com/office/officeart/2018/2/layout/IconVerticalSolidList"/>
    <dgm:cxn modelId="{492BAF9C-C828-49E0-BE58-3319C64FF769}" type="presParOf" srcId="{76A8FDF1-9A11-4B69-8EB6-C72EC63C56EB}" destId="{4E9DF449-F979-42C6-9BB5-366FA135794A}" srcOrd="3" destOrd="0" presId="urn:microsoft.com/office/officeart/2018/2/layout/IconVerticalSolidList"/>
    <dgm:cxn modelId="{DB38F5A9-5661-490D-A656-D4225DC704A8}" type="presParOf" srcId="{385493E3-F312-46FB-92C5-93B4B18C95E4}" destId="{F75B6E80-7D28-4F98-86EE-C5B1DAD8282B}" srcOrd="1" destOrd="0" presId="urn:microsoft.com/office/officeart/2018/2/layout/IconVerticalSolidList"/>
    <dgm:cxn modelId="{FBA71F45-7923-491D-9258-B3D3BE9B79AB}" type="presParOf" srcId="{385493E3-F312-46FB-92C5-93B4B18C95E4}" destId="{71898C32-21AB-4855-9108-D624B5D6900E}" srcOrd="2" destOrd="0" presId="urn:microsoft.com/office/officeart/2018/2/layout/IconVerticalSolidList"/>
    <dgm:cxn modelId="{E2458769-2295-4028-8D2D-827018CEDAE5}" type="presParOf" srcId="{71898C32-21AB-4855-9108-D624B5D6900E}" destId="{14970FE0-FC13-4BBC-B85C-4F5B4F51FD54}" srcOrd="0" destOrd="0" presId="urn:microsoft.com/office/officeart/2018/2/layout/IconVerticalSolidList"/>
    <dgm:cxn modelId="{D47D5E07-B98D-46DF-8133-863EBB5795CA}" type="presParOf" srcId="{71898C32-21AB-4855-9108-D624B5D6900E}" destId="{A387A3D5-F80A-4991-9D7C-E8C93C669269}" srcOrd="1" destOrd="0" presId="urn:microsoft.com/office/officeart/2018/2/layout/IconVerticalSolidList"/>
    <dgm:cxn modelId="{FB6A4C0C-63DF-4DF4-A5CC-1AF0910A709F}" type="presParOf" srcId="{71898C32-21AB-4855-9108-D624B5D6900E}" destId="{FD0DE356-3285-4DB1-98CA-E88EE94B55C3}" srcOrd="2" destOrd="0" presId="urn:microsoft.com/office/officeart/2018/2/layout/IconVerticalSolidList"/>
    <dgm:cxn modelId="{CC754EE7-FCD4-4BDE-96C1-70F32DB9622E}" type="presParOf" srcId="{71898C32-21AB-4855-9108-D624B5D6900E}" destId="{2A2CC189-9CE6-4D14-9834-0F36A2A64011}" srcOrd="3" destOrd="0" presId="urn:microsoft.com/office/officeart/2018/2/layout/IconVerticalSolidList"/>
    <dgm:cxn modelId="{339996FB-399D-4C86-8540-5381831C26AE}" type="presParOf" srcId="{385493E3-F312-46FB-92C5-93B4B18C95E4}" destId="{DD746D7C-94C4-446C-8B57-2DBFF608969E}" srcOrd="3" destOrd="0" presId="urn:microsoft.com/office/officeart/2018/2/layout/IconVerticalSolidList"/>
    <dgm:cxn modelId="{EC10554F-00A4-40A6-B96D-07CBA6473CF3}" type="presParOf" srcId="{385493E3-F312-46FB-92C5-93B4B18C95E4}" destId="{6D321AC0-FFE5-4B68-972E-EC8E6CF5D927}" srcOrd="4" destOrd="0" presId="urn:microsoft.com/office/officeart/2018/2/layout/IconVerticalSolidList"/>
    <dgm:cxn modelId="{21A83789-D519-4242-BEF1-7EEA0620F3BC}" type="presParOf" srcId="{6D321AC0-FFE5-4B68-972E-EC8E6CF5D927}" destId="{1D000CCC-F794-4FC3-B07E-F2E140EA7B1B}" srcOrd="0" destOrd="0" presId="urn:microsoft.com/office/officeart/2018/2/layout/IconVerticalSolidList"/>
    <dgm:cxn modelId="{DDA03285-76EC-4402-BBFF-30EC7EBE1D6B}" type="presParOf" srcId="{6D321AC0-FFE5-4B68-972E-EC8E6CF5D927}" destId="{80ED6B25-C3B6-4B30-B67C-FC3E2C27592A}" srcOrd="1" destOrd="0" presId="urn:microsoft.com/office/officeart/2018/2/layout/IconVerticalSolidList"/>
    <dgm:cxn modelId="{7F4CB5D3-A6A4-483B-AF7F-8C1F36EBABC5}" type="presParOf" srcId="{6D321AC0-FFE5-4B68-972E-EC8E6CF5D927}" destId="{E049089E-A15A-456F-922C-58A7199F6190}" srcOrd="2" destOrd="0" presId="urn:microsoft.com/office/officeart/2018/2/layout/IconVerticalSolidList"/>
    <dgm:cxn modelId="{728E802C-6403-44E5-BDFD-E5B5955A6335}" type="presParOf" srcId="{6D321AC0-FFE5-4B68-972E-EC8E6CF5D927}" destId="{91098334-0CC3-4391-BAA0-0F447B7811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95A2E3-2EA5-480E-9741-DFB884FDBBF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420E985-CF36-453B-9438-D0C5181195ED}">
      <dgm:prSet/>
      <dgm:spPr>
        <a:solidFill>
          <a:schemeClr val="accent3"/>
        </a:solidFill>
      </dgm:spPr>
      <dgm:t>
        <a:bodyPr/>
        <a:lstStyle/>
        <a:p>
          <a:r>
            <a:rPr lang="en-US" b="1"/>
            <a:t>Attribution (BY): </a:t>
          </a:r>
          <a:r>
            <a:rPr lang="en-US"/>
            <a:t>You must attribute the original work when you make a copy or a new work. </a:t>
          </a:r>
        </a:p>
      </dgm:t>
    </dgm:pt>
    <dgm:pt modelId="{8589812A-1214-4EEE-8D23-220FD0BC76FC}" type="parTrans" cxnId="{170CA501-9F59-46EE-8585-85C1F9E09967}">
      <dgm:prSet/>
      <dgm:spPr/>
      <dgm:t>
        <a:bodyPr/>
        <a:lstStyle/>
        <a:p>
          <a:endParaRPr lang="en-US"/>
        </a:p>
      </dgm:t>
    </dgm:pt>
    <dgm:pt modelId="{FD646DB5-64C2-493E-BCCA-E915FF4C3233}" type="sibTrans" cxnId="{170CA501-9F59-46EE-8585-85C1F9E09967}">
      <dgm:prSet/>
      <dgm:spPr/>
      <dgm:t>
        <a:bodyPr/>
        <a:lstStyle/>
        <a:p>
          <a:endParaRPr lang="en-US"/>
        </a:p>
      </dgm:t>
    </dgm:pt>
    <dgm:pt modelId="{F57A2002-7885-49DC-9E23-03A27A39E2B0}">
      <dgm:prSet/>
      <dgm:spPr>
        <a:solidFill>
          <a:schemeClr val="tx2"/>
        </a:solidFill>
      </dgm:spPr>
      <dgm:t>
        <a:bodyPr/>
        <a:lstStyle/>
        <a:p>
          <a:pPr rtl="0"/>
          <a:r>
            <a:rPr lang="en-US" b="1">
              <a:latin typeface="+mn-lt"/>
            </a:rPr>
            <a:t>Share-Alike (SA):</a:t>
          </a:r>
          <a:r>
            <a:rPr lang="en-US">
              <a:latin typeface="+mn-lt"/>
            </a:rPr>
            <a:t> You must put any works created with this work under the same license.</a:t>
          </a:r>
          <a:r>
            <a:rPr lang="en-US" b="0">
              <a:latin typeface="+mn-lt"/>
            </a:rPr>
            <a:t>  </a:t>
          </a:r>
        </a:p>
      </dgm:t>
    </dgm:pt>
    <dgm:pt modelId="{B3ABC3FC-CD3C-4BE9-98FF-074D2174BF27}" type="parTrans" cxnId="{F2F153A2-9C12-420F-9D51-2FA42F83A25B}">
      <dgm:prSet/>
      <dgm:spPr/>
      <dgm:t>
        <a:bodyPr/>
        <a:lstStyle/>
        <a:p>
          <a:endParaRPr lang="en-US"/>
        </a:p>
      </dgm:t>
    </dgm:pt>
    <dgm:pt modelId="{7399F7E7-C35E-4579-A9FA-9534793A3F3F}" type="sibTrans" cxnId="{F2F153A2-9C12-420F-9D51-2FA42F83A25B}">
      <dgm:prSet/>
      <dgm:spPr/>
      <dgm:t>
        <a:bodyPr/>
        <a:lstStyle/>
        <a:p>
          <a:endParaRPr lang="en-US"/>
        </a:p>
      </dgm:t>
    </dgm:pt>
    <dgm:pt modelId="{D6753766-4688-419F-9BA7-5FF81AA4E26E}">
      <dgm:prSet/>
      <dgm:spPr>
        <a:solidFill>
          <a:schemeClr val="accent3"/>
        </a:solidFill>
      </dgm:spPr>
      <dgm:t>
        <a:bodyPr/>
        <a:lstStyle/>
        <a:p>
          <a:pPr rtl="0"/>
          <a:r>
            <a:rPr lang="en-US" b="1"/>
            <a:t>No Derivatives (ND): </a:t>
          </a:r>
          <a:r>
            <a:rPr lang="en-US"/>
            <a:t>You may not alter this work, only copy it.</a:t>
          </a:r>
          <a:r>
            <a:rPr lang="en-US">
              <a:latin typeface="Calibri Light" panose="020F0302020204030204"/>
            </a:rPr>
            <a:t> </a:t>
          </a:r>
          <a:r>
            <a:rPr lang="en-US" b="1"/>
            <a:t>Do not use ND </a:t>
          </a:r>
          <a:r>
            <a:rPr lang="en-US" b="1">
              <a:latin typeface="Calibri Light" panose="020F0302020204030204"/>
            </a:rPr>
            <a:t>with OER</a:t>
          </a:r>
          <a:r>
            <a:rPr lang="en-US" b="1"/>
            <a:t>. </a:t>
          </a:r>
          <a:endParaRPr lang="en-US"/>
        </a:p>
      </dgm:t>
    </dgm:pt>
    <dgm:pt modelId="{B502AB0A-D000-4D53-A443-3E979F0B8A7B}" type="parTrans" cxnId="{A30E667A-AAE5-4D6A-97F8-70614232A552}">
      <dgm:prSet/>
      <dgm:spPr/>
      <dgm:t>
        <a:bodyPr/>
        <a:lstStyle/>
        <a:p>
          <a:endParaRPr lang="en-US"/>
        </a:p>
      </dgm:t>
    </dgm:pt>
    <dgm:pt modelId="{DB1548FA-AEB7-4670-9192-F04B0DEE5C7E}" type="sibTrans" cxnId="{A30E667A-AAE5-4D6A-97F8-70614232A552}">
      <dgm:prSet/>
      <dgm:spPr/>
      <dgm:t>
        <a:bodyPr/>
        <a:lstStyle/>
        <a:p>
          <a:endParaRPr lang="en-US"/>
        </a:p>
      </dgm:t>
    </dgm:pt>
    <dgm:pt modelId="{58C95C54-EE57-41A7-A498-E6B0C001BAB1}">
      <dgm:prSet phldr="0"/>
      <dgm:spPr>
        <a:solidFill>
          <a:schemeClr val="tx2"/>
        </a:solidFill>
      </dgm:spPr>
      <dgm:t>
        <a:bodyPr/>
        <a:lstStyle/>
        <a:p>
          <a:r>
            <a:rPr lang="en-US" b="1"/>
            <a:t>Noncommercial (NC):</a:t>
          </a:r>
          <a:r>
            <a:rPr lang="en-US" b="0"/>
            <a:t> You may not use works made with this work for profit. </a:t>
          </a:r>
        </a:p>
      </dgm:t>
    </dgm:pt>
    <dgm:pt modelId="{81BF9535-FA41-4C2F-8511-A3AA2D477C54}" type="parTrans" cxnId="{6484C19D-20E2-4BCD-96EF-13797686A69F}">
      <dgm:prSet/>
      <dgm:spPr/>
      <dgm:t>
        <a:bodyPr/>
        <a:lstStyle/>
        <a:p>
          <a:endParaRPr lang="en-US"/>
        </a:p>
      </dgm:t>
    </dgm:pt>
    <dgm:pt modelId="{C7203ED1-2B15-42A5-B277-FAA5680ABC5E}" type="sibTrans" cxnId="{6484C19D-20E2-4BCD-96EF-13797686A69F}">
      <dgm:prSet/>
      <dgm:spPr/>
      <dgm:t>
        <a:bodyPr/>
        <a:lstStyle/>
        <a:p>
          <a:endParaRPr lang="en-US"/>
        </a:p>
      </dgm:t>
    </dgm:pt>
    <dgm:pt modelId="{C25631E7-3B28-4E9B-8D52-5AC13AF46206}" type="pres">
      <dgm:prSet presAssocID="{2595A2E3-2EA5-480E-9741-DFB884FDBBF6}" presName="diagram" presStyleCnt="0">
        <dgm:presLayoutVars>
          <dgm:dir/>
          <dgm:resizeHandles val="exact"/>
        </dgm:presLayoutVars>
      </dgm:prSet>
      <dgm:spPr/>
    </dgm:pt>
    <dgm:pt modelId="{9DD9D011-CF49-43ED-810E-7330D2E6EDD2}" type="pres">
      <dgm:prSet presAssocID="{6420E985-CF36-453B-9438-D0C5181195ED}" presName="node" presStyleLbl="node1" presStyleIdx="0" presStyleCnt="4">
        <dgm:presLayoutVars>
          <dgm:bulletEnabled val="1"/>
        </dgm:presLayoutVars>
      </dgm:prSet>
      <dgm:spPr/>
    </dgm:pt>
    <dgm:pt modelId="{0DC0CE90-CA6C-447B-AEF3-6B7CAAFE3113}" type="pres">
      <dgm:prSet presAssocID="{FD646DB5-64C2-493E-BCCA-E915FF4C3233}" presName="sibTrans" presStyleCnt="0"/>
      <dgm:spPr/>
    </dgm:pt>
    <dgm:pt modelId="{0CC631D3-1103-45C7-937C-204934719FFC}" type="pres">
      <dgm:prSet presAssocID="{58C95C54-EE57-41A7-A498-E6B0C001BAB1}" presName="node" presStyleLbl="node1" presStyleIdx="1" presStyleCnt="4">
        <dgm:presLayoutVars>
          <dgm:bulletEnabled val="1"/>
        </dgm:presLayoutVars>
      </dgm:prSet>
      <dgm:spPr/>
    </dgm:pt>
    <dgm:pt modelId="{38E363A2-6C8B-4216-B10C-D09B1459C16C}" type="pres">
      <dgm:prSet presAssocID="{C7203ED1-2B15-42A5-B277-FAA5680ABC5E}" presName="sibTrans" presStyleCnt="0"/>
      <dgm:spPr/>
    </dgm:pt>
    <dgm:pt modelId="{BE45C67F-455E-4F02-8EF1-BA94E9D8C169}" type="pres">
      <dgm:prSet presAssocID="{F57A2002-7885-49DC-9E23-03A27A39E2B0}" presName="node" presStyleLbl="node1" presStyleIdx="2" presStyleCnt="4">
        <dgm:presLayoutVars>
          <dgm:bulletEnabled val="1"/>
        </dgm:presLayoutVars>
      </dgm:prSet>
      <dgm:spPr/>
    </dgm:pt>
    <dgm:pt modelId="{A5903DB2-1300-4F3D-815B-0D7FBFA027F1}" type="pres">
      <dgm:prSet presAssocID="{7399F7E7-C35E-4579-A9FA-9534793A3F3F}" presName="sibTrans" presStyleCnt="0"/>
      <dgm:spPr/>
    </dgm:pt>
    <dgm:pt modelId="{42F61776-0B87-44B8-B6B4-8898F62F95DB}" type="pres">
      <dgm:prSet presAssocID="{D6753766-4688-419F-9BA7-5FF81AA4E26E}" presName="node" presStyleLbl="node1" presStyleIdx="3" presStyleCnt="4">
        <dgm:presLayoutVars>
          <dgm:bulletEnabled val="1"/>
        </dgm:presLayoutVars>
      </dgm:prSet>
      <dgm:spPr/>
    </dgm:pt>
  </dgm:ptLst>
  <dgm:cxnLst>
    <dgm:cxn modelId="{170CA501-9F59-46EE-8585-85C1F9E09967}" srcId="{2595A2E3-2EA5-480E-9741-DFB884FDBBF6}" destId="{6420E985-CF36-453B-9438-D0C5181195ED}" srcOrd="0" destOrd="0" parTransId="{8589812A-1214-4EEE-8D23-220FD0BC76FC}" sibTransId="{FD646DB5-64C2-493E-BCCA-E915FF4C3233}"/>
    <dgm:cxn modelId="{857E562B-BEAE-4A40-B7D1-38B0AC947869}" type="presOf" srcId="{58C95C54-EE57-41A7-A498-E6B0C001BAB1}" destId="{0CC631D3-1103-45C7-937C-204934719FFC}" srcOrd="0" destOrd="0" presId="urn:microsoft.com/office/officeart/2005/8/layout/default"/>
    <dgm:cxn modelId="{277EF52C-10C0-4AAC-ACC4-77336A0AD4DC}" type="presOf" srcId="{2595A2E3-2EA5-480E-9741-DFB884FDBBF6}" destId="{C25631E7-3B28-4E9B-8D52-5AC13AF46206}" srcOrd="0" destOrd="0" presId="urn:microsoft.com/office/officeart/2005/8/layout/default"/>
    <dgm:cxn modelId="{C525DA72-293D-4F68-8C12-FE91DE0059FD}" type="presOf" srcId="{6420E985-CF36-453B-9438-D0C5181195ED}" destId="{9DD9D011-CF49-43ED-810E-7330D2E6EDD2}" srcOrd="0" destOrd="0" presId="urn:microsoft.com/office/officeart/2005/8/layout/default"/>
    <dgm:cxn modelId="{A30E667A-AAE5-4D6A-97F8-70614232A552}" srcId="{2595A2E3-2EA5-480E-9741-DFB884FDBBF6}" destId="{D6753766-4688-419F-9BA7-5FF81AA4E26E}" srcOrd="3" destOrd="0" parTransId="{B502AB0A-D000-4D53-A443-3E979F0B8A7B}" sibTransId="{DB1548FA-AEB7-4670-9192-F04B0DEE5C7E}"/>
    <dgm:cxn modelId="{6484C19D-20E2-4BCD-96EF-13797686A69F}" srcId="{2595A2E3-2EA5-480E-9741-DFB884FDBBF6}" destId="{58C95C54-EE57-41A7-A498-E6B0C001BAB1}" srcOrd="1" destOrd="0" parTransId="{81BF9535-FA41-4C2F-8511-A3AA2D477C54}" sibTransId="{C7203ED1-2B15-42A5-B277-FAA5680ABC5E}"/>
    <dgm:cxn modelId="{F2F153A2-9C12-420F-9D51-2FA42F83A25B}" srcId="{2595A2E3-2EA5-480E-9741-DFB884FDBBF6}" destId="{F57A2002-7885-49DC-9E23-03A27A39E2B0}" srcOrd="2" destOrd="0" parTransId="{B3ABC3FC-CD3C-4BE9-98FF-074D2174BF27}" sibTransId="{7399F7E7-C35E-4579-A9FA-9534793A3F3F}"/>
    <dgm:cxn modelId="{0C1534A3-E9C7-4E84-9B2C-110252EA3285}" type="presOf" srcId="{D6753766-4688-419F-9BA7-5FF81AA4E26E}" destId="{42F61776-0B87-44B8-B6B4-8898F62F95DB}" srcOrd="0" destOrd="0" presId="urn:microsoft.com/office/officeart/2005/8/layout/default"/>
    <dgm:cxn modelId="{59B36AEB-ECC7-4C3A-832F-AC7BBB773EA4}" type="presOf" srcId="{F57A2002-7885-49DC-9E23-03A27A39E2B0}" destId="{BE45C67F-455E-4F02-8EF1-BA94E9D8C169}" srcOrd="0" destOrd="0" presId="urn:microsoft.com/office/officeart/2005/8/layout/default"/>
    <dgm:cxn modelId="{AC734520-4875-4485-8BC9-C73F46B2FB35}" type="presParOf" srcId="{C25631E7-3B28-4E9B-8D52-5AC13AF46206}" destId="{9DD9D011-CF49-43ED-810E-7330D2E6EDD2}" srcOrd="0" destOrd="0" presId="urn:microsoft.com/office/officeart/2005/8/layout/default"/>
    <dgm:cxn modelId="{1ED03132-615F-4073-8D59-670861728AFC}" type="presParOf" srcId="{C25631E7-3B28-4E9B-8D52-5AC13AF46206}" destId="{0DC0CE90-CA6C-447B-AEF3-6B7CAAFE3113}" srcOrd="1" destOrd="0" presId="urn:microsoft.com/office/officeart/2005/8/layout/default"/>
    <dgm:cxn modelId="{CD05016E-637D-4E2E-B340-69C174D15868}" type="presParOf" srcId="{C25631E7-3B28-4E9B-8D52-5AC13AF46206}" destId="{0CC631D3-1103-45C7-937C-204934719FFC}" srcOrd="2" destOrd="0" presId="urn:microsoft.com/office/officeart/2005/8/layout/default"/>
    <dgm:cxn modelId="{9B8EB928-B465-4B03-899B-8CD5937A4611}" type="presParOf" srcId="{C25631E7-3B28-4E9B-8D52-5AC13AF46206}" destId="{38E363A2-6C8B-4216-B10C-D09B1459C16C}" srcOrd="3" destOrd="0" presId="urn:microsoft.com/office/officeart/2005/8/layout/default"/>
    <dgm:cxn modelId="{F64B6135-6049-4E74-AEAF-7DA0033C97E9}" type="presParOf" srcId="{C25631E7-3B28-4E9B-8D52-5AC13AF46206}" destId="{BE45C67F-455E-4F02-8EF1-BA94E9D8C169}" srcOrd="4" destOrd="0" presId="urn:microsoft.com/office/officeart/2005/8/layout/default"/>
    <dgm:cxn modelId="{8428BB83-DE8D-4610-B2C2-294A00101021}" type="presParOf" srcId="{C25631E7-3B28-4E9B-8D52-5AC13AF46206}" destId="{A5903DB2-1300-4F3D-815B-0D7FBFA027F1}" srcOrd="5" destOrd="0" presId="urn:microsoft.com/office/officeart/2005/8/layout/default"/>
    <dgm:cxn modelId="{0C276278-2A46-40B5-AC31-81051BD66229}" type="presParOf" srcId="{C25631E7-3B28-4E9B-8D52-5AC13AF46206}" destId="{42F61776-0B87-44B8-B6B4-8898F62F95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627BBE-1B6A-4D56-A025-D683243904A3}"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3111744E-9D41-4CAE-B582-674CA33375BC}">
      <dgm:prSet custT="1"/>
      <dgm:spPr/>
      <dgm:t>
        <a:bodyPr/>
        <a:lstStyle/>
        <a:p>
          <a:r>
            <a:rPr lang="en-US" sz="1600" dirty="0"/>
            <a:t>Go to </a:t>
          </a:r>
        </a:p>
        <a:p>
          <a:r>
            <a:rPr lang="en-US" sz="1600" dirty="0"/>
            <a:t>https://creativecommons.org/share-your-work.</a:t>
          </a:r>
        </a:p>
      </dgm:t>
    </dgm:pt>
    <dgm:pt modelId="{A5DB2D52-54E1-48B3-A5CE-FC5E3B531F5D}" type="parTrans" cxnId="{66C39E12-25A3-4FC3-AF1A-7CB5EFDA6334}">
      <dgm:prSet/>
      <dgm:spPr/>
      <dgm:t>
        <a:bodyPr/>
        <a:lstStyle/>
        <a:p>
          <a:endParaRPr lang="en-US"/>
        </a:p>
      </dgm:t>
    </dgm:pt>
    <dgm:pt modelId="{21B2A480-3BD8-4FCC-81CF-572BA09FEFA1}" type="sibTrans" cxnId="{66C39E12-25A3-4FC3-AF1A-7CB5EFDA6334}">
      <dgm:prSet/>
      <dgm:spPr>
        <a:solidFill>
          <a:schemeClr val="accent5">
            <a:lumMod val="40000"/>
            <a:lumOff val="60000"/>
            <a:alpha val="90000"/>
          </a:schemeClr>
        </a:solidFill>
      </dgm:spPr>
      <dgm:t>
        <a:bodyPr/>
        <a:lstStyle/>
        <a:p>
          <a:endParaRPr lang="en-US"/>
        </a:p>
      </dgm:t>
    </dgm:pt>
    <dgm:pt modelId="{2D6D607A-34A2-4E64-95FF-8FDB9AE4CF9D}">
      <dgm:prSet custT="1"/>
      <dgm:spPr/>
      <dgm:t>
        <a:bodyPr/>
        <a:lstStyle/>
        <a:p>
          <a:r>
            <a:rPr lang="en-US" sz="1600" dirty="0"/>
            <a:t>Use the Attribution Builder.</a:t>
          </a:r>
        </a:p>
      </dgm:t>
    </dgm:pt>
    <dgm:pt modelId="{F1128A69-D019-46D1-82B0-67C856B71A5B}" type="parTrans" cxnId="{52D15AB7-5201-445E-851C-BFEB01047CB0}">
      <dgm:prSet/>
      <dgm:spPr/>
      <dgm:t>
        <a:bodyPr/>
        <a:lstStyle/>
        <a:p>
          <a:endParaRPr lang="en-US"/>
        </a:p>
      </dgm:t>
    </dgm:pt>
    <dgm:pt modelId="{B3C982A6-7E87-433E-8FAA-BE20BC16F68F}" type="sibTrans" cxnId="{52D15AB7-5201-445E-851C-BFEB01047CB0}">
      <dgm:prSet/>
      <dgm:spPr>
        <a:solidFill>
          <a:schemeClr val="accent5">
            <a:lumMod val="40000"/>
            <a:lumOff val="60000"/>
            <a:alpha val="90000"/>
          </a:schemeClr>
        </a:solidFill>
      </dgm:spPr>
      <dgm:t>
        <a:bodyPr/>
        <a:lstStyle/>
        <a:p>
          <a:endParaRPr lang="en-US"/>
        </a:p>
      </dgm:t>
    </dgm:pt>
    <dgm:pt modelId="{E77F5617-FD3E-427F-A3CF-F93616DDFFD5}">
      <dgm:prSet custT="1"/>
      <dgm:spPr/>
      <dgm:t>
        <a:bodyPr/>
        <a:lstStyle/>
        <a:p>
          <a:r>
            <a:rPr lang="en-US" sz="1600" dirty="0"/>
            <a:t>View the human-readable License Deed.</a:t>
          </a:r>
        </a:p>
      </dgm:t>
    </dgm:pt>
    <dgm:pt modelId="{491A07E6-CE08-4A52-B48B-F3F85B039261}" type="parTrans" cxnId="{A559B83A-E12C-4DC8-BF32-85DE76CA6A58}">
      <dgm:prSet/>
      <dgm:spPr/>
      <dgm:t>
        <a:bodyPr/>
        <a:lstStyle/>
        <a:p>
          <a:endParaRPr lang="en-US"/>
        </a:p>
      </dgm:t>
    </dgm:pt>
    <dgm:pt modelId="{DA355ED0-312A-4131-B13C-28D2FB5EFE00}" type="sibTrans" cxnId="{A559B83A-E12C-4DC8-BF32-85DE76CA6A58}">
      <dgm:prSet/>
      <dgm:spPr>
        <a:solidFill>
          <a:schemeClr val="accent5">
            <a:lumMod val="40000"/>
            <a:lumOff val="60000"/>
            <a:alpha val="90000"/>
          </a:schemeClr>
        </a:solidFill>
      </dgm:spPr>
      <dgm:t>
        <a:bodyPr/>
        <a:lstStyle/>
        <a:p>
          <a:endParaRPr lang="en-US"/>
        </a:p>
      </dgm:t>
    </dgm:pt>
    <dgm:pt modelId="{5B216FBD-9940-4CF1-82CE-C0EB014B2C88}">
      <dgm:prSet custT="1"/>
      <dgm:spPr/>
      <dgm:t>
        <a:bodyPr/>
        <a:lstStyle/>
        <a:p>
          <a:r>
            <a:rPr lang="en-US" sz="1600" dirty="0"/>
            <a:t>Check out the Legal Code</a:t>
          </a:r>
        </a:p>
        <a:p>
          <a:r>
            <a:rPr lang="en-US" sz="1600" dirty="0"/>
            <a:t>(if you have time).</a:t>
          </a:r>
        </a:p>
      </dgm:t>
    </dgm:pt>
    <dgm:pt modelId="{49137EB2-A29B-409C-BE14-1006A89B1B64}" type="parTrans" cxnId="{D6F985DF-C960-4667-8F9F-E2473792177F}">
      <dgm:prSet/>
      <dgm:spPr/>
      <dgm:t>
        <a:bodyPr/>
        <a:lstStyle/>
        <a:p>
          <a:endParaRPr lang="en-US"/>
        </a:p>
      </dgm:t>
    </dgm:pt>
    <dgm:pt modelId="{39411B71-DD6B-4A73-B8CD-3A3A18CC02E7}" type="sibTrans" cxnId="{D6F985DF-C960-4667-8F9F-E2473792177F}">
      <dgm:prSet/>
      <dgm:spPr/>
      <dgm:t>
        <a:bodyPr/>
        <a:lstStyle/>
        <a:p>
          <a:endParaRPr lang="en-US"/>
        </a:p>
      </dgm:t>
    </dgm:pt>
    <dgm:pt modelId="{EC99B833-082E-4997-B1EE-EECA60143A7A}" type="pres">
      <dgm:prSet presAssocID="{6E627BBE-1B6A-4D56-A025-D683243904A3}" presName="outerComposite" presStyleCnt="0">
        <dgm:presLayoutVars>
          <dgm:chMax val="5"/>
          <dgm:dir/>
          <dgm:resizeHandles val="exact"/>
        </dgm:presLayoutVars>
      </dgm:prSet>
      <dgm:spPr/>
    </dgm:pt>
    <dgm:pt modelId="{78F11E85-F4B8-49F1-B427-851DD4B84F57}" type="pres">
      <dgm:prSet presAssocID="{6E627BBE-1B6A-4D56-A025-D683243904A3}" presName="dummyMaxCanvas" presStyleCnt="0">
        <dgm:presLayoutVars/>
      </dgm:prSet>
      <dgm:spPr/>
    </dgm:pt>
    <dgm:pt modelId="{2DE0908B-C49B-46A0-80F8-4FA723FB0C18}" type="pres">
      <dgm:prSet presAssocID="{6E627BBE-1B6A-4D56-A025-D683243904A3}" presName="FourNodes_1" presStyleLbl="node1" presStyleIdx="0" presStyleCnt="4">
        <dgm:presLayoutVars>
          <dgm:bulletEnabled val="1"/>
        </dgm:presLayoutVars>
      </dgm:prSet>
      <dgm:spPr/>
    </dgm:pt>
    <dgm:pt modelId="{DBC5128F-BB70-4ADC-8C79-A8E6DEAD01AA}" type="pres">
      <dgm:prSet presAssocID="{6E627BBE-1B6A-4D56-A025-D683243904A3}" presName="FourNodes_2" presStyleLbl="node1" presStyleIdx="1" presStyleCnt="4">
        <dgm:presLayoutVars>
          <dgm:bulletEnabled val="1"/>
        </dgm:presLayoutVars>
      </dgm:prSet>
      <dgm:spPr/>
    </dgm:pt>
    <dgm:pt modelId="{415950B9-083F-471A-92FF-49CF707F8F6E}" type="pres">
      <dgm:prSet presAssocID="{6E627BBE-1B6A-4D56-A025-D683243904A3}" presName="FourNodes_3" presStyleLbl="node1" presStyleIdx="2" presStyleCnt="4">
        <dgm:presLayoutVars>
          <dgm:bulletEnabled val="1"/>
        </dgm:presLayoutVars>
      </dgm:prSet>
      <dgm:spPr/>
    </dgm:pt>
    <dgm:pt modelId="{878AEF62-D3B0-49D2-8460-0C9E7632CDFA}" type="pres">
      <dgm:prSet presAssocID="{6E627BBE-1B6A-4D56-A025-D683243904A3}" presName="FourNodes_4" presStyleLbl="node1" presStyleIdx="3" presStyleCnt="4">
        <dgm:presLayoutVars>
          <dgm:bulletEnabled val="1"/>
        </dgm:presLayoutVars>
      </dgm:prSet>
      <dgm:spPr/>
    </dgm:pt>
    <dgm:pt modelId="{0451B61A-9FC9-4B4C-B008-36A9E0B46DE8}" type="pres">
      <dgm:prSet presAssocID="{6E627BBE-1B6A-4D56-A025-D683243904A3}" presName="FourConn_1-2" presStyleLbl="fgAccFollowNode1" presStyleIdx="0" presStyleCnt="3">
        <dgm:presLayoutVars>
          <dgm:bulletEnabled val="1"/>
        </dgm:presLayoutVars>
      </dgm:prSet>
      <dgm:spPr/>
    </dgm:pt>
    <dgm:pt modelId="{88F9F387-3A10-4C52-B7F9-AAA205632618}" type="pres">
      <dgm:prSet presAssocID="{6E627BBE-1B6A-4D56-A025-D683243904A3}" presName="FourConn_2-3" presStyleLbl="fgAccFollowNode1" presStyleIdx="1" presStyleCnt="3">
        <dgm:presLayoutVars>
          <dgm:bulletEnabled val="1"/>
        </dgm:presLayoutVars>
      </dgm:prSet>
      <dgm:spPr/>
    </dgm:pt>
    <dgm:pt modelId="{18D8CC0A-8BDF-4C0B-A22B-6BD6A96E9F73}" type="pres">
      <dgm:prSet presAssocID="{6E627BBE-1B6A-4D56-A025-D683243904A3}" presName="FourConn_3-4" presStyleLbl="fgAccFollowNode1" presStyleIdx="2" presStyleCnt="3">
        <dgm:presLayoutVars>
          <dgm:bulletEnabled val="1"/>
        </dgm:presLayoutVars>
      </dgm:prSet>
      <dgm:spPr/>
    </dgm:pt>
    <dgm:pt modelId="{D991130D-F7ED-4997-9BF0-037C16006B5D}" type="pres">
      <dgm:prSet presAssocID="{6E627BBE-1B6A-4D56-A025-D683243904A3}" presName="FourNodes_1_text" presStyleLbl="node1" presStyleIdx="3" presStyleCnt="4">
        <dgm:presLayoutVars>
          <dgm:bulletEnabled val="1"/>
        </dgm:presLayoutVars>
      </dgm:prSet>
      <dgm:spPr/>
    </dgm:pt>
    <dgm:pt modelId="{4172E76F-A8B8-4F14-A428-32134A7D92EC}" type="pres">
      <dgm:prSet presAssocID="{6E627BBE-1B6A-4D56-A025-D683243904A3}" presName="FourNodes_2_text" presStyleLbl="node1" presStyleIdx="3" presStyleCnt="4">
        <dgm:presLayoutVars>
          <dgm:bulletEnabled val="1"/>
        </dgm:presLayoutVars>
      </dgm:prSet>
      <dgm:spPr/>
    </dgm:pt>
    <dgm:pt modelId="{42F14900-5111-4C5B-B757-15044314C7DB}" type="pres">
      <dgm:prSet presAssocID="{6E627BBE-1B6A-4D56-A025-D683243904A3}" presName="FourNodes_3_text" presStyleLbl="node1" presStyleIdx="3" presStyleCnt="4">
        <dgm:presLayoutVars>
          <dgm:bulletEnabled val="1"/>
        </dgm:presLayoutVars>
      </dgm:prSet>
      <dgm:spPr/>
    </dgm:pt>
    <dgm:pt modelId="{39EC1B45-85FA-4097-A090-2B006966F7AD}" type="pres">
      <dgm:prSet presAssocID="{6E627BBE-1B6A-4D56-A025-D683243904A3}" presName="FourNodes_4_text" presStyleLbl="node1" presStyleIdx="3" presStyleCnt="4">
        <dgm:presLayoutVars>
          <dgm:bulletEnabled val="1"/>
        </dgm:presLayoutVars>
      </dgm:prSet>
      <dgm:spPr/>
    </dgm:pt>
  </dgm:ptLst>
  <dgm:cxnLst>
    <dgm:cxn modelId="{5E05150E-FE76-4475-B301-C9A52A1D3FD3}" type="presOf" srcId="{E77F5617-FD3E-427F-A3CF-F93616DDFFD5}" destId="{42F14900-5111-4C5B-B757-15044314C7DB}" srcOrd="1" destOrd="0" presId="urn:microsoft.com/office/officeart/2005/8/layout/vProcess5"/>
    <dgm:cxn modelId="{66C39E12-25A3-4FC3-AF1A-7CB5EFDA6334}" srcId="{6E627BBE-1B6A-4D56-A025-D683243904A3}" destId="{3111744E-9D41-4CAE-B582-674CA33375BC}" srcOrd="0" destOrd="0" parTransId="{A5DB2D52-54E1-48B3-A5CE-FC5E3B531F5D}" sibTransId="{21B2A480-3BD8-4FCC-81CF-572BA09FEFA1}"/>
    <dgm:cxn modelId="{29719416-99F0-4CF6-BC42-69EBD48CC9F1}" type="presOf" srcId="{6E627BBE-1B6A-4D56-A025-D683243904A3}" destId="{EC99B833-082E-4997-B1EE-EECA60143A7A}" srcOrd="0" destOrd="0" presId="urn:microsoft.com/office/officeart/2005/8/layout/vProcess5"/>
    <dgm:cxn modelId="{20FAF418-938D-4375-B073-32A8567221D3}" type="presOf" srcId="{5B216FBD-9940-4CF1-82CE-C0EB014B2C88}" destId="{39EC1B45-85FA-4097-A090-2B006966F7AD}" srcOrd="1" destOrd="0" presId="urn:microsoft.com/office/officeart/2005/8/layout/vProcess5"/>
    <dgm:cxn modelId="{20546526-F940-4FDE-9A6C-734F86D4A18E}" type="presOf" srcId="{2D6D607A-34A2-4E64-95FF-8FDB9AE4CF9D}" destId="{DBC5128F-BB70-4ADC-8C79-A8E6DEAD01AA}" srcOrd="0" destOrd="0" presId="urn:microsoft.com/office/officeart/2005/8/layout/vProcess5"/>
    <dgm:cxn modelId="{AF67EE35-D4C3-4159-9203-ECAFF2D7D067}" type="presOf" srcId="{21B2A480-3BD8-4FCC-81CF-572BA09FEFA1}" destId="{0451B61A-9FC9-4B4C-B008-36A9E0B46DE8}" srcOrd="0" destOrd="0" presId="urn:microsoft.com/office/officeart/2005/8/layout/vProcess5"/>
    <dgm:cxn modelId="{A559B83A-E12C-4DC8-BF32-85DE76CA6A58}" srcId="{6E627BBE-1B6A-4D56-A025-D683243904A3}" destId="{E77F5617-FD3E-427F-A3CF-F93616DDFFD5}" srcOrd="2" destOrd="0" parTransId="{491A07E6-CE08-4A52-B48B-F3F85B039261}" sibTransId="{DA355ED0-312A-4131-B13C-28D2FB5EFE00}"/>
    <dgm:cxn modelId="{7BB4AB63-A308-491C-8B20-21FB493F1BFD}" type="presOf" srcId="{3111744E-9D41-4CAE-B582-674CA33375BC}" destId="{D991130D-F7ED-4997-9BF0-037C16006B5D}" srcOrd="1" destOrd="0" presId="urn:microsoft.com/office/officeart/2005/8/layout/vProcess5"/>
    <dgm:cxn modelId="{65DC8F44-C66F-4892-9320-02739CAF249C}" type="presOf" srcId="{DA355ED0-312A-4131-B13C-28D2FB5EFE00}" destId="{18D8CC0A-8BDF-4C0B-A22B-6BD6A96E9F73}" srcOrd="0" destOrd="0" presId="urn:microsoft.com/office/officeart/2005/8/layout/vProcess5"/>
    <dgm:cxn modelId="{75707F4B-A538-43A0-927D-EEABD83261E7}" type="presOf" srcId="{3111744E-9D41-4CAE-B582-674CA33375BC}" destId="{2DE0908B-C49B-46A0-80F8-4FA723FB0C18}" srcOrd="0" destOrd="0" presId="urn:microsoft.com/office/officeart/2005/8/layout/vProcess5"/>
    <dgm:cxn modelId="{022AF14C-95CE-4F50-A896-0F86747E9749}" type="presOf" srcId="{B3C982A6-7E87-433E-8FAA-BE20BC16F68F}" destId="{88F9F387-3A10-4C52-B7F9-AAA205632618}" srcOrd="0" destOrd="0" presId="urn:microsoft.com/office/officeart/2005/8/layout/vProcess5"/>
    <dgm:cxn modelId="{B6833CA6-8243-4330-B0D4-F680C0561F3A}" type="presOf" srcId="{5B216FBD-9940-4CF1-82CE-C0EB014B2C88}" destId="{878AEF62-D3B0-49D2-8460-0C9E7632CDFA}" srcOrd="0" destOrd="0" presId="urn:microsoft.com/office/officeart/2005/8/layout/vProcess5"/>
    <dgm:cxn modelId="{52D15AB7-5201-445E-851C-BFEB01047CB0}" srcId="{6E627BBE-1B6A-4D56-A025-D683243904A3}" destId="{2D6D607A-34A2-4E64-95FF-8FDB9AE4CF9D}" srcOrd="1" destOrd="0" parTransId="{F1128A69-D019-46D1-82B0-67C856B71A5B}" sibTransId="{B3C982A6-7E87-433E-8FAA-BE20BC16F68F}"/>
    <dgm:cxn modelId="{5067EECB-126A-4136-9EE1-24BDA4DF08A0}" type="presOf" srcId="{2D6D607A-34A2-4E64-95FF-8FDB9AE4CF9D}" destId="{4172E76F-A8B8-4F14-A428-32134A7D92EC}" srcOrd="1" destOrd="0" presId="urn:microsoft.com/office/officeart/2005/8/layout/vProcess5"/>
    <dgm:cxn modelId="{A879BAD1-91D4-4E8A-882A-525A98445E9B}" type="presOf" srcId="{E77F5617-FD3E-427F-A3CF-F93616DDFFD5}" destId="{415950B9-083F-471A-92FF-49CF707F8F6E}" srcOrd="0" destOrd="0" presId="urn:microsoft.com/office/officeart/2005/8/layout/vProcess5"/>
    <dgm:cxn modelId="{D6F985DF-C960-4667-8F9F-E2473792177F}" srcId="{6E627BBE-1B6A-4D56-A025-D683243904A3}" destId="{5B216FBD-9940-4CF1-82CE-C0EB014B2C88}" srcOrd="3" destOrd="0" parTransId="{49137EB2-A29B-409C-BE14-1006A89B1B64}" sibTransId="{39411B71-DD6B-4A73-B8CD-3A3A18CC02E7}"/>
    <dgm:cxn modelId="{CC0780CE-30AD-47A9-AA64-A225DEF420A1}" type="presParOf" srcId="{EC99B833-082E-4997-B1EE-EECA60143A7A}" destId="{78F11E85-F4B8-49F1-B427-851DD4B84F57}" srcOrd="0" destOrd="0" presId="urn:microsoft.com/office/officeart/2005/8/layout/vProcess5"/>
    <dgm:cxn modelId="{6BFBFABF-A542-46F1-A560-4D16C999DE6A}" type="presParOf" srcId="{EC99B833-082E-4997-B1EE-EECA60143A7A}" destId="{2DE0908B-C49B-46A0-80F8-4FA723FB0C18}" srcOrd="1" destOrd="0" presId="urn:microsoft.com/office/officeart/2005/8/layout/vProcess5"/>
    <dgm:cxn modelId="{99BEE7C3-F3A5-45C3-91B8-31383BFD563C}" type="presParOf" srcId="{EC99B833-082E-4997-B1EE-EECA60143A7A}" destId="{DBC5128F-BB70-4ADC-8C79-A8E6DEAD01AA}" srcOrd="2" destOrd="0" presId="urn:microsoft.com/office/officeart/2005/8/layout/vProcess5"/>
    <dgm:cxn modelId="{E4FFDF73-A7B0-4828-ABA0-F40A89EA0E97}" type="presParOf" srcId="{EC99B833-082E-4997-B1EE-EECA60143A7A}" destId="{415950B9-083F-471A-92FF-49CF707F8F6E}" srcOrd="3" destOrd="0" presId="urn:microsoft.com/office/officeart/2005/8/layout/vProcess5"/>
    <dgm:cxn modelId="{222C83B4-B4DE-46F7-A915-CDD1D06DEBFD}" type="presParOf" srcId="{EC99B833-082E-4997-B1EE-EECA60143A7A}" destId="{878AEF62-D3B0-49D2-8460-0C9E7632CDFA}" srcOrd="4" destOrd="0" presId="urn:microsoft.com/office/officeart/2005/8/layout/vProcess5"/>
    <dgm:cxn modelId="{F679BA3E-4BCF-458B-B6B8-8751C2925883}" type="presParOf" srcId="{EC99B833-082E-4997-B1EE-EECA60143A7A}" destId="{0451B61A-9FC9-4B4C-B008-36A9E0B46DE8}" srcOrd="5" destOrd="0" presId="urn:microsoft.com/office/officeart/2005/8/layout/vProcess5"/>
    <dgm:cxn modelId="{5637341C-6841-4EEF-8F03-B01F2B993E14}" type="presParOf" srcId="{EC99B833-082E-4997-B1EE-EECA60143A7A}" destId="{88F9F387-3A10-4C52-B7F9-AAA205632618}" srcOrd="6" destOrd="0" presId="urn:microsoft.com/office/officeart/2005/8/layout/vProcess5"/>
    <dgm:cxn modelId="{750D9E55-D0D6-4629-BDCF-8E100DC4542B}" type="presParOf" srcId="{EC99B833-082E-4997-B1EE-EECA60143A7A}" destId="{18D8CC0A-8BDF-4C0B-A22B-6BD6A96E9F73}" srcOrd="7" destOrd="0" presId="urn:microsoft.com/office/officeart/2005/8/layout/vProcess5"/>
    <dgm:cxn modelId="{B9363956-80E9-40CB-B9B0-3D6AB2094BAD}" type="presParOf" srcId="{EC99B833-082E-4997-B1EE-EECA60143A7A}" destId="{D991130D-F7ED-4997-9BF0-037C16006B5D}" srcOrd="8" destOrd="0" presId="urn:microsoft.com/office/officeart/2005/8/layout/vProcess5"/>
    <dgm:cxn modelId="{77416695-7533-487D-A03B-FB722F89A868}" type="presParOf" srcId="{EC99B833-082E-4997-B1EE-EECA60143A7A}" destId="{4172E76F-A8B8-4F14-A428-32134A7D92EC}" srcOrd="9" destOrd="0" presId="urn:microsoft.com/office/officeart/2005/8/layout/vProcess5"/>
    <dgm:cxn modelId="{072B5BCC-1D12-4697-A0BE-955BFCFD5987}" type="presParOf" srcId="{EC99B833-082E-4997-B1EE-EECA60143A7A}" destId="{42F14900-5111-4C5B-B757-15044314C7DB}" srcOrd="10" destOrd="0" presId="urn:microsoft.com/office/officeart/2005/8/layout/vProcess5"/>
    <dgm:cxn modelId="{C590AB89-E472-4508-A76C-558C8AA26D85}" type="presParOf" srcId="{EC99B833-082E-4997-B1EE-EECA60143A7A}" destId="{39EC1B45-85FA-4097-A090-2B006966F7A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B7DE22-12A2-4D6A-8CB8-9A2AE426D92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F32E51-A1D2-4678-B9D2-E8E923AB1494}">
      <dgm:prSet/>
      <dgm:spPr/>
      <dgm:t>
        <a:bodyPr/>
        <a:lstStyle/>
        <a:p>
          <a:pPr>
            <a:lnSpc>
              <a:spcPct val="100000"/>
            </a:lnSpc>
          </a:pPr>
          <a:r>
            <a:rPr lang="en-US"/>
            <a:t>Open Pedagogy as critical pedagogy</a:t>
          </a:r>
        </a:p>
      </dgm:t>
    </dgm:pt>
    <dgm:pt modelId="{AEE2B22C-8A3F-4F9D-8831-D19AD87FF668}" type="parTrans" cxnId="{ABC1355E-E11B-47AD-8EA5-1E8466F64D61}">
      <dgm:prSet/>
      <dgm:spPr/>
      <dgm:t>
        <a:bodyPr/>
        <a:lstStyle/>
        <a:p>
          <a:endParaRPr lang="en-US"/>
        </a:p>
      </dgm:t>
    </dgm:pt>
    <dgm:pt modelId="{3FDBB6E0-A28E-452F-AA41-4477051A765C}" type="sibTrans" cxnId="{ABC1355E-E11B-47AD-8EA5-1E8466F64D61}">
      <dgm:prSet/>
      <dgm:spPr/>
      <dgm:t>
        <a:bodyPr/>
        <a:lstStyle/>
        <a:p>
          <a:endParaRPr lang="en-US"/>
        </a:p>
      </dgm:t>
    </dgm:pt>
    <dgm:pt modelId="{1F4927C5-2DC2-430E-A4A5-41369D9685F3}">
      <dgm:prSet/>
      <dgm:spPr/>
      <dgm:t>
        <a:bodyPr/>
        <a:lstStyle/>
        <a:p>
          <a:pPr>
            <a:lnSpc>
              <a:spcPct val="100000"/>
            </a:lnSpc>
          </a:pPr>
          <a:r>
            <a:rPr lang="en-US"/>
            <a:t>OER-Enabled Pedagogy: teaching beyond copyright restrictions</a:t>
          </a:r>
        </a:p>
      </dgm:t>
    </dgm:pt>
    <dgm:pt modelId="{8EDD4A2E-46F9-4873-B0A4-4F17E4BD84B3}" type="parTrans" cxnId="{5C1DAA1A-6413-49A5-8921-00733CEE14FB}">
      <dgm:prSet/>
      <dgm:spPr/>
      <dgm:t>
        <a:bodyPr/>
        <a:lstStyle/>
        <a:p>
          <a:endParaRPr lang="en-US"/>
        </a:p>
      </dgm:t>
    </dgm:pt>
    <dgm:pt modelId="{477B4991-F08A-4F0A-AA60-B9542DCFEDCF}" type="sibTrans" cxnId="{5C1DAA1A-6413-49A5-8921-00733CEE14FB}">
      <dgm:prSet/>
      <dgm:spPr/>
      <dgm:t>
        <a:bodyPr/>
        <a:lstStyle/>
        <a:p>
          <a:endParaRPr lang="en-US"/>
        </a:p>
      </dgm:t>
    </dgm:pt>
    <dgm:pt modelId="{6AF48D47-D592-4AA8-A867-527F8A44B5DA}" type="pres">
      <dgm:prSet presAssocID="{08B7DE22-12A2-4D6A-8CB8-9A2AE426D924}" presName="root" presStyleCnt="0">
        <dgm:presLayoutVars>
          <dgm:dir/>
          <dgm:resizeHandles val="exact"/>
        </dgm:presLayoutVars>
      </dgm:prSet>
      <dgm:spPr/>
    </dgm:pt>
    <dgm:pt modelId="{B28D9504-9F61-4B1A-9E34-7CF79E768578}" type="pres">
      <dgm:prSet presAssocID="{CEF32E51-A1D2-4678-B9D2-E8E923AB1494}" presName="compNode" presStyleCnt="0"/>
      <dgm:spPr/>
    </dgm:pt>
    <dgm:pt modelId="{3CCFEA06-4603-4CD2-BA28-F9442D816B05}" type="pres">
      <dgm:prSet presAssocID="{CEF32E51-A1D2-4678-B9D2-E8E923AB1494}" presName="bgRect" presStyleLbl="bgShp" presStyleIdx="0" presStyleCnt="2"/>
      <dgm:spPr/>
    </dgm:pt>
    <dgm:pt modelId="{36C1B92C-C375-49B5-95D1-002C7DF3025A}" type="pres">
      <dgm:prSet presAssocID="{CEF32E51-A1D2-4678-B9D2-E8E923AB14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Icon"/>
        </a:ext>
      </dgm:extLst>
    </dgm:pt>
    <dgm:pt modelId="{BAB93493-A9FF-4D78-8890-72E16ED1C0AF}" type="pres">
      <dgm:prSet presAssocID="{CEF32E51-A1D2-4678-B9D2-E8E923AB1494}" presName="spaceRect" presStyleCnt="0"/>
      <dgm:spPr/>
    </dgm:pt>
    <dgm:pt modelId="{8CD9B5CA-116E-4410-A219-1E8A3188580C}" type="pres">
      <dgm:prSet presAssocID="{CEF32E51-A1D2-4678-B9D2-E8E923AB1494}" presName="parTx" presStyleLbl="revTx" presStyleIdx="0" presStyleCnt="2">
        <dgm:presLayoutVars>
          <dgm:chMax val="0"/>
          <dgm:chPref val="0"/>
        </dgm:presLayoutVars>
      </dgm:prSet>
      <dgm:spPr/>
    </dgm:pt>
    <dgm:pt modelId="{51CAA144-3328-445A-AC09-E47419550FF1}" type="pres">
      <dgm:prSet presAssocID="{3FDBB6E0-A28E-452F-AA41-4477051A765C}" presName="sibTrans" presStyleCnt="0"/>
      <dgm:spPr/>
    </dgm:pt>
    <dgm:pt modelId="{4E7C3923-97BA-4698-95CE-3A1E400670BF}" type="pres">
      <dgm:prSet presAssocID="{1F4927C5-2DC2-430E-A4A5-41369D9685F3}" presName="compNode" presStyleCnt="0"/>
      <dgm:spPr/>
    </dgm:pt>
    <dgm:pt modelId="{509F182E-5F8E-446F-9B70-FAF8C590800F}" type="pres">
      <dgm:prSet presAssocID="{1F4927C5-2DC2-430E-A4A5-41369D9685F3}" presName="bgRect" presStyleLbl="bgShp" presStyleIdx="1" presStyleCnt="2"/>
      <dgm:spPr/>
    </dgm:pt>
    <dgm:pt modelId="{13BAFF6B-70D4-4D70-92A2-6A9C3098BD2A}" type="pres">
      <dgm:prSet presAssocID="{1F4927C5-2DC2-430E-A4A5-41369D9685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Icon"/>
        </a:ext>
      </dgm:extLst>
    </dgm:pt>
    <dgm:pt modelId="{36FDF64B-16B3-4B92-8FE5-C2C7BAD7FF7B}" type="pres">
      <dgm:prSet presAssocID="{1F4927C5-2DC2-430E-A4A5-41369D9685F3}" presName="spaceRect" presStyleCnt="0"/>
      <dgm:spPr/>
    </dgm:pt>
    <dgm:pt modelId="{B1E4639A-2C95-408E-8B8D-EC5ABCDF54FE}" type="pres">
      <dgm:prSet presAssocID="{1F4927C5-2DC2-430E-A4A5-41369D9685F3}" presName="parTx" presStyleLbl="revTx" presStyleIdx="1" presStyleCnt="2">
        <dgm:presLayoutVars>
          <dgm:chMax val="0"/>
          <dgm:chPref val="0"/>
        </dgm:presLayoutVars>
      </dgm:prSet>
      <dgm:spPr/>
    </dgm:pt>
  </dgm:ptLst>
  <dgm:cxnLst>
    <dgm:cxn modelId="{CFACB402-4A82-443C-A2A7-EF02E977B897}" type="presOf" srcId="{CEF32E51-A1D2-4678-B9D2-E8E923AB1494}" destId="{8CD9B5CA-116E-4410-A219-1E8A3188580C}" srcOrd="0" destOrd="0" presId="urn:microsoft.com/office/officeart/2018/2/layout/IconVerticalSolidList"/>
    <dgm:cxn modelId="{5C1DAA1A-6413-49A5-8921-00733CEE14FB}" srcId="{08B7DE22-12A2-4D6A-8CB8-9A2AE426D924}" destId="{1F4927C5-2DC2-430E-A4A5-41369D9685F3}" srcOrd="1" destOrd="0" parTransId="{8EDD4A2E-46F9-4873-B0A4-4F17E4BD84B3}" sibTransId="{477B4991-F08A-4F0A-AA60-B9542DCFEDCF}"/>
    <dgm:cxn modelId="{ABC1355E-E11B-47AD-8EA5-1E8466F64D61}" srcId="{08B7DE22-12A2-4D6A-8CB8-9A2AE426D924}" destId="{CEF32E51-A1D2-4678-B9D2-E8E923AB1494}" srcOrd="0" destOrd="0" parTransId="{AEE2B22C-8A3F-4F9D-8831-D19AD87FF668}" sibTransId="{3FDBB6E0-A28E-452F-AA41-4477051A765C}"/>
    <dgm:cxn modelId="{453C2C59-9B98-4341-9A80-C0739BCBD717}" type="presOf" srcId="{1F4927C5-2DC2-430E-A4A5-41369D9685F3}" destId="{B1E4639A-2C95-408E-8B8D-EC5ABCDF54FE}" srcOrd="0" destOrd="0" presId="urn:microsoft.com/office/officeart/2018/2/layout/IconVerticalSolidList"/>
    <dgm:cxn modelId="{3A3D86D9-B867-4EF7-940C-868952270B57}" type="presOf" srcId="{08B7DE22-12A2-4D6A-8CB8-9A2AE426D924}" destId="{6AF48D47-D592-4AA8-A867-527F8A44B5DA}" srcOrd="0" destOrd="0" presId="urn:microsoft.com/office/officeart/2018/2/layout/IconVerticalSolidList"/>
    <dgm:cxn modelId="{C315CE58-92B6-44CF-AD99-E462D529A400}" type="presParOf" srcId="{6AF48D47-D592-4AA8-A867-527F8A44B5DA}" destId="{B28D9504-9F61-4B1A-9E34-7CF79E768578}" srcOrd="0" destOrd="0" presId="urn:microsoft.com/office/officeart/2018/2/layout/IconVerticalSolidList"/>
    <dgm:cxn modelId="{F4B16658-4413-423A-AB7B-BEC8A27058EF}" type="presParOf" srcId="{B28D9504-9F61-4B1A-9E34-7CF79E768578}" destId="{3CCFEA06-4603-4CD2-BA28-F9442D816B05}" srcOrd="0" destOrd="0" presId="urn:microsoft.com/office/officeart/2018/2/layout/IconVerticalSolidList"/>
    <dgm:cxn modelId="{2A49DBE9-C44B-40AB-87D2-1743B7433EFD}" type="presParOf" srcId="{B28D9504-9F61-4B1A-9E34-7CF79E768578}" destId="{36C1B92C-C375-49B5-95D1-002C7DF3025A}" srcOrd="1" destOrd="0" presId="urn:microsoft.com/office/officeart/2018/2/layout/IconVerticalSolidList"/>
    <dgm:cxn modelId="{440BE1AD-943A-4C3A-A3A4-0EB72BFF9087}" type="presParOf" srcId="{B28D9504-9F61-4B1A-9E34-7CF79E768578}" destId="{BAB93493-A9FF-4D78-8890-72E16ED1C0AF}" srcOrd="2" destOrd="0" presId="urn:microsoft.com/office/officeart/2018/2/layout/IconVerticalSolidList"/>
    <dgm:cxn modelId="{16093ADD-4BEF-49EC-8E4E-0CF97204D2E7}" type="presParOf" srcId="{B28D9504-9F61-4B1A-9E34-7CF79E768578}" destId="{8CD9B5CA-116E-4410-A219-1E8A3188580C}" srcOrd="3" destOrd="0" presId="urn:microsoft.com/office/officeart/2018/2/layout/IconVerticalSolidList"/>
    <dgm:cxn modelId="{B161EB4D-11F7-44D0-900E-B8C1B5B419B4}" type="presParOf" srcId="{6AF48D47-D592-4AA8-A867-527F8A44B5DA}" destId="{51CAA144-3328-445A-AC09-E47419550FF1}" srcOrd="1" destOrd="0" presId="urn:microsoft.com/office/officeart/2018/2/layout/IconVerticalSolidList"/>
    <dgm:cxn modelId="{2EF28B87-5F93-47D0-A7F9-95FD9BD6A99C}" type="presParOf" srcId="{6AF48D47-D592-4AA8-A867-527F8A44B5DA}" destId="{4E7C3923-97BA-4698-95CE-3A1E400670BF}" srcOrd="2" destOrd="0" presId="urn:microsoft.com/office/officeart/2018/2/layout/IconVerticalSolidList"/>
    <dgm:cxn modelId="{8C9C07BF-D573-4196-99AA-33077ED3163D}" type="presParOf" srcId="{4E7C3923-97BA-4698-95CE-3A1E400670BF}" destId="{509F182E-5F8E-446F-9B70-FAF8C590800F}" srcOrd="0" destOrd="0" presId="urn:microsoft.com/office/officeart/2018/2/layout/IconVerticalSolidList"/>
    <dgm:cxn modelId="{C50CA19F-23F6-4F8C-93DB-2753ACFE82AD}" type="presParOf" srcId="{4E7C3923-97BA-4698-95CE-3A1E400670BF}" destId="{13BAFF6B-70D4-4D70-92A2-6A9C3098BD2A}" srcOrd="1" destOrd="0" presId="urn:microsoft.com/office/officeart/2018/2/layout/IconVerticalSolidList"/>
    <dgm:cxn modelId="{5D4C1164-FB19-460F-98AB-24ADA72AB62F}" type="presParOf" srcId="{4E7C3923-97BA-4698-95CE-3A1E400670BF}" destId="{36FDF64B-16B3-4B92-8FE5-C2C7BAD7FF7B}" srcOrd="2" destOrd="0" presId="urn:microsoft.com/office/officeart/2018/2/layout/IconVerticalSolidList"/>
    <dgm:cxn modelId="{C11CB40D-64D3-408D-B4F9-336CC22EABAA}" type="presParOf" srcId="{4E7C3923-97BA-4698-95CE-3A1E400670BF}" destId="{B1E4639A-2C95-408E-8B8D-EC5ABCDF54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D1787B-42E8-4D35-8DDC-2EBD34A7A4F4}"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A14CB8F9-850E-49CF-8C4F-8B5F9A08DB1B}">
      <dgm:prSet/>
      <dgm:spPr/>
      <dgm:t>
        <a:bodyPr/>
        <a:lstStyle/>
        <a:p>
          <a:r>
            <a:rPr lang="en-US"/>
            <a:t>Students learn by doing/making</a:t>
          </a:r>
        </a:p>
      </dgm:t>
    </dgm:pt>
    <dgm:pt modelId="{84C2BDFB-C1F9-4F79-9641-BA1867C096E0}" type="parTrans" cxnId="{E139DCBC-BD43-4C3C-B446-02B312D412D8}">
      <dgm:prSet/>
      <dgm:spPr/>
      <dgm:t>
        <a:bodyPr/>
        <a:lstStyle/>
        <a:p>
          <a:endParaRPr lang="en-US"/>
        </a:p>
      </dgm:t>
    </dgm:pt>
    <dgm:pt modelId="{EA5467FA-DEC0-4A88-B9AE-060B12A93EE8}" type="sibTrans" cxnId="{E139DCBC-BD43-4C3C-B446-02B312D412D8}">
      <dgm:prSet/>
      <dgm:spPr/>
      <dgm:t>
        <a:bodyPr/>
        <a:lstStyle/>
        <a:p>
          <a:endParaRPr lang="en-US"/>
        </a:p>
      </dgm:t>
    </dgm:pt>
    <dgm:pt modelId="{97C1FB2D-F540-4569-A77F-397370005E0C}">
      <dgm:prSet/>
      <dgm:spPr/>
      <dgm:t>
        <a:bodyPr/>
        <a:lstStyle/>
        <a:p>
          <a:r>
            <a:rPr lang="en-US"/>
            <a:t>Copyright prohibits broad categories of </a:t>
          </a:r>
          <a:r>
            <a:rPr lang="en-US">
              <a:latin typeface="+mn-lt"/>
            </a:rPr>
            <a:t>creative</a:t>
          </a:r>
          <a:r>
            <a:rPr lang="en-US">
              <a:latin typeface="Calibri Light" panose="020F0302020204030204"/>
            </a:rPr>
            <a:t> </a:t>
          </a:r>
          <a:r>
            <a:rPr lang="en-US"/>
            <a:t>activity without </a:t>
          </a:r>
          <a:r>
            <a:rPr lang="en-US">
              <a:latin typeface="+mn-lt"/>
            </a:rPr>
            <a:t>permissions</a:t>
          </a:r>
          <a:r>
            <a:rPr lang="en-US"/>
            <a:t> from a rights holder</a:t>
          </a:r>
        </a:p>
      </dgm:t>
    </dgm:pt>
    <dgm:pt modelId="{8052EB0D-DF0A-43E3-A696-342AED0C0273}" type="parTrans" cxnId="{4997247B-0283-497A-A7B4-24F92C13878F}">
      <dgm:prSet/>
      <dgm:spPr/>
      <dgm:t>
        <a:bodyPr/>
        <a:lstStyle/>
        <a:p>
          <a:endParaRPr lang="en-US"/>
        </a:p>
      </dgm:t>
    </dgm:pt>
    <dgm:pt modelId="{7977344D-3604-481E-8790-3927F8CD505A}" type="sibTrans" cxnId="{4997247B-0283-497A-A7B4-24F92C13878F}">
      <dgm:prSet/>
      <dgm:spPr/>
      <dgm:t>
        <a:bodyPr/>
        <a:lstStyle/>
        <a:p>
          <a:endParaRPr lang="en-US"/>
        </a:p>
      </dgm:t>
    </dgm:pt>
    <dgm:pt modelId="{A55FB851-A361-4223-BFFE-40B2DE492739}">
      <dgm:prSet/>
      <dgm:spPr/>
      <dgm:t>
        <a:bodyPr/>
        <a:lstStyle/>
        <a:p>
          <a:r>
            <a:rPr lang="en-US"/>
            <a:t>Therefore, copyright limits the ways in which students can learn</a:t>
          </a:r>
        </a:p>
      </dgm:t>
    </dgm:pt>
    <dgm:pt modelId="{8E156D48-2AAC-4A0A-9379-27A53131226E}" type="parTrans" cxnId="{E29D533B-0A9F-446E-973F-91A490170B03}">
      <dgm:prSet/>
      <dgm:spPr/>
      <dgm:t>
        <a:bodyPr/>
        <a:lstStyle/>
        <a:p>
          <a:endParaRPr lang="en-US"/>
        </a:p>
      </dgm:t>
    </dgm:pt>
    <dgm:pt modelId="{ABE588FB-5F71-4D01-B2B6-F46070C1BF4C}" type="sibTrans" cxnId="{E29D533B-0A9F-446E-973F-91A490170B03}">
      <dgm:prSet/>
      <dgm:spPr/>
      <dgm:t>
        <a:bodyPr/>
        <a:lstStyle/>
        <a:p>
          <a:endParaRPr lang="en-US"/>
        </a:p>
      </dgm:t>
    </dgm:pt>
    <dgm:pt modelId="{E7261862-A4D0-49A6-8F6D-F23353D9F70F}">
      <dgm:prSet/>
      <dgm:spPr/>
      <dgm:t>
        <a:bodyPr/>
        <a:lstStyle/>
        <a:p>
          <a:r>
            <a:rPr lang="en-US"/>
            <a:t>The 5R’s of OER lift these restrictions</a:t>
          </a:r>
        </a:p>
      </dgm:t>
    </dgm:pt>
    <dgm:pt modelId="{C21521EA-2EA9-4C15-9918-E1834228A02B}" type="parTrans" cxnId="{D005DC0B-A384-4654-8A31-4CD708C9B176}">
      <dgm:prSet/>
      <dgm:spPr/>
      <dgm:t>
        <a:bodyPr/>
        <a:lstStyle/>
        <a:p>
          <a:endParaRPr lang="en-US"/>
        </a:p>
      </dgm:t>
    </dgm:pt>
    <dgm:pt modelId="{AF5DE179-9B32-4573-AE0D-D583CF8138F3}" type="sibTrans" cxnId="{D005DC0B-A384-4654-8A31-4CD708C9B176}">
      <dgm:prSet/>
      <dgm:spPr/>
      <dgm:t>
        <a:bodyPr/>
        <a:lstStyle/>
        <a:p>
          <a:endParaRPr lang="en-US"/>
        </a:p>
      </dgm:t>
    </dgm:pt>
    <dgm:pt modelId="{2C1A8C54-FD4F-4A3B-9AD0-8073DD22FDD4}">
      <dgm:prSet/>
      <dgm:spPr/>
      <dgm:t>
        <a:bodyPr/>
        <a:lstStyle/>
        <a:p>
          <a:r>
            <a:rPr lang="en-US"/>
            <a:t>Therefore, students are free to engage in a broader range of activities and, learn in a broader range of ways </a:t>
          </a:r>
        </a:p>
      </dgm:t>
    </dgm:pt>
    <dgm:pt modelId="{541B166D-A9B2-40FB-B047-240D04FAE501}" type="parTrans" cxnId="{2EF12990-E242-473C-BBFF-BA34D625F456}">
      <dgm:prSet/>
      <dgm:spPr/>
      <dgm:t>
        <a:bodyPr/>
        <a:lstStyle/>
        <a:p>
          <a:endParaRPr lang="en-US"/>
        </a:p>
      </dgm:t>
    </dgm:pt>
    <dgm:pt modelId="{1825A55A-5083-46BB-97EC-D454EC282F8D}" type="sibTrans" cxnId="{2EF12990-E242-473C-BBFF-BA34D625F456}">
      <dgm:prSet/>
      <dgm:spPr/>
      <dgm:t>
        <a:bodyPr/>
        <a:lstStyle/>
        <a:p>
          <a:endParaRPr lang="en-US"/>
        </a:p>
      </dgm:t>
    </dgm:pt>
    <dgm:pt modelId="{83DF3C70-7029-462E-8939-101D76D9FEA7}" type="pres">
      <dgm:prSet presAssocID="{FFD1787B-42E8-4D35-8DDC-2EBD34A7A4F4}" presName="outerComposite" presStyleCnt="0">
        <dgm:presLayoutVars>
          <dgm:chMax val="5"/>
          <dgm:dir/>
          <dgm:resizeHandles val="exact"/>
        </dgm:presLayoutVars>
      </dgm:prSet>
      <dgm:spPr/>
    </dgm:pt>
    <dgm:pt modelId="{4DC25734-76E6-49F9-A97B-2BA62BF4F22E}" type="pres">
      <dgm:prSet presAssocID="{FFD1787B-42E8-4D35-8DDC-2EBD34A7A4F4}" presName="dummyMaxCanvas" presStyleCnt="0">
        <dgm:presLayoutVars/>
      </dgm:prSet>
      <dgm:spPr/>
    </dgm:pt>
    <dgm:pt modelId="{EFFDABC4-A8F4-42AF-AE3D-F9276BA04E9F}" type="pres">
      <dgm:prSet presAssocID="{FFD1787B-42E8-4D35-8DDC-2EBD34A7A4F4}" presName="FiveNodes_1" presStyleLbl="node1" presStyleIdx="0" presStyleCnt="5">
        <dgm:presLayoutVars>
          <dgm:bulletEnabled val="1"/>
        </dgm:presLayoutVars>
      </dgm:prSet>
      <dgm:spPr/>
    </dgm:pt>
    <dgm:pt modelId="{B0EF3EDC-94A1-48E9-B75A-412D40D16F24}" type="pres">
      <dgm:prSet presAssocID="{FFD1787B-42E8-4D35-8DDC-2EBD34A7A4F4}" presName="FiveNodes_2" presStyleLbl="node1" presStyleIdx="1" presStyleCnt="5">
        <dgm:presLayoutVars>
          <dgm:bulletEnabled val="1"/>
        </dgm:presLayoutVars>
      </dgm:prSet>
      <dgm:spPr/>
    </dgm:pt>
    <dgm:pt modelId="{A84B729B-34AA-4115-B9A5-C061BBC0B533}" type="pres">
      <dgm:prSet presAssocID="{FFD1787B-42E8-4D35-8DDC-2EBD34A7A4F4}" presName="FiveNodes_3" presStyleLbl="node1" presStyleIdx="2" presStyleCnt="5">
        <dgm:presLayoutVars>
          <dgm:bulletEnabled val="1"/>
        </dgm:presLayoutVars>
      </dgm:prSet>
      <dgm:spPr/>
    </dgm:pt>
    <dgm:pt modelId="{02E408B1-303F-4215-8453-9CECD59B284C}" type="pres">
      <dgm:prSet presAssocID="{FFD1787B-42E8-4D35-8DDC-2EBD34A7A4F4}" presName="FiveNodes_4" presStyleLbl="node1" presStyleIdx="3" presStyleCnt="5">
        <dgm:presLayoutVars>
          <dgm:bulletEnabled val="1"/>
        </dgm:presLayoutVars>
      </dgm:prSet>
      <dgm:spPr/>
    </dgm:pt>
    <dgm:pt modelId="{314E3EF6-BFA0-4465-8E57-3B9598594645}" type="pres">
      <dgm:prSet presAssocID="{FFD1787B-42E8-4D35-8DDC-2EBD34A7A4F4}" presName="FiveNodes_5" presStyleLbl="node1" presStyleIdx="4" presStyleCnt="5">
        <dgm:presLayoutVars>
          <dgm:bulletEnabled val="1"/>
        </dgm:presLayoutVars>
      </dgm:prSet>
      <dgm:spPr/>
    </dgm:pt>
    <dgm:pt modelId="{89966B13-C557-4836-881F-5F27102FA70C}" type="pres">
      <dgm:prSet presAssocID="{FFD1787B-42E8-4D35-8DDC-2EBD34A7A4F4}" presName="FiveConn_1-2" presStyleLbl="fgAccFollowNode1" presStyleIdx="0" presStyleCnt="4">
        <dgm:presLayoutVars>
          <dgm:bulletEnabled val="1"/>
        </dgm:presLayoutVars>
      </dgm:prSet>
      <dgm:spPr/>
    </dgm:pt>
    <dgm:pt modelId="{158E3531-5552-4979-AB4C-ACA394355E82}" type="pres">
      <dgm:prSet presAssocID="{FFD1787B-42E8-4D35-8DDC-2EBD34A7A4F4}" presName="FiveConn_2-3" presStyleLbl="fgAccFollowNode1" presStyleIdx="1" presStyleCnt="4">
        <dgm:presLayoutVars>
          <dgm:bulletEnabled val="1"/>
        </dgm:presLayoutVars>
      </dgm:prSet>
      <dgm:spPr/>
    </dgm:pt>
    <dgm:pt modelId="{8EA600CD-22D1-43AC-9745-1D1FF729E450}" type="pres">
      <dgm:prSet presAssocID="{FFD1787B-42E8-4D35-8DDC-2EBD34A7A4F4}" presName="FiveConn_3-4" presStyleLbl="fgAccFollowNode1" presStyleIdx="2" presStyleCnt="4">
        <dgm:presLayoutVars>
          <dgm:bulletEnabled val="1"/>
        </dgm:presLayoutVars>
      </dgm:prSet>
      <dgm:spPr/>
    </dgm:pt>
    <dgm:pt modelId="{49956533-7B9E-411F-9E7B-E07B53F2C8B0}" type="pres">
      <dgm:prSet presAssocID="{FFD1787B-42E8-4D35-8DDC-2EBD34A7A4F4}" presName="FiveConn_4-5" presStyleLbl="fgAccFollowNode1" presStyleIdx="3" presStyleCnt="4">
        <dgm:presLayoutVars>
          <dgm:bulletEnabled val="1"/>
        </dgm:presLayoutVars>
      </dgm:prSet>
      <dgm:spPr/>
    </dgm:pt>
    <dgm:pt modelId="{298CF517-17B3-41E6-9E35-DB7852522BB2}" type="pres">
      <dgm:prSet presAssocID="{FFD1787B-42E8-4D35-8DDC-2EBD34A7A4F4}" presName="FiveNodes_1_text" presStyleLbl="node1" presStyleIdx="4" presStyleCnt="5">
        <dgm:presLayoutVars>
          <dgm:bulletEnabled val="1"/>
        </dgm:presLayoutVars>
      </dgm:prSet>
      <dgm:spPr/>
    </dgm:pt>
    <dgm:pt modelId="{87EA9C59-DA5C-4BCA-91A3-F52F2506D276}" type="pres">
      <dgm:prSet presAssocID="{FFD1787B-42E8-4D35-8DDC-2EBD34A7A4F4}" presName="FiveNodes_2_text" presStyleLbl="node1" presStyleIdx="4" presStyleCnt="5">
        <dgm:presLayoutVars>
          <dgm:bulletEnabled val="1"/>
        </dgm:presLayoutVars>
      </dgm:prSet>
      <dgm:spPr/>
    </dgm:pt>
    <dgm:pt modelId="{3D669231-DF51-4353-B4BB-BC6B7CB82C53}" type="pres">
      <dgm:prSet presAssocID="{FFD1787B-42E8-4D35-8DDC-2EBD34A7A4F4}" presName="FiveNodes_3_text" presStyleLbl="node1" presStyleIdx="4" presStyleCnt="5">
        <dgm:presLayoutVars>
          <dgm:bulletEnabled val="1"/>
        </dgm:presLayoutVars>
      </dgm:prSet>
      <dgm:spPr/>
    </dgm:pt>
    <dgm:pt modelId="{F288AD1E-049F-4602-9170-1CD97E994BE2}" type="pres">
      <dgm:prSet presAssocID="{FFD1787B-42E8-4D35-8DDC-2EBD34A7A4F4}" presName="FiveNodes_4_text" presStyleLbl="node1" presStyleIdx="4" presStyleCnt="5">
        <dgm:presLayoutVars>
          <dgm:bulletEnabled val="1"/>
        </dgm:presLayoutVars>
      </dgm:prSet>
      <dgm:spPr/>
    </dgm:pt>
    <dgm:pt modelId="{42AE490F-2EF7-4995-A691-ABDE48C1B66D}" type="pres">
      <dgm:prSet presAssocID="{FFD1787B-42E8-4D35-8DDC-2EBD34A7A4F4}" presName="FiveNodes_5_text" presStyleLbl="node1" presStyleIdx="4" presStyleCnt="5">
        <dgm:presLayoutVars>
          <dgm:bulletEnabled val="1"/>
        </dgm:presLayoutVars>
      </dgm:prSet>
      <dgm:spPr/>
    </dgm:pt>
  </dgm:ptLst>
  <dgm:cxnLst>
    <dgm:cxn modelId="{DD948D03-E8CC-4168-A889-E73396C15A47}" type="presOf" srcId="{EA5467FA-DEC0-4A88-B9AE-060B12A93EE8}" destId="{89966B13-C557-4836-881F-5F27102FA70C}" srcOrd="0" destOrd="0" presId="urn:microsoft.com/office/officeart/2005/8/layout/vProcess5"/>
    <dgm:cxn modelId="{D005DC0B-A384-4654-8A31-4CD708C9B176}" srcId="{FFD1787B-42E8-4D35-8DDC-2EBD34A7A4F4}" destId="{E7261862-A4D0-49A6-8F6D-F23353D9F70F}" srcOrd="3" destOrd="0" parTransId="{C21521EA-2EA9-4C15-9918-E1834228A02B}" sibTransId="{AF5DE179-9B32-4573-AE0D-D583CF8138F3}"/>
    <dgm:cxn modelId="{A8900618-6E66-4578-9C6B-7352E00E83E2}" type="presOf" srcId="{ABE588FB-5F71-4D01-B2B6-F46070C1BF4C}" destId="{8EA600CD-22D1-43AC-9745-1D1FF729E450}" srcOrd="0" destOrd="0" presId="urn:microsoft.com/office/officeart/2005/8/layout/vProcess5"/>
    <dgm:cxn modelId="{4E1BCC1A-CE42-4FCA-8681-187C82999350}" type="presOf" srcId="{FFD1787B-42E8-4D35-8DDC-2EBD34A7A4F4}" destId="{83DF3C70-7029-462E-8939-101D76D9FEA7}" srcOrd="0" destOrd="0" presId="urn:microsoft.com/office/officeart/2005/8/layout/vProcess5"/>
    <dgm:cxn modelId="{DACB161E-ED3E-4B80-A288-16EF7649A6ED}" type="presOf" srcId="{97C1FB2D-F540-4569-A77F-397370005E0C}" destId="{87EA9C59-DA5C-4BCA-91A3-F52F2506D276}" srcOrd="1" destOrd="0" presId="urn:microsoft.com/office/officeart/2005/8/layout/vProcess5"/>
    <dgm:cxn modelId="{DD6B4939-5EA4-4667-9766-239C8ED48D48}" type="presOf" srcId="{2C1A8C54-FD4F-4A3B-9AD0-8073DD22FDD4}" destId="{42AE490F-2EF7-4995-A691-ABDE48C1B66D}" srcOrd="1" destOrd="0" presId="urn:microsoft.com/office/officeart/2005/8/layout/vProcess5"/>
    <dgm:cxn modelId="{E29D533B-0A9F-446E-973F-91A490170B03}" srcId="{FFD1787B-42E8-4D35-8DDC-2EBD34A7A4F4}" destId="{A55FB851-A361-4223-BFFE-40B2DE492739}" srcOrd="2" destOrd="0" parTransId="{8E156D48-2AAC-4A0A-9379-27A53131226E}" sibTransId="{ABE588FB-5F71-4D01-B2B6-F46070C1BF4C}"/>
    <dgm:cxn modelId="{11D72A63-2EA7-45E5-A060-0F6ECD4379B6}" type="presOf" srcId="{97C1FB2D-F540-4569-A77F-397370005E0C}" destId="{B0EF3EDC-94A1-48E9-B75A-412D40D16F24}" srcOrd="0" destOrd="0" presId="urn:microsoft.com/office/officeart/2005/8/layout/vProcess5"/>
    <dgm:cxn modelId="{ECFC0165-BA7C-4E98-ABBC-5B6302FBACF8}" type="presOf" srcId="{A14CB8F9-850E-49CF-8C4F-8B5F9A08DB1B}" destId="{EFFDABC4-A8F4-42AF-AE3D-F9276BA04E9F}" srcOrd="0" destOrd="0" presId="urn:microsoft.com/office/officeart/2005/8/layout/vProcess5"/>
    <dgm:cxn modelId="{A9327B71-F99E-434A-AA4D-F362F6C90518}" type="presOf" srcId="{A14CB8F9-850E-49CF-8C4F-8B5F9A08DB1B}" destId="{298CF517-17B3-41E6-9E35-DB7852522BB2}" srcOrd="1" destOrd="0" presId="urn:microsoft.com/office/officeart/2005/8/layout/vProcess5"/>
    <dgm:cxn modelId="{9D29CE53-1D35-4C1F-9987-BDFA58FA39C1}" type="presOf" srcId="{2C1A8C54-FD4F-4A3B-9AD0-8073DD22FDD4}" destId="{314E3EF6-BFA0-4465-8E57-3B9598594645}" srcOrd="0" destOrd="0" presId="urn:microsoft.com/office/officeart/2005/8/layout/vProcess5"/>
    <dgm:cxn modelId="{4997247B-0283-497A-A7B4-24F92C13878F}" srcId="{FFD1787B-42E8-4D35-8DDC-2EBD34A7A4F4}" destId="{97C1FB2D-F540-4569-A77F-397370005E0C}" srcOrd="1" destOrd="0" parTransId="{8052EB0D-DF0A-43E3-A696-342AED0C0273}" sibTransId="{7977344D-3604-481E-8790-3927F8CD505A}"/>
    <dgm:cxn modelId="{2EF12990-E242-473C-BBFF-BA34D625F456}" srcId="{FFD1787B-42E8-4D35-8DDC-2EBD34A7A4F4}" destId="{2C1A8C54-FD4F-4A3B-9AD0-8073DD22FDD4}" srcOrd="4" destOrd="0" parTransId="{541B166D-A9B2-40FB-B047-240D04FAE501}" sibTransId="{1825A55A-5083-46BB-97EC-D454EC282F8D}"/>
    <dgm:cxn modelId="{CE43689E-FDEF-41EE-A686-EFC498AE27FE}" type="presOf" srcId="{E7261862-A4D0-49A6-8F6D-F23353D9F70F}" destId="{02E408B1-303F-4215-8453-9CECD59B284C}" srcOrd="0" destOrd="0" presId="urn:microsoft.com/office/officeart/2005/8/layout/vProcess5"/>
    <dgm:cxn modelId="{C33369AE-2327-4B7E-839D-996FF5725DD4}" type="presOf" srcId="{AF5DE179-9B32-4573-AE0D-D583CF8138F3}" destId="{49956533-7B9E-411F-9E7B-E07B53F2C8B0}" srcOrd="0" destOrd="0" presId="urn:microsoft.com/office/officeart/2005/8/layout/vProcess5"/>
    <dgm:cxn modelId="{A1E9ECB3-65A0-4547-A851-F85E59C06371}" type="presOf" srcId="{A55FB851-A361-4223-BFFE-40B2DE492739}" destId="{A84B729B-34AA-4115-B9A5-C061BBC0B533}" srcOrd="0" destOrd="0" presId="urn:microsoft.com/office/officeart/2005/8/layout/vProcess5"/>
    <dgm:cxn modelId="{E139DCBC-BD43-4C3C-B446-02B312D412D8}" srcId="{FFD1787B-42E8-4D35-8DDC-2EBD34A7A4F4}" destId="{A14CB8F9-850E-49CF-8C4F-8B5F9A08DB1B}" srcOrd="0" destOrd="0" parTransId="{84C2BDFB-C1F9-4F79-9641-BA1867C096E0}" sibTransId="{EA5467FA-DEC0-4A88-B9AE-060B12A93EE8}"/>
    <dgm:cxn modelId="{1D736DC9-D626-41B4-B5B1-5DFB60554111}" type="presOf" srcId="{E7261862-A4D0-49A6-8F6D-F23353D9F70F}" destId="{F288AD1E-049F-4602-9170-1CD97E994BE2}" srcOrd="1" destOrd="0" presId="urn:microsoft.com/office/officeart/2005/8/layout/vProcess5"/>
    <dgm:cxn modelId="{C3374BE8-FE2D-4669-A812-9CCF3E3E014E}" type="presOf" srcId="{7977344D-3604-481E-8790-3927F8CD505A}" destId="{158E3531-5552-4979-AB4C-ACA394355E82}" srcOrd="0" destOrd="0" presId="urn:microsoft.com/office/officeart/2005/8/layout/vProcess5"/>
    <dgm:cxn modelId="{53F48FF1-6E07-4280-BEF5-2379B422C6C3}" type="presOf" srcId="{A55FB851-A361-4223-BFFE-40B2DE492739}" destId="{3D669231-DF51-4353-B4BB-BC6B7CB82C53}" srcOrd="1" destOrd="0" presId="urn:microsoft.com/office/officeart/2005/8/layout/vProcess5"/>
    <dgm:cxn modelId="{D589F922-EE44-446B-90CA-A006E12D1C89}" type="presParOf" srcId="{83DF3C70-7029-462E-8939-101D76D9FEA7}" destId="{4DC25734-76E6-49F9-A97B-2BA62BF4F22E}" srcOrd="0" destOrd="0" presId="urn:microsoft.com/office/officeart/2005/8/layout/vProcess5"/>
    <dgm:cxn modelId="{A19279D6-F5F1-4B8B-A704-4DE09344C73C}" type="presParOf" srcId="{83DF3C70-7029-462E-8939-101D76D9FEA7}" destId="{EFFDABC4-A8F4-42AF-AE3D-F9276BA04E9F}" srcOrd="1" destOrd="0" presId="urn:microsoft.com/office/officeart/2005/8/layout/vProcess5"/>
    <dgm:cxn modelId="{5B8533F0-E62A-441A-9551-18C0E8DAE2D9}" type="presParOf" srcId="{83DF3C70-7029-462E-8939-101D76D9FEA7}" destId="{B0EF3EDC-94A1-48E9-B75A-412D40D16F24}" srcOrd="2" destOrd="0" presId="urn:microsoft.com/office/officeart/2005/8/layout/vProcess5"/>
    <dgm:cxn modelId="{3E938450-5F88-487A-9523-936DFC52577D}" type="presParOf" srcId="{83DF3C70-7029-462E-8939-101D76D9FEA7}" destId="{A84B729B-34AA-4115-B9A5-C061BBC0B533}" srcOrd="3" destOrd="0" presId="urn:microsoft.com/office/officeart/2005/8/layout/vProcess5"/>
    <dgm:cxn modelId="{1CB03C26-211D-4665-B01B-CCAED626CFA8}" type="presParOf" srcId="{83DF3C70-7029-462E-8939-101D76D9FEA7}" destId="{02E408B1-303F-4215-8453-9CECD59B284C}" srcOrd="4" destOrd="0" presId="urn:microsoft.com/office/officeart/2005/8/layout/vProcess5"/>
    <dgm:cxn modelId="{2EBA5248-FC97-462D-BAEE-0A32CA8B0B8D}" type="presParOf" srcId="{83DF3C70-7029-462E-8939-101D76D9FEA7}" destId="{314E3EF6-BFA0-4465-8E57-3B9598594645}" srcOrd="5" destOrd="0" presId="urn:microsoft.com/office/officeart/2005/8/layout/vProcess5"/>
    <dgm:cxn modelId="{E243A46F-CDD7-4CE4-B63A-CB108F61336E}" type="presParOf" srcId="{83DF3C70-7029-462E-8939-101D76D9FEA7}" destId="{89966B13-C557-4836-881F-5F27102FA70C}" srcOrd="6" destOrd="0" presId="urn:microsoft.com/office/officeart/2005/8/layout/vProcess5"/>
    <dgm:cxn modelId="{742929EA-4A72-48B8-8827-F9F9DC60B3B1}" type="presParOf" srcId="{83DF3C70-7029-462E-8939-101D76D9FEA7}" destId="{158E3531-5552-4979-AB4C-ACA394355E82}" srcOrd="7" destOrd="0" presId="urn:microsoft.com/office/officeart/2005/8/layout/vProcess5"/>
    <dgm:cxn modelId="{9701E075-7B23-4C61-8EB1-C8E3E4117805}" type="presParOf" srcId="{83DF3C70-7029-462E-8939-101D76D9FEA7}" destId="{8EA600CD-22D1-43AC-9745-1D1FF729E450}" srcOrd="8" destOrd="0" presId="urn:microsoft.com/office/officeart/2005/8/layout/vProcess5"/>
    <dgm:cxn modelId="{A060E713-F006-4DBB-9699-64AB7D85C0AB}" type="presParOf" srcId="{83DF3C70-7029-462E-8939-101D76D9FEA7}" destId="{49956533-7B9E-411F-9E7B-E07B53F2C8B0}" srcOrd="9" destOrd="0" presId="urn:microsoft.com/office/officeart/2005/8/layout/vProcess5"/>
    <dgm:cxn modelId="{2B199686-7E9B-42AA-8509-55543A0BF3B5}" type="presParOf" srcId="{83DF3C70-7029-462E-8939-101D76D9FEA7}" destId="{298CF517-17B3-41E6-9E35-DB7852522BB2}" srcOrd="10" destOrd="0" presId="urn:microsoft.com/office/officeart/2005/8/layout/vProcess5"/>
    <dgm:cxn modelId="{38C4F647-9746-4C6B-A3D3-35DF57B43796}" type="presParOf" srcId="{83DF3C70-7029-462E-8939-101D76D9FEA7}" destId="{87EA9C59-DA5C-4BCA-91A3-F52F2506D276}" srcOrd="11" destOrd="0" presId="urn:microsoft.com/office/officeart/2005/8/layout/vProcess5"/>
    <dgm:cxn modelId="{619AA087-7C73-413B-B9DB-8C7820F65307}" type="presParOf" srcId="{83DF3C70-7029-462E-8939-101D76D9FEA7}" destId="{3D669231-DF51-4353-B4BB-BC6B7CB82C53}" srcOrd="12" destOrd="0" presId="urn:microsoft.com/office/officeart/2005/8/layout/vProcess5"/>
    <dgm:cxn modelId="{531387B5-DB74-4BD9-969C-2810C5433B28}" type="presParOf" srcId="{83DF3C70-7029-462E-8939-101D76D9FEA7}" destId="{F288AD1E-049F-4602-9170-1CD97E994BE2}" srcOrd="13" destOrd="0" presId="urn:microsoft.com/office/officeart/2005/8/layout/vProcess5"/>
    <dgm:cxn modelId="{FC4EFDA8-8223-459A-8695-9A6B1D260D22}" type="presParOf" srcId="{83DF3C70-7029-462E-8939-101D76D9FEA7}" destId="{42AE490F-2EF7-4995-A691-ABDE48C1B66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90786-3CBD-4F43-AAEA-81897F5138E8}">
      <dsp:nvSpPr>
        <dsp:cNvPr id="0" name=""/>
        <dsp:cNvSpPr/>
      </dsp:nvSpPr>
      <dsp:spPr>
        <a:xfrm>
          <a:off x="0" y="775"/>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98216-E264-472F-AF13-C953D5CE4741}">
      <dsp:nvSpPr>
        <dsp:cNvPr id="0" name=""/>
        <dsp:cNvSpPr/>
      </dsp:nvSpPr>
      <dsp:spPr>
        <a:xfrm>
          <a:off x="0" y="775"/>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9:00-9:50</a:t>
          </a:r>
        </a:p>
        <a:p>
          <a:pPr marL="0" lvl="0" indent="0" algn="l" defTabSz="711200">
            <a:lnSpc>
              <a:spcPct val="90000"/>
            </a:lnSpc>
            <a:spcBef>
              <a:spcPct val="0"/>
            </a:spcBef>
            <a:spcAft>
              <a:spcPct val="35000"/>
            </a:spcAft>
            <a:buNone/>
          </a:pPr>
          <a:r>
            <a:rPr lang="en-US" sz="1600" kern="1200"/>
            <a:t>Introductions and Open Education</a:t>
          </a:r>
        </a:p>
      </dsp:txBody>
      <dsp:txXfrm>
        <a:off x="0" y="775"/>
        <a:ext cx="5559424" cy="635112"/>
      </dsp:txXfrm>
    </dsp:sp>
    <dsp:sp modelId="{47000282-B83A-4CC5-9E15-E916A0514B9F}">
      <dsp:nvSpPr>
        <dsp:cNvPr id="0" name=""/>
        <dsp:cNvSpPr/>
      </dsp:nvSpPr>
      <dsp:spPr>
        <a:xfrm>
          <a:off x="0" y="635887"/>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57682-C5E7-41DC-8C0C-047D277CCB27}">
      <dsp:nvSpPr>
        <dsp:cNvPr id="0" name=""/>
        <dsp:cNvSpPr/>
      </dsp:nvSpPr>
      <dsp:spPr>
        <a:xfrm>
          <a:off x="0" y="635887"/>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9:50-10:00</a:t>
          </a:r>
        </a:p>
        <a:p>
          <a:pPr marL="0" lvl="0" indent="0" algn="l" defTabSz="711200">
            <a:lnSpc>
              <a:spcPct val="90000"/>
            </a:lnSpc>
            <a:spcBef>
              <a:spcPct val="0"/>
            </a:spcBef>
            <a:spcAft>
              <a:spcPct val="35000"/>
            </a:spcAft>
            <a:buNone/>
          </a:pPr>
          <a:r>
            <a:rPr lang="en-US" sz="1600" kern="1200"/>
            <a:t>Break</a:t>
          </a:r>
        </a:p>
      </dsp:txBody>
      <dsp:txXfrm>
        <a:off x="0" y="635887"/>
        <a:ext cx="5559424" cy="635112"/>
      </dsp:txXfrm>
    </dsp:sp>
    <dsp:sp modelId="{C86F59B9-AF60-4CFD-BA53-364698454099}">
      <dsp:nvSpPr>
        <dsp:cNvPr id="0" name=""/>
        <dsp:cNvSpPr/>
      </dsp:nvSpPr>
      <dsp:spPr>
        <a:xfrm>
          <a:off x="0" y="1270999"/>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64E13-07A8-42A2-8AAF-D07BC205130F}">
      <dsp:nvSpPr>
        <dsp:cNvPr id="0" name=""/>
        <dsp:cNvSpPr/>
      </dsp:nvSpPr>
      <dsp:spPr>
        <a:xfrm>
          <a:off x="0" y="1270999"/>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10:00-10:50</a:t>
          </a:r>
        </a:p>
        <a:p>
          <a:pPr marL="0" lvl="0" indent="0" algn="l" defTabSz="711200">
            <a:lnSpc>
              <a:spcPct val="90000"/>
            </a:lnSpc>
            <a:spcBef>
              <a:spcPct val="0"/>
            </a:spcBef>
            <a:spcAft>
              <a:spcPct val="35000"/>
            </a:spcAft>
            <a:buNone/>
          </a:pPr>
          <a:r>
            <a:rPr lang="en-US" sz="1600" kern="1200"/>
            <a:t>Grant Processes and Licensing</a:t>
          </a:r>
        </a:p>
      </dsp:txBody>
      <dsp:txXfrm>
        <a:off x="0" y="1270999"/>
        <a:ext cx="5559424" cy="635112"/>
      </dsp:txXfrm>
    </dsp:sp>
    <dsp:sp modelId="{F30A851F-1007-4A8F-9BDC-712C80282F77}">
      <dsp:nvSpPr>
        <dsp:cNvPr id="0" name=""/>
        <dsp:cNvSpPr/>
      </dsp:nvSpPr>
      <dsp:spPr>
        <a:xfrm>
          <a:off x="0" y="1906112"/>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3522D-2DB3-4323-8A00-5D614025B20B}">
      <dsp:nvSpPr>
        <dsp:cNvPr id="0" name=""/>
        <dsp:cNvSpPr/>
      </dsp:nvSpPr>
      <dsp:spPr>
        <a:xfrm>
          <a:off x="0" y="1906112"/>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10:50-11:00</a:t>
          </a:r>
        </a:p>
        <a:p>
          <a:pPr marL="0" lvl="0" indent="0" algn="l" defTabSz="711200">
            <a:lnSpc>
              <a:spcPct val="90000"/>
            </a:lnSpc>
            <a:spcBef>
              <a:spcPct val="0"/>
            </a:spcBef>
            <a:spcAft>
              <a:spcPct val="35000"/>
            </a:spcAft>
            <a:buNone/>
          </a:pPr>
          <a:r>
            <a:rPr lang="en-US" sz="1600" kern="1200"/>
            <a:t>Break</a:t>
          </a:r>
        </a:p>
      </dsp:txBody>
      <dsp:txXfrm>
        <a:off x="0" y="1906112"/>
        <a:ext cx="5559424" cy="635112"/>
      </dsp:txXfrm>
    </dsp:sp>
    <dsp:sp modelId="{798D207D-EB15-4FB6-A656-A68358A5D25C}">
      <dsp:nvSpPr>
        <dsp:cNvPr id="0" name=""/>
        <dsp:cNvSpPr/>
      </dsp:nvSpPr>
      <dsp:spPr>
        <a:xfrm>
          <a:off x="0" y="2541224"/>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424C9-5E41-4099-8873-36F78D3FFCE3}">
      <dsp:nvSpPr>
        <dsp:cNvPr id="0" name=""/>
        <dsp:cNvSpPr/>
      </dsp:nvSpPr>
      <dsp:spPr>
        <a:xfrm>
          <a:off x="0" y="2541224"/>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11:00-12:00</a:t>
          </a:r>
        </a:p>
        <a:p>
          <a:pPr marL="0" lvl="0" indent="0" algn="l" defTabSz="711200">
            <a:lnSpc>
              <a:spcPct val="90000"/>
            </a:lnSpc>
            <a:spcBef>
              <a:spcPct val="0"/>
            </a:spcBef>
            <a:spcAft>
              <a:spcPct val="35000"/>
            </a:spcAft>
            <a:buNone/>
          </a:pPr>
          <a:r>
            <a:rPr lang="en-US" sz="1600" kern="1200"/>
            <a:t>Breakout Groups</a:t>
          </a:r>
        </a:p>
      </dsp:txBody>
      <dsp:txXfrm>
        <a:off x="0" y="2541224"/>
        <a:ext cx="5559424" cy="635112"/>
      </dsp:txXfrm>
    </dsp:sp>
    <dsp:sp modelId="{FD4195CF-A8F7-497B-920D-CBCBB9E31313}">
      <dsp:nvSpPr>
        <dsp:cNvPr id="0" name=""/>
        <dsp:cNvSpPr/>
      </dsp:nvSpPr>
      <dsp:spPr>
        <a:xfrm>
          <a:off x="0" y="3176336"/>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EB1D4-A66F-4F7B-8CE8-C8D18AF026F2}">
      <dsp:nvSpPr>
        <dsp:cNvPr id="0" name=""/>
        <dsp:cNvSpPr/>
      </dsp:nvSpPr>
      <dsp:spPr>
        <a:xfrm>
          <a:off x="0" y="3176336"/>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12:00-1:00</a:t>
          </a:r>
        </a:p>
        <a:p>
          <a:pPr marL="0" lvl="0" indent="0" algn="l" defTabSz="711200">
            <a:lnSpc>
              <a:spcPct val="90000"/>
            </a:lnSpc>
            <a:spcBef>
              <a:spcPct val="0"/>
            </a:spcBef>
            <a:spcAft>
              <a:spcPct val="35000"/>
            </a:spcAft>
            <a:buNone/>
          </a:pPr>
          <a:r>
            <a:rPr lang="en-US" sz="1600" kern="1200"/>
            <a:t>Working Lunch with UNG Press and OpenStax</a:t>
          </a:r>
        </a:p>
      </dsp:txBody>
      <dsp:txXfrm>
        <a:off x="0" y="3176336"/>
        <a:ext cx="5559424" cy="635112"/>
      </dsp:txXfrm>
    </dsp:sp>
    <dsp:sp modelId="{57FFA46B-1122-48EC-876C-FCE1CBCC785A}">
      <dsp:nvSpPr>
        <dsp:cNvPr id="0" name=""/>
        <dsp:cNvSpPr/>
      </dsp:nvSpPr>
      <dsp:spPr>
        <a:xfrm>
          <a:off x="0" y="3811448"/>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EEC8F-A5D8-4131-9688-14528DAF652B}">
      <dsp:nvSpPr>
        <dsp:cNvPr id="0" name=""/>
        <dsp:cNvSpPr/>
      </dsp:nvSpPr>
      <dsp:spPr>
        <a:xfrm>
          <a:off x="0" y="3811448"/>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1:00-2:00</a:t>
          </a:r>
        </a:p>
        <a:p>
          <a:pPr marL="0" lvl="0" indent="0" algn="l" defTabSz="711200">
            <a:lnSpc>
              <a:spcPct val="90000"/>
            </a:lnSpc>
            <a:spcBef>
              <a:spcPct val="0"/>
            </a:spcBef>
            <a:spcAft>
              <a:spcPct val="35000"/>
            </a:spcAft>
            <a:buNone/>
          </a:pPr>
          <a:r>
            <a:rPr lang="en-US" sz="1600" kern="1200"/>
            <a:t>Accessibility with CIDI</a:t>
          </a:r>
        </a:p>
      </dsp:txBody>
      <dsp:txXfrm>
        <a:off x="0" y="3811448"/>
        <a:ext cx="5559424" cy="635112"/>
      </dsp:txXfrm>
    </dsp:sp>
    <dsp:sp modelId="{C1F224F7-BBF1-4AC2-B34B-A3EA92C50F37}">
      <dsp:nvSpPr>
        <dsp:cNvPr id="0" name=""/>
        <dsp:cNvSpPr/>
      </dsp:nvSpPr>
      <dsp:spPr>
        <a:xfrm>
          <a:off x="0" y="4446560"/>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08782-8651-49D8-9069-2D265F92C605}">
      <dsp:nvSpPr>
        <dsp:cNvPr id="0" name=""/>
        <dsp:cNvSpPr/>
      </dsp:nvSpPr>
      <dsp:spPr>
        <a:xfrm>
          <a:off x="0" y="4446560"/>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2:00-2:10</a:t>
          </a:r>
        </a:p>
        <a:p>
          <a:pPr marL="0" lvl="0" indent="0" algn="l" defTabSz="711200">
            <a:lnSpc>
              <a:spcPct val="90000"/>
            </a:lnSpc>
            <a:spcBef>
              <a:spcPct val="0"/>
            </a:spcBef>
            <a:spcAft>
              <a:spcPct val="35000"/>
            </a:spcAft>
            <a:buNone/>
          </a:pPr>
          <a:r>
            <a:rPr lang="en-US" sz="1600" kern="1200"/>
            <a:t>Break</a:t>
          </a:r>
        </a:p>
      </dsp:txBody>
      <dsp:txXfrm>
        <a:off x="0" y="4446560"/>
        <a:ext cx="5559424" cy="635112"/>
      </dsp:txXfrm>
    </dsp:sp>
    <dsp:sp modelId="{B650559C-3331-4418-A632-01380F2D12DF}">
      <dsp:nvSpPr>
        <dsp:cNvPr id="0" name=""/>
        <dsp:cNvSpPr/>
      </dsp:nvSpPr>
      <dsp:spPr>
        <a:xfrm>
          <a:off x="0" y="5081673"/>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91D64-DADD-42C7-9230-9DEC2AE4F2F1}">
      <dsp:nvSpPr>
        <dsp:cNvPr id="0" name=""/>
        <dsp:cNvSpPr/>
      </dsp:nvSpPr>
      <dsp:spPr>
        <a:xfrm>
          <a:off x="0" y="5081673"/>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2:10-2:40</a:t>
          </a:r>
        </a:p>
        <a:p>
          <a:pPr marL="0" lvl="0" indent="0" algn="l" defTabSz="711200">
            <a:lnSpc>
              <a:spcPct val="90000"/>
            </a:lnSpc>
            <a:spcBef>
              <a:spcPct val="0"/>
            </a:spcBef>
            <a:spcAft>
              <a:spcPct val="35000"/>
            </a:spcAft>
            <a:buNone/>
          </a:pPr>
          <a:r>
            <a:rPr lang="en-US" sz="1600" kern="1200"/>
            <a:t>Hosting</a:t>
          </a:r>
        </a:p>
      </dsp:txBody>
      <dsp:txXfrm>
        <a:off x="0" y="5081673"/>
        <a:ext cx="5559424" cy="635112"/>
      </dsp:txXfrm>
    </dsp:sp>
    <dsp:sp modelId="{34B61233-A35D-4998-A613-5ACF28C21A8D}">
      <dsp:nvSpPr>
        <dsp:cNvPr id="0" name=""/>
        <dsp:cNvSpPr/>
      </dsp:nvSpPr>
      <dsp:spPr>
        <a:xfrm>
          <a:off x="0" y="5716785"/>
          <a:ext cx="55594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4371-F787-4D57-914A-2BCD8296EF76}">
      <dsp:nvSpPr>
        <dsp:cNvPr id="0" name=""/>
        <dsp:cNvSpPr/>
      </dsp:nvSpPr>
      <dsp:spPr>
        <a:xfrm>
          <a:off x="0" y="5716785"/>
          <a:ext cx="5559424" cy="635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2:40-3:00</a:t>
          </a:r>
        </a:p>
        <a:p>
          <a:pPr marL="0" lvl="0" indent="0" algn="l" defTabSz="711200">
            <a:lnSpc>
              <a:spcPct val="90000"/>
            </a:lnSpc>
            <a:spcBef>
              <a:spcPct val="0"/>
            </a:spcBef>
            <a:spcAft>
              <a:spcPct val="35000"/>
            </a:spcAft>
            <a:buNone/>
          </a:pPr>
          <a:r>
            <a:rPr lang="en-US" sz="1600" kern="1200"/>
            <a:t>Wrap-up and Q&amp;A</a:t>
          </a:r>
        </a:p>
      </dsp:txBody>
      <dsp:txXfrm>
        <a:off x="0" y="5716785"/>
        <a:ext cx="5559424" cy="6351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CCC0B-2CDD-48D8-8145-5E25CC93D354}">
      <dsp:nvSpPr>
        <dsp:cNvPr id="0" name=""/>
        <dsp:cNvSpPr/>
      </dsp:nvSpPr>
      <dsp:spPr>
        <a:xfrm>
          <a:off x="0" y="669168"/>
          <a:ext cx="6594475" cy="995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Students create new artifacts (essays, poems, videos, songs, etc.) or revise/remix existing OER  </a:t>
          </a:r>
        </a:p>
      </dsp:txBody>
      <dsp:txXfrm>
        <a:off x="48605" y="717773"/>
        <a:ext cx="6497265" cy="898460"/>
      </dsp:txXfrm>
    </dsp:sp>
    <dsp:sp modelId="{19DFCF76-B164-40E1-BBAF-8DE7BDE49E1B}">
      <dsp:nvSpPr>
        <dsp:cNvPr id="0" name=""/>
        <dsp:cNvSpPr/>
      </dsp:nvSpPr>
      <dsp:spPr>
        <a:xfrm>
          <a:off x="0" y="1731078"/>
          <a:ext cx="6594475" cy="99567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new artifact has value beyond supporting the learning of its author</a:t>
          </a:r>
        </a:p>
      </dsp:txBody>
      <dsp:txXfrm>
        <a:off x="48605" y="1779683"/>
        <a:ext cx="6497265" cy="898460"/>
      </dsp:txXfrm>
    </dsp:sp>
    <dsp:sp modelId="{0EF9DDD4-E10A-4291-8D17-18F21A4FFC88}">
      <dsp:nvSpPr>
        <dsp:cNvPr id="0" name=""/>
        <dsp:cNvSpPr/>
      </dsp:nvSpPr>
      <dsp:spPr>
        <a:xfrm>
          <a:off x="0" y="2792989"/>
          <a:ext cx="6594475" cy="99567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Students are invited to publicly share their new artifacts or revised/remixed OER  </a:t>
          </a:r>
        </a:p>
      </dsp:txBody>
      <dsp:txXfrm>
        <a:off x="48605" y="2841594"/>
        <a:ext cx="6497265" cy="898460"/>
      </dsp:txXfrm>
    </dsp:sp>
    <dsp:sp modelId="{2E9C34DF-1AB8-46FC-ABBC-5DC41AF05544}">
      <dsp:nvSpPr>
        <dsp:cNvPr id="0" name=""/>
        <dsp:cNvSpPr/>
      </dsp:nvSpPr>
      <dsp:spPr>
        <a:xfrm>
          <a:off x="0" y="3854899"/>
          <a:ext cx="6594475" cy="99567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Students are invited to openly license their new artifacts or revised/remixed OER</a:t>
          </a:r>
        </a:p>
      </dsp:txBody>
      <dsp:txXfrm>
        <a:off x="48605" y="3903504"/>
        <a:ext cx="6497265" cy="8984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5A01D-B213-4BCA-B5A4-A0A1291FCCAC}">
      <dsp:nvSpPr>
        <dsp:cNvPr id="0" name=""/>
        <dsp:cNvSpPr/>
      </dsp:nvSpPr>
      <dsp:spPr>
        <a:xfrm>
          <a:off x="0" y="548"/>
          <a:ext cx="66302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3FEF2-DD06-4A86-BF63-D664A78F3442}">
      <dsp:nvSpPr>
        <dsp:cNvPr id="0" name=""/>
        <dsp:cNvSpPr/>
      </dsp:nvSpPr>
      <dsp:spPr>
        <a:xfrm>
          <a:off x="0" y="548"/>
          <a:ext cx="6630228" cy="64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Nicole Allen, SPARC @txtbks</a:t>
          </a:r>
          <a:endParaRPr lang="en-US" sz="2100" b="0" i="0" u="none" strike="noStrike" kern="1200" cap="none" baseline="0" noProof="0" err="1">
            <a:latin typeface="Calibri Light"/>
            <a:cs typeface="Calibri Light"/>
          </a:endParaRPr>
        </a:p>
      </dsp:txBody>
      <dsp:txXfrm>
        <a:off x="0" y="548"/>
        <a:ext cx="6630228" cy="641189"/>
      </dsp:txXfrm>
    </dsp:sp>
    <dsp:sp modelId="{514C82AC-1B6F-420F-94B2-B5BF0B031E70}">
      <dsp:nvSpPr>
        <dsp:cNvPr id="0" name=""/>
        <dsp:cNvSpPr/>
      </dsp:nvSpPr>
      <dsp:spPr>
        <a:xfrm>
          <a:off x="0" y="641737"/>
          <a:ext cx="66302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1FB06-3470-4A95-9D16-6BD6A9C3FB59}">
      <dsp:nvSpPr>
        <dsp:cNvPr id="0" name=""/>
        <dsp:cNvSpPr/>
      </dsp:nvSpPr>
      <dsp:spPr>
        <a:xfrm>
          <a:off x="0" y="641737"/>
          <a:ext cx="6630228" cy="64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Tanya </a:t>
          </a:r>
          <a:r>
            <a:rPr lang="en-US" sz="2100" kern="1200" err="1"/>
            <a:t>Spilovoy</a:t>
          </a:r>
          <a:r>
            <a:rPr lang="en-US" sz="2100" kern="1200"/>
            <a:t>, SPARC @</a:t>
          </a:r>
          <a:r>
            <a:rPr lang="en-US" sz="2100" kern="1200" err="1"/>
            <a:t>tanyaspilovoy</a:t>
          </a:r>
          <a:endParaRPr lang="en-US" sz="2100" kern="1200"/>
        </a:p>
      </dsp:txBody>
      <dsp:txXfrm>
        <a:off x="0" y="641737"/>
        <a:ext cx="6630228" cy="641189"/>
      </dsp:txXfrm>
    </dsp:sp>
    <dsp:sp modelId="{3C5428A0-5AA8-40EB-93E4-D13B8CC54582}">
      <dsp:nvSpPr>
        <dsp:cNvPr id="0" name=""/>
        <dsp:cNvSpPr/>
      </dsp:nvSpPr>
      <dsp:spPr>
        <a:xfrm>
          <a:off x="0" y="1282926"/>
          <a:ext cx="66302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523A5-D478-4BA2-BB17-AAC7FEB1A616}">
      <dsp:nvSpPr>
        <dsp:cNvPr id="0" name=""/>
        <dsp:cNvSpPr/>
      </dsp:nvSpPr>
      <dsp:spPr>
        <a:xfrm>
          <a:off x="0" y="1282926"/>
          <a:ext cx="6630228" cy="64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David Wiley, Lumen Learning @</a:t>
          </a:r>
          <a:r>
            <a:rPr lang="en-US" sz="2100" kern="1200" err="1"/>
            <a:t>opencontent</a:t>
          </a:r>
          <a:endParaRPr lang="en-US" sz="2100" kern="1200"/>
        </a:p>
      </dsp:txBody>
      <dsp:txXfrm>
        <a:off x="0" y="1282926"/>
        <a:ext cx="6630228" cy="641189"/>
      </dsp:txXfrm>
    </dsp:sp>
    <dsp:sp modelId="{4B2A7133-16C0-432B-8A7E-0F41FAE6AE01}">
      <dsp:nvSpPr>
        <dsp:cNvPr id="0" name=""/>
        <dsp:cNvSpPr/>
      </dsp:nvSpPr>
      <dsp:spPr>
        <a:xfrm>
          <a:off x="0" y="1924115"/>
          <a:ext cx="66302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D6739-1AAC-4373-89EB-20785AD8AD3E}">
      <dsp:nvSpPr>
        <dsp:cNvPr id="0" name=""/>
        <dsp:cNvSpPr/>
      </dsp:nvSpPr>
      <dsp:spPr>
        <a:xfrm>
          <a:off x="0" y="1924115"/>
          <a:ext cx="6630228" cy="64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Rajiv </a:t>
          </a:r>
          <a:r>
            <a:rPr lang="en-US" sz="2100" kern="1200" err="1"/>
            <a:t>Jhangiani</a:t>
          </a:r>
          <a:r>
            <a:rPr lang="en-US" sz="2100" kern="1200"/>
            <a:t>, Kwantlen Polytechnic @</a:t>
          </a:r>
          <a:r>
            <a:rPr lang="en-US" sz="2100" kern="1200" err="1"/>
            <a:t>thatpsychprof</a:t>
          </a:r>
          <a:endParaRPr lang="en-US" sz="2100" kern="1200"/>
        </a:p>
      </dsp:txBody>
      <dsp:txXfrm>
        <a:off x="0" y="1924115"/>
        <a:ext cx="6630228" cy="641189"/>
      </dsp:txXfrm>
    </dsp:sp>
    <dsp:sp modelId="{BA050726-1AE4-4EDE-96E6-B4EE8973CC61}">
      <dsp:nvSpPr>
        <dsp:cNvPr id="0" name=""/>
        <dsp:cNvSpPr/>
      </dsp:nvSpPr>
      <dsp:spPr>
        <a:xfrm>
          <a:off x="0" y="2565304"/>
          <a:ext cx="66302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BAA58-B3CF-4BE1-B8CE-E738A2B34D3A}">
      <dsp:nvSpPr>
        <dsp:cNvPr id="0" name=""/>
        <dsp:cNvSpPr/>
      </dsp:nvSpPr>
      <dsp:spPr>
        <a:xfrm>
          <a:off x="0" y="2565304"/>
          <a:ext cx="6630228" cy="64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Abbey Elder, Iowa State University @</a:t>
          </a:r>
          <a:r>
            <a:rPr lang="en-US" sz="2100" kern="1200" err="1"/>
            <a:t>openaccesselder</a:t>
          </a:r>
          <a:endParaRPr lang="en-US" sz="2100" kern="1200"/>
        </a:p>
      </dsp:txBody>
      <dsp:txXfrm>
        <a:off x="0" y="2565304"/>
        <a:ext cx="6630228" cy="641189"/>
      </dsp:txXfrm>
    </dsp:sp>
    <dsp:sp modelId="{0AB3D0FD-6418-4D3C-BBEA-30751CF4D8E9}">
      <dsp:nvSpPr>
        <dsp:cNvPr id="0" name=""/>
        <dsp:cNvSpPr/>
      </dsp:nvSpPr>
      <dsp:spPr>
        <a:xfrm>
          <a:off x="0" y="3206493"/>
          <a:ext cx="66302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8198B-3267-43C3-9B42-48AB9A1C555C}">
      <dsp:nvSpPr>
        <dsp:cNvPr id="0" name=""/>
        <dsp:cNvSpPr/>
      </dsp:nvSpPr>
      <dsp:spPr>
        <a:xfrm>
          <a:off x="0" y="3206493"/>
          <a:ext cx="6630228" cy="64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Amanda Coolidge, </a:t>
          </a:r>
          <a:r>
            <a:rPr lang="en-US" sz="2100" kern="1200" err="1"/>
            <a:t>BCcampus</a:t>
          </a:r>
          <a:r>
            <a:rPr lang="en-US" sz="2100" kern="1200"/>
            <a:t> @</a:t>
          </a:r>
          <a:r>
            <a:rPr lang="en-US" sz="2100" kern="1200" err="1"/>
            <a:t>acoolidge</a:t>
          </a:r>
          <a:endParaRPr lang="en-US" sz="2100" kern="1200"/>
        </a:p>
      </dsp:txBody>
      <dsp:txXfrm>
        <a:off x="0" y="3206493"/>
        <a:ext cx="6630228" cy="641189"/>
      </dsp:txXfrm>
    </dsp:sp>
    <dsp:sp modelId="{AB182DE2-34E7-466F-8AB4-EA46799C663D}">
      <dsp:nvSpPr>
        <dsp:cNvPr id="0" name=""/>
        <dsp:cNvSpPr/>
      </dsp:nvSpPr>
      <dsp:spPr>
        <a:xfrm>
          <a:off x="0" y="3847682"/>
          <a:ext cx="663022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49A0B-7964-4F9E-A8D0-4CF4C24C834A}">
      <dsp:nvSpPr>
        <dsp:cNvPr id="0" name=""/>
        <dsp:cNvSpPr/>
      </dsp:nvSpPr>
      <dsp:spPr>
        <a:xfrm>
          <a:off x="0" y="3847682"/>
          <a:ext cx="6630228" cy="64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Calibri Light" panose="020F0302020204030204"/>
            </a:rPr>
            <a:t>(</a:t>
          </a:r>
          <a:r>
            <a:rPr lang="en-US" sz="2100" kern="1200"/>
            <a:t>Us, if you want! @</a:t>
          </a:r>
          <a:r>
            <a:rPr lang="en-US" sz="2100" kern="1200" err="1"/>
            <a:t>jeffwgallant</a:t>
          </a:r>
          <a:r>
            <a:rPr lang="en-US" sz="2100" kern="1200"/>
            <a:t> @</a:t>
          </a:r>
          <a:r>
            <a:rPr lang="en-US" sz="2100" kern="1200" err="1"/>
            <a:t>tiffanikreardon</a:t>
          </a:r>
          <a:r>
            <a:rPr lang="en-US" sz="2100" kern="1200"/>
            <a:t>)</a:t>
          </a:r>
        </a:p>
      </dsp:txBody>
      <dsp:txXfrm>
        <a:off x="0" y="3847682"/>
        <a:ext cx="6630228" cy="6411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F9822-05F1-49DC-93EE-E0EE4602D646}">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1FDD7-AC31-47DC-9177-E0DB9C362E00}">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Contributors to these slides: </a:t>
          </a:r>
        </a:p>
      </dsp:txBody>
      <dsp:txXfrm>
        <a:off x="0" y="0"/>
        <a:ext cx="2103120" cy="4351338"/>
      </dsp:txXfrm>
    </dsp:sp>
    <dsp:sp modelId="{957AA2F0-CF44-40AA-8F22-444E126FD43C}">
      <dsp:nvSpPr>
        <dsp:cNvPr id="0" name=""/>
        <dsp:cNvSpPr/>
      </dsp:nvSpPr>
      <dsp:spPr>
        <a:xfrm>
          <a:off x="2260854" y="41006"/>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Jeff Gallant, ALG</a:t>
          </a:r>
        </a:p>
      </dsp:txBody>
      <dsp:txXfrm>
        <a:off x="2260854" y="41006"/>
        <a:ext cx="8254746" cy="820125"/>
      </dsp:txXfrm>
    </dsp:sp>
    <dsp:sp modelId="{6A690995-78FF-4B91-9079-15EBBC089EBA}">
      <dsp:nvSpPr>
        <dsp:cNvPr id="0" name=""/>
        <dsp:cNvSpPr/>
      </dsp:nvSpPr>
      <dsp:spPr>
        <a:xfrm>
          <a:off x="2103120" y="861131"/>
          <a:ext cx="841248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7817EC-EC96-406C-8389-29213C238666}">
      <dsp:nvSpPr>
        <dsp:cNvPr id="0" name=""/>
        <dsp:cNvSpPr/>
      </dsp:nvSpPr>
      <dsp:spPr>
        <a:xfrm>
          <a:off x="2260854" y="902137"/>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Lucy Harrison, GALILEO / ALG</a:t>
          </a:r>
        </a:p>
      </dsp:txBody>
      <dsp:txXfrm>
        <a:off x="2260854" y="902137"/>
        <a:ext cx="8254746" cy="820125"/>
      </dsp:txXfrm>
    </dsp:sp>
    <dsp:sp modelId="{C54A1291-7EFE-4119-B219-57B0D3D1694D}">
      <dsp:nvSpPr>
        <dsp:cNvPr id="0" name=""/>
        <dsp:cNvSpPr/>
      </dsp:nvSpPr>
      <dsp:spPr>
        <a:xfrm>
          <a:off x="2103120" y="1722262"/>
          <a:ext cx="841248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C5C7A-0122-465D-83B8-0DD51BCDB150}">
      <dsp:nvSpPr>
        <dsp:cNvPr id="0" name=""/>
        <dsp:cNvSpPr/>
      </dsp:nvSpPr>
      <dsp:spPr>
        <a:xfrm>
          <a:off x="2260854" y="1763269"/>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Marie Lasseter, former ALG</a:t>
          </a:r>
        </a:p>
      </dsp:txBody>
      <dsp:txXfrm>
        <a:off x="2260854" y="1763269"/>
        <a:ext cx="8254746" cy="820125"/>
      </dsp:txXfrm>
    </dsp:sp>
    <dsp:sp modelId="{937FC4E2-4357-4AB3-B9FB-114391032BD8}">
      <dsp:nvSpPr>
        <dsp:cNvPr id="0" name=""/>
        <dsp:cNvSpPr/>
      </dsp:nvSpPr>
      <dsp:spPr>
        <a:xfrm>
          <a:off x="2103120" y="2583394"/>
          <a:ext cx="841248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DA1B1-9595-4F8A-9607-CEEB02521855}">
      <dsp:nvSpPr>
        <dsp:cNvPr id="0" name=""/>
        <dsp:cNvSpPr/>
      </dsp:nvSpPr>
      <dsp:spPr>
        <a:xfrm>
          <a:off x="2260854" y="2624400"/>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Judy Orton Grissett, GSW</a:t>
          </a:r>
        </a:p>
      </dsp:txBody>
      <dsp:txXfrm>
        <a:off x="2260854" y="2624400"/>
        <a:ext cx="8254746" cy="820125"/>
      </dsp:txXfrm>
    </dsp:sp>
    <dsp:sp modelId="{ADC5EFB3-69B0-4679-8BDE-C62A07627C2F}">
      <dsp:nvSpPr>
        <dsp:cNvPr id="0" name=""/>
        <dsp:cNvSpPr/>
      </dsp:nvSpPr>
      <dsp:spPr>
        <a:xfrm>
          <a:off x="2103120" y="3444525"/>
          <a:ext cx="841248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F2ADE6-C243-436D-9793-2779CE1E8DE1}">
      <dsp:nvSpPr>
        <dsp:cNvPr id="0" name=""/>
        <dsp:cNvSpPr/>
      </dsp:nvSpPr>
      <dsp:spPr>
        <a:xfrm>
          <a:off x="2260854" y="3485532"/>
          <a:ext cx="8254746" cy="82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Tiffani Reardon, ALG</a:t>
          </a:r>
        </a:p>
      </dsp:txBody>
      <dsp:txXfrm>
        <a:off x="2260854" y="3485532"/>
        <a:ext cx="8254746" cy="820125"/>
      </dsp:txXfrm>
    </dsp:sp>
    <dsp:sp modelId="{6A6198B8-8898-4451-BF65-98DDD6A918BF}">
      <dsp:nvSpPr>
        <dsp:cNvPr id="0" name=""/>
        <dsp:cNvSpPr/>
      </dsp:nvSpPr>
      <dsp:spPr>
        <a:xfrm>
          <a:off x="2103120" y="4305657"/>
          <a:ext cx="841248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A0AC7-2DE9-4CF5-84A1-B66AC0A9C80B}">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92674-927F-485A-94B2-2DB830ACBF3D}">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4A65E0-585E-469C-8E9D-D38C6D324452}">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accent1"/>
              </a:solidFill>
            </a:rPr>
            <a:t>Who are you? Name, position, institution?</a:t>
          </a:r>
        </a:p>
      </dsp:txBody>
      <dsp:txXfrm>
        <a:off x="1838352" y="680"/>
        <a:ext cx="4430685" cy="1591647"/>
      </dsp:txXfrm>
    </dsp:sp>
    <dsp:sp modelId="{F5CAEA70-978E-4E15-8E84-859A49BD6C32}">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1081A-8CE0-4480-B7E8-ACF274841EC4}">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4D884D-DCD4-47BD-B7B1-9001B3B1D2C0}">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tx1"/>
              </a:solidFill>
            </a:rPr>
            <a:t>What's your project and </a:t>
          </a:r>
          <a:r>
            <a:rPr lang="en-US" sz="2500" b="1" kern="1200">
              <a:solidFill>
                <a:schemeClr val="tx1"/>
              </a:solidFill>
            </a:rPr>
            <a:t>why</a:t>
          </a:r>
          <a:r>
            <a:rPr lang="en-US" sz="2500" kern="1200">
              <a:solidFill>
                <a:schemeClr val="tx1"/>
              </a:solidFill>
            </a:rPr>
            <a:t> are you doing it? </a:t>
          </a:r>
        </a:p>
      </dsp:txBody>
      <dsp:txXfrm>
        <a:off x="1838352" y="1990238"/>
        <a:ext cx="4430685" cy="1591647"/>
      </dsp:txXfrm>
    </dsp:sp>
    <dsp:sp modelId="{7F9D4E1C-2C3B-4E03-B9E7-3FD8CB8A2B38}">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5FB90-203A-4391-ACF1-7273642FCFC9}">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09BA0A-984E-4EC1-A8AF-5691D7B024BA}">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accent1"/>
              </a:solidFill>
            </a:rPr>
            <a:t>What’s your favorite book?</a:t>
          </a:r>
        </a:p>
      </dsp:txBody>
      <dsp:txXfrm>
        <a:off x="1838352" y="3979797"/>
        <a:ext cx="4430685" cy="1591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E2E48-A75E-4C36-9073-274C48AE5576}">
      <dsp:nvSpPr>
        <dsp:cNvPr id="0" name=""/>
        <dsp:cNvSpPr/>
      </dsp:nvSpPr>
      <dsp:spPr>
        <a:xfrm>
          <a:off x="0" y="56028"/>
          <a:ext cx="6594475" cy="1758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a:t>
          </a:r>
          <a:r>
            <a:rPr lang="en-US" sz="2300" b="1" kern="1200"/>
            <a:t>USG initiative </a:t>
          </a:r>
          <a:r>
            <a:rPr lang="en-US" sz="2300" kern="1200"/>
            <a:t>to reduce the costs of textbooks to students, therefore contributing to student success, retention, and graduation</a:t>
          </a:r>
        </a:p>
      </dsp:txBody>
      <dsp:txXfrm>
        <a:off x="85838" y="141866"/>
        <a:ext cx="6422799" cy="1586724"/>
      </dsp:txXfrm>
    </dsp:sp>
    <dsp:sp modelId="{CEE5CA8D-EB6A-45F4-A4EC-D3861394035D}">
      <dsp:nvSpPr>
        <dsp:cNvPr id="0" name=""/>
        <dsp:cNvSpPr/>
      </dsp:nvSpPr>
      <dsp:spPr>
        <a:xfrm>
          <a:off x="0" y="1880668"/>
          <a:ext cx="6594475" cy="1758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a:t>
          </a:r>
          <a:r>
            <a:rPr lang="en-US" sz="2300" b="1" kern="1200"/>
            <a:t>set of programs</a:t>
          </a:r>
          <a:r>
            <a:rPr lang="en-US" sz="2300" kern="1200"/>
            <a:t> to support the implementation of more affordable learning materials in the classroom including OER, library resources, and low-cost commercial resources</a:t>
          </a:r>
        </a:p>
      </dsp:txBody>
      <dsp:txXfrm>
        <a:off x="85838" y="1966506"/>
        <a:ext cx="6422799" cy="1586724"/>
      </dsp:txXfrm>
    </dsp:sp>
    <dsp:sp modelId="{72328DDD-DE3C-4CF2-AF9A-E3CCB18748F8}">
      <dsp:nvSpPr>
        <dsp:cNvPr id="0" name=""/>
        <dsp:cNvSpPr/>
      </dsp:nvSpPr>
      <dsp:spPr>
        <a:xfrm>
          <a:off x="0" y="3705309"/>
          <a:ext cx="6594475" cy="1758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a:t>
          </a:r>
          <a:r>
            <a:rPr lang="en-US" sz="2300" b="1" kern="1200"/>
            <a:t>one-stop service</a:t>
          </a:r>
          <a:r>
            <a:rPr lang="en-US" sz="2300" kern="1200"/>
            <a:t> to help USG faculty and staff understand and identify these resources</a:t>
          </a:r>
        </a:p>
      </dsp:txBody>
      <dsp:txXfrm>
        <a:off x="85838" y="3791147"/>
        <a:ext cx="6422799" cy="1586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5404D-B41C-41D4-A803-D3B9F6CC37F9}">
      <dsp:nvSpPr>
        <dsp:cNvPr id="0" name=""/>
        <dsp:cNvSpPr/>
      </dsp:nvSpPr>
      <dsp:spPr>
        <a:xfrm rot="5400000">
          <a:off x="4022777" y="-1585004"/>
          <a:ext cx="784755" cy="4155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None/>
          </a:pPr>
          <a:r>
            <a:rPr lang="en-US" sz="1700" kern="1200"/>
            <a:t>	Retain: Keep any open resource. Access does not disappear. </a:t>
          </a:r>
        </a:p>
      </dsp:txBody>
      <dsp:txXfrm rot="-5400000">
        <a:off x="2337435" y="138647"/>
        <a:ext cx="4117131" cy="708137"/>
      </dsp:txXfrm>
    </dsp:sp>
    <dsp:sp modelId="{EDDF906C-EFDF-4CB3-98C7-3F1E53D9B4C2}">
      <dsp:nvSpPr>
        <dsp:cNvPr id="0" name=""/>
        <dsp:cNvSpPr/>
      </dsp:nvSpPr>
      <dsp:spPr>
        <a:xfrm>
          <a:off x="0" y="2243"/>
          <a:ext cx="2337435" cy="9809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Retain</a:t>
          </a:r>
        </a:p>
      </dsp:txBody>
      <dsp:txXfrm>
        <a:off x="47886" y="50129"/>
        <a:ext cx="2241663" cy="885172"/>
      </dsp:txXfrm>
    </dsp:sp>
    <dsp:sp modelId="{25C0F1BF-964F-435C-B0C9-C71FCC1115D6}">
      <dsp:nvSpPr>
        <dsp:cNvPr id="0" name=""/>
        <dsp:cNvSpPr/>
      </dsp:nvSpPr>
      <dsp:spPr>
        <a:xfrm rot="5400000">
          <a:off x="4022777" y="-555012"/>
          <a:ext cx="784755" cy="4155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None/>
          </a:pPr>
          <a:r>
            <a:rPr lang="en-US" sz="1700" kern="1200"/>
            <a:t>	Reuse: Use open content in a variety of ways without restrictions. </a:t>
          </a:r>
        </a:p>
      </dsp:txBody>
      <dsp:txXfrm rot="-5400000">
        <a:off x="2337435" y="1168639"/>
        <a:ext cx="4117131" cy="708137"/>
      </dsp:txXfrm>
    </dsp:sp>
    <dsp:sp modelId="{11D6305F-2F00-48E2-8A1B-21C633715231}">
      <dsp:nvSpPr>
        <dsp:cNvPr id="0" name=""/>
        <dsp:cNvSpPr/>
      </dsp:nvSpPr>
      <dsp:spPr>
        <a:xfrm>
          <a:off x="0" y="1032235"/>
          <a:ext cx="2337435" cy="9809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Reuse</a:t>
          </a:r>
        </a:p>
      </dsp:txBody>
      <dsp:txXfrm>
        <a:off x="47886" y="1080121"/>
        <a:ext cx="2241663" cy="885172"/>
      </dsp:txXfrm>
    </dsp:sp>
    <dsp:sp modelId="{699FD521-A127-49EC-93FF-62E9D8488ADC}">
      <dsp:nvSpPr>
        <dsp:cNvPr id="0" name=""/>
        <dsp:cNvSpPr/>
      </dsp:nvSpPr>
      <dsp:spPr>
        <a:xfrm rot="5400000">
          <a:off x="4022777" y="474979"/>
          <a:ext cx="784755" cy="4155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None/>
          </a:pPr>
          <a:r>
            <a:rPr lang="en-US" sz="1700" kern="1200"/>
            <a:t>	Revise: Adjust, modify, or alter the content to fit your students' needs.</a:t>
          </a:r>
        </a:p>
      </dsp:txBody>
      <dsp:txXfrm rot="-5400000">
        <a:off x="2337435" y="2198631"/>
        <a:ext cx="4117131" cy="708137"/>
      </dsp:txXfrm>
    </dsp:sp>
    <dsp:sp modelId="{8C0F5A3D-8D95-488F-8BFF-2E10DC0348A4}">
      <dsp:nvSpPr>
        <dsp:cNvPr id="0" name=""/>
        <dsp:cNvSpPr/>
      </dsp:nvSpPr>
      <dsp:spPr>
        <a:xfrm>
          <a:off x="0" y="2062227"/>
          <a:ext cx="2337435" cy="9809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Revise</a:t>
          </a:r>
        </a:p>
      </dsp:txBody>
      <dsp:txXfrm>
        <a:off x="47886" y="2110113"/>
        <a:ext cx="2241663" cy="885172"/>
      </dsp:txXfrm>
    </dsp:sp>
    <dsp:sp modelId="{4EDEA7DE-0CD7-4675-B6F9-B9303EB6A61C}">
      <dsp:nvSpPr>
        <dsp:cNvPr id="0" name=""/>
        <dsp:cNvSpPr/>
      </dsp:nvSpPr>
      <dsp:spPr>
        <a:xfrm rot="5400000">
          <a:off x="4022777" y="1504972"/>
          <a:ext cx="784755" cy="4155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None/>
          </a:pPr>
          <a:r>
            <a:rPr lang="en-US" sz="1700" kern="1200"/>
            <a:t>	Remix: Combine the content with other open materials. </a:t>
          </a:r>
        </a:p>
      </dsp:txBody>
      <dsp:txXfrm rot="-5400000">
        <a:off x="2337435" y="3228624"/>
        <a:ext cx="4117131" cy="708137"/>
      </dsp:txXfrm>
    </dsp:sp>
    <dsp:sp modelId="{08FB19F8-5646-415D-B025-D49FAA8C85E7}">
      <dsp:nvSpPr>
        <dsp:cNvPr id="0" name=""/>
        <dsp:cNvSpPr/>
      </dsp:nvSpPr>
      <dsp:spPr>
        <a:xfrm>
          <a:off x="0" y="3092219"/>
          <a:ext cx="2337435" cy="9809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Remix</a:t>
          </a:r>
        </a:p>
      </dsp:txBody>
      <dsp:txXfrm>
        <a:off x="47886" y="3140105"/>
        <a:ext cx="2241663" cy="885172"/>
      </dsp:txXfrm>
    </dsp:sp>
    <dsp:sp modelId="{3651D77F-58D3-495E-8F47-B201170A3B05}">
      <dsp:nvSpPr>
        <dsp:cNvPr id="0" name=""/>
        <dsp:cNvSpPr/>
      </dsp:nvSpPr>
      <dsp:spPr>
        <a:xfrm rot="5400000">
          <a:off x="4022777" y="2534964"/>
          <a:ext cx="784755" cy="4155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None/>
          </a:pPr>
          <a:r>
            <a:rPr lang="en-US" sz="1700" kern="1200"/>
            <a:t>	Redistribute: Share copies with others without restrictions. </a:t>
          </a:r>
        </a:p>
      </dsp:txBody>
      <dsp:txXfrm rot="-5400000">
        <a:off x="2337435" y="4258616"/>
        <a:ext cx="4117131" cy="708137"/>
      </dsp:txXfrm>
    </dsp:sp>
    <dsp:sp modelId="{73B165B6-2811-4410-AAE6-8084C2251699}">
      <dsp:nvSpPr>
        <dsp:cNvPr id="0" name=""/>
        <dsp:cNvSpPr/>
      </dsp:nvSpPr>
      <dsp:spPr>
        <a:xfrm>
          <a:off x="0" y="4122211"/>
          <a:ext cx="2337435" cy="9809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Redistribute</a:t>
          </a:r>
        </a:p>
      </dsp:txBody>
      <dsp:txXfrm>
        <a:off x="47886" y="4170097"/>
        <a:ext cx="2241663" cy="885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F0A59-4BAF-40BB-8F9F-9FB72EC9EB1B}">
      <dsp:nvSpPr>
        <dsp:cNvPr id="0" name=""/>
        <dsp:cNvSpPr/>
      </dsp:nvSpPr>
      <dsp:spPr>
        <a:xfrm>
          <a:off x="0" y="690"/>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B67E6-FFFF-4B8A-9E3F-A4A51ACA6750}">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DF449-F979-42C6-9BB5-366FA135794A}">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accent1"/>
              </a:solidFill>
            </a:rPr>
            <a:t>Open Textbooks</a:t>
          </a:r>
          <a:r>
            <a:rPr lang="en-US" sz="1800" kern="1200">
              <a:solidFill>
                <a:schemeClr val="accent1"/>
              </a:solidFill>
              <a:latin typeface="Calibri Light" panose="020F0302020204030204"/>
            </a:rPr>
            <a:t>: </a:t>
          </a:r>
          <a:r>
            <a:rPr lang="en-US" sz="1800" kern="1200">
              <a:solidFill>
                <a:schemeClr val="accent1"/>
              </a:solidFill>
            </a:rPr>
            <a:t>Open resources that comprehensively cover the </a:t>
          </a:r>
          <a:r>
            <a:rPr lang="en-US" sz="1800" b="1" kern="1200">
              <a:solidFill>
                <a:schemeClr val="accent1"/>
              </a:solidFill>
            </a:rPr>
            <a:t>standard scope and sequence</a:t>
          </a:r>
          <a:r>
            <a:rPr lang="en-US" sz="1800" kern="1200">
              <a:solidFill>
                <a:schemeClr val="accent1"/>
              </a:solidFill>
            </a:rPr>
            <a:t> of an entire course.</a:t>
          </a:r>
        </a:p>
      </dsp:txBody>
      <dsp:txXfrm>
        <a:off x="1866111" y="690"/>
        <a:ext cx="4382288" cy="1615680"/>
      </dsp:txXfrm>
    </dsp:sp>
    <dsp:sp modelId="{14970FE0-FC13-4BBC-B85C-4F5B4F51FD54}">
      <dsp:nvSpPr>
        <dsp:cNvPr id="0" name=""/>
        <dsp:cNvSpPr/>
      </dsp:nvSpPr>
      <dsp:spPr>
        <a:xfrm>
          <a:off x="0" y="20202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7A3D5-F80A-4991-9D7C-E8C93C669269}">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2CC189-9CE6-4D14-9834-0F36A2A64011}">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00100">
            <a:lnSpc>
              <a:spcPct val="100000"/>
            </a:lnSpc>
            <a:spcBef>
              <a:spcPct val="0"/>
            </a:spcBef>
            <a:spcAft>
              <a:spcPct val="35000"/>
            </a:spcAft>
            <a:buNone/>
          </a:pPr>
          <a:r>
            <a:rPr lang="en-US" sz="1800" kern="1200"/>
            <a:t>Open Ancillary Materials: Materials which supplement the instruction of a course, such as lecture slides, videos, and images. </a:t>
          </a:r>
        </a:p>
      </dsp:txBody>
      <dsp:txXfrm>
        <a:off x="1866111" y="2020291"/>
        <a:ext cx="4382288" cy="1615680"/>
      </dsp:txXfrm>
    </dsp:sp>
    <dsp:sp modelId="{1D000CCC-F794-4FC3-B07E-F2E140EA7B1B}">
      <dsp:nvSpPr>
        <dsp:cNvPr id="0" name=""/>
        <dsp:cNvSpPr/>
      </dsp:nvSpPr>
      <dsp:spPr>
        <a:xfrm>
          <a:off x="0" y="40398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D6B25-C3B6-4B30-B67C-FC3E2C27592A}">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098334-0CC3-4391-BAA0-0F447B781106}">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accent1"/>
              </a:solidFill>
            </a:rPr>
            <a:t>Open Assessments: Assessments of student learning which are hosted and/or performed in public spaces. </a:t>
          </a:r>
        </a:p>
      </dsp:txBody>
      <dsp:txXfrm>
        <a:off x="1866111" y="4039891"/>
        <a:ext cx="4382288" cy="1615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9D011-CF49-43ED-810E-7330D2E6EDD2}">
      <dsp:nvSpPr>
        <dsp:cNvPr id="0" name=""/>
        <dsp:cNvSpPr/>
      </dsp:nvSpPr>
      <dsp:spPr>
        <a:xfrm>
          <a:off x="795" y="310497"/>
          <a:ext cx="3100958" cy="186057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Attribution (BY): </a:t>
          </a:r>
          <a:r>
            <a:rPr lang="en-US" sz="2200" kern="1200"/>
            <a:t>You must attribute the original work when you make a copy or a new work. </a:t>
          </a:r>
        </a:p>
      </dsp:txBody>
      <dsp:txXfrm>
        <a:off x="795" y="310497"/>
        <a:ext cx="3100958" cy="1860575"/>
      </dsp:txXfrm>
    </dsp:sp>
    <dsp:sp modelId="{0CC631D3-1103-45C7-937C-204934719FFC}">
      <dsp:nvSpPr>
        <dsp:cNvPr id="0" name=""/>
        <dsp:cNvSpPr/>
      </dsp:nvSpPr>
      <dsp:spPr>
        <a:xfrm>
          <a:off x="3411849" y="310497"/>
          <a:ext cx="3100958" cy="186057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Noncommercial (NC):</a:t>
          </a:r>
          <a:r>
            <a:rPr lang="en-US" sz="2200" b="0" kern="1200"/>
            <a:t> You may not use works made with this work for profit. </a:t>
          </a:r>
        </a:p>
      </dsp:txBody>
      <dsp:txXfrm>
        <a:off x="3411849" y="310497"/>
        <a:ext cx="3100958" cy="1860575"/>
      </dsp:txXfrm>
    </dsp:sp>
    <dsp:sp modelId="{BE45C67F-455E-4F02-8EF1-BA94E9D8C169}">
      <dsp:nvSpPr>
        <dsp:cNvPr id="0" name=""/>
        <dsp:cNvSpPr/>
      </dsp:nvSpPr>
      <dsp:spPr>
        <a:xfrm>
          <a:off x="795" y="2481168"/>
          <a:ext cx="3100958" cy="186057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mn-lt"/>
            </a:rPr>
            <a:t>Share-Alike (SA):</a:t>
          </a:r>
          <a:r>
            <a:rPr lang="en-US" sz="2200" kern="1200">
              <a:latin typeface="+mn-lt"/>
            </a:rPr>
            <a:t> You must put any works created with this work under the same license.</a:t>
          </a:r>
          <a:r>
            <a:rPr lang="en-US" sz="2200" b="0" kern="1200">
              <a:latin typeface="+mn-lt"/>
            </a:rPr>
            <a:t>  </a:t>
          </a:r>
        </a:p>
      </dsp:txBody>
      <dsp:txXfrm>
        <a:off x="795" y="2481168"/>
        <a:ext cx="3100958" cy="1860575"/>
      </dsp:txXfrm>
    </dsp:sp>
    <dsp:sp modelId="{42F61776-0B87-44B8-B6B4-8898F62F95DB}">
      <dsp:nvSpPr>
        <dsp:cNvPr id="0" name=""/>
        <dsp:cNvSpPr/>
      </dsp:nvSpPr>
      <dsp:spPr>
        <a:xfrm>
          <a:off x="3411849" y="2481168"/>
          <a:ext cx="3100958" cy="186057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a:t>No Derivatives (ND): </a:t>
          </a:r>
          <a:r>
            <a:rPr lang="en-US" sz="2200" kern="1200"/>
            <a:t>You may not alter this work, only copy it.</a:t>
          </a:r>
          <a:r>
            <a:rPr lang="en-US" sz="2200" kern="1200">
              <a:latin typeface="Calibri Light" panose="020F0302020204030204"/>
            </a:rPr>
            <a:t> </a:t>
          </a:r>
          <a:r>
            <a:rPr lang="en-US" sz="2200" b="1" kern="1200"/>
            <a:t>Do not use ND </a:t>
          </a:r>
          <a:r>
            <a:rPr lang="en-US" sz="2200" b="1" kern="1200">
              <a:latin typeface="Calibri Light" panose="020F0302020204030204"/>
            </a:rPr>
            <a:t>with OER</a:t>
          </a:r>
          <a:r>
            <a:rPr lang="en-US" sz="2200" b="1" kern="1200"/>
            <a:t>. </a:t>
          </a:r>
          <a:endParaRPr lang="en-US" sz="2200" kern="1200"/>
        </a:p>
      </dsp:txBody>
      <dsp:txXfrm>
        <a:off x="3411849" y="2481168"/>
        <a:ext cx="3100958" cy="1860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0908B-C49B-46A0-80F8-4FA723FB0C18}">
      <dsp:nvSpPr>
        <dsp:cNvPr id="0" name=""/>
        <dsp:cNvSpPr/>
      </dsp:nvSpPr>
      <dsp:spPr>
        <a:xfrm>
          <a:off x="0" y="0"/>
          <a:ext cx="5194300" cy="13536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Go to </a:t>
          </a:r>
        </a:p>
        <a:p>
          <a:pPr marL="0" lvl="0" indent="0" algn="l" defTabSz="711200">
            <a:lnSpc>
              <a:spcPct val="90000"/>
            </a:lnSpc>
            <a:spcBef>
              <a:spcPct val="0"/>
            </a:spcBef>
            <a:spcAft>
              <a:spcPct val="35000"/>
            </a:spcAft>
            <a:buNone/>
          </a:pPr>
          <a:r>
            <a:rPr lang="en-US" sz="1600" kern="1200" dirty="0"/>
            <a:t>https://creativecommons.org/share-your-work.</a:t>
          </a:r>
        </a:p>
      </dsp:txBody>
      <dsp:txXfrm>
        <a:off x="39648" y="39648"/>
        <a:ext cx="3619173" cy="1274397"/>
      </dsp:txXfrm>
    </dsp:sp>
    <dsp:sp modelId="{DBC5128F-BB70-4ADC-8C79-A8E6DEAD01AA}">
      <dsp:nvSpPr>
        <dsp:cNvPr id="0" name=""/>
        <dsp:cNvSpPr/>
      </dsp:nvSpPr>
      <dsp:spPr>
        <a:xfrm>
          <a:off x="435022" y="1599819"/>
          <a:ext cx="5194300" cy="13536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Use the Attribution Builder.</a:t>
          </a:r>
        </a:p>
      </dsp:txBody>
      <dsp:txXfrm>
        <a:off x="474670" y="1639467"/>
        <a:ext cx="3800080" cy="1274396"/>
      </dsp:txXfrm>
    </dsp:sp>
    <dsp:sp modelId="{415950B9-083F-471A-92FF-49CF707F8F6E}">
      <dsp:nvSpPr>
        <dsp:cNvPr id="0" name=""/>
        <dsp:cNvSpPr/>
      </dsp:nvSpPr>
      <dsp:spPr>
        <a:xfrm>
          <a:off x="863552" y="3199638"/>
          <a:ext cx="5194300" cy="13536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View the human-readable License Deed.</a:t>
          </a:r>
        </a:p>
      </dsp:txBody>
      <dsp:txXfrm>
        <a:off x="903200" y="3239286"/>
        <a:ext cx="3806573" cy="1274397"/>
      </dsp:txXfrm>
    </dsp:sp>
    <dsp:sp modelId="{878AEF62-D3B0-49D2-8460-0C9E7632CDFA}">
      <dsp:nvSpPr>
        <dsp:cNvPr id="0" name=""/>
        <dsp:cNvSpPr/>
      </dsp:nvSpPr>
      <dsp:spPr>
        <a:xfrm>
          <a:off x="1298574" y="4799456"/>
          <a:ext cx="5194300" cy="13536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Check out the Legal Code</a:t>
          </a:r>
        </a:p>
        <a:p>
          <a:pPr marL="0" lvl="0" indent="0" algn="l" defTabSz="711200">
            <a:lnSpc>
              <a:spcPct val="90000"/>
            </a:lnSpc>
            <a:spcBef>
              <a:spcPct val="0"/>
            </a:spcBef>
            <a:spcAft>
              <a:spcPct val="35000"/>
            </a:spcAft>
            <a:buNone/>
          </a:pPr>
          <a:r>
            <a:rPr lang="en-US" sz="1600" kern="1200" dirty="0"/>
            <a:t>(if you have time).</a:t>
          </a:r>
        </a:p>
      </dsp:txBody>
      <dsp:txXfrm>
        <a:off x="1338222" y="4839104"/>
        <a:ext cx="3800080" cy="1274397"/>
      </dsp:txXfrm>
    </dsp:sp>
    <dsp:sp modelId="{0451B61A-9FC9-4B4C-B008-36A9E0B46DE8}">
      <dsp:nvSpPr>
        <dsp:cNvPr id="0" name=""/>
        <dsp:cNvSpPr/>
      </dsp:nvSpPr>
      <dsp:spPr>
        <a:xfrm>
          <a:off x="4314399" y="1036805"/>
          <a:ext cx="879900" cy="879900"/>
        </a:xfrm>
        <a:prstGeom prst="downArrow">
          <a:avLst>
            <a:gd name="adj1" fmla="val 55000"/>
            <a:gd name="adj2" fmla="val 45000"/>
          </a:avLst>
        </a:prstGeom>
        <a:solidFill>
          <a:schemeClr val="accent5">
            <a:lumMod val="40000"/>
            <a:lumOff val="6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12376" y="1036805"/>
        <a:ext cx="483946" cy="662125"/>
      </dsp:txXfrm>
    </dsp:sp>
    <dsp:sp modelId="{88F9F387-3A10-4C52-B7F9-AAA205632618}">
      <dsp:nvSpPr>
        <dsp:cNvPr id="0" name=""/>
        <dsp:cNvSpPr/>
      </dsp:nvSpPr>
      <dsp:spPr>
        <a:xfrm>
          <a:off x="4749422" y="2636624"/>
          <a:ext cx="879900" cy="879900"/>
        </a:xfrm>
        <a:prstGeom prst="downArrow">
          <a:avLst>
            <a:gd name="adj1" fmla="val 55000"/>
            <a:gd name="adj2" fmla="val 45000"/>
          </a:avLst>
        </a:prstGeom>
        <a:solidFill>
          <a:schemeClr val="accent5">
            <a:lumMod val="40000"/>
            <a:lumOff val="6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47399" y="2636624"/>
        <a:ext cx="483946" cy="662125"/>
      </dsp:txXfrm>
    </dsp:sp>
    <dsp:sp modelId="{18D8CC0A-8BDF-4C0B-A22B-6BD6A96E9F73}">
      <dsp:nvSpPr>
        <dsp:cNvPr id="0" name=""/>
        <dsp:cNvSpPr/>
      </dsp:nvSpPr>
      <dsp:spPr>
        <a:xfrm>
          <a:off x="5177951" y="4236443"/>
          <a:ext cx="879900" cy="879900"/>
        </a:xfrm>
        <a:prstGeom prst="downArrow">
          <a:avLst>
            <a:gd name="adj1" fmla="val 55000"/>
            <a:gd name="adj2" fmla="val 45000"/>
          </a:avLst>
        </a:prstGeom>
        <a:solidFill>
          <a:schemeClr val="accent5">
            <a:lumMod val="40000"/>
            <a:lumOff val="6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75928" y="4236443"/>
        <a:ext cx="483946" cy="662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FEA06-4603-4CD2-BA28-F9442D816B05}">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1B92C-C375-49B5-95D1-002C7DF3025A}">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D9B5CA-116E-4410-A219-1E8A3188580C}">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100000"/>
            </a:lnSpc>
            <a:spcBef>
              <a:spcPct val="0"/>
            </a:spcBef>
            <a:spcAft>
              <a:spcPct val="35000"/>
            </a:spcAft>
            <a:buNone/>
          </a:pPr>
          <a:r>
            <a:rPr lang="en-US" sz="2500" kern="1200"/>
            <a:t>Open Pedagogy as critical pedagogy</a:t>
          </a:r>
        </a:p>
      </dsp:txBody>
      <dsp:txXfrm>
        <a:off x="2039300" y="956381"/>
        <a:ext cx="4474303" cy="1765627"/>
      </dsp:txXfrm>
    </dsp:sp>
    <dsp:sp modelId="{509F182E-5F8E-446F-9B70-FAF8C590800F}">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AFF6B-70D4-4D70-92A2-6A9C3098BD2A}">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4639A-2C95-408E-8B8D-EC5ABCDF54FE}">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100000"/>
            </a:lnSpc>
            <a:spcBef>
              <a:spcPct val="0"/>
            </a:spcBef>
            <a:spcAft>
              <a:spcPct val="35000"/>
            </a:spcAft>
            <a:buNone/>
          </a:pPr>
          <a:r>
            <a:rPr lang="en-US" sz="2500" kern="1200"/>
            <a:t>OER-Enabled Pedagogy: teaching beyond copyright restrictions</a:t>
          </a:r>
        </a:p>
      </dsp:txBody>
      <dsp:txXfrm>
        <a:off x="2039300" y="3163416"/>
        <a:ext cx="4474303" cy="17656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DABC4-A8F4-42AF-AE3D-F9276BA04E9F}">
      <dsp:nvSpPr>
        <dsp:cNvPr id="0" name=""/>
        <dsp:cNvSpPr/>
      </dsp:nvSpPr>
      <dsp:spPr>
        <a:xfrm>
          <a:off x="0" y="0"/>
          <a:ext cx="4823002" cy="9908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Students learn by doing/making</a:t>
          </a:r>
        </a:p>
      </dsp:txBody>
      <dsp:txXfrm>
        <a:off x="29021" y="29021"/>
        <a:ext cx="3637875" cy="932801"/>
      </dsp:txXfrm>
    </dsp:sp>
    <dsp:sp modelId="{B0EF3EDC-94A1-48E9-B75A-412D40D16F24}">
      <dsp:nvSpPr>
        <dsp:cNvPr id="0" name=""/>
        <dsp:cNvSpPr/>
      </dsp:nvSpPr>
      <dsp:spPr>
        <a:xfrm>
          <a:off x="360159" y="1128461"/>
          <a:ext cx="4823002" cy="9908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Copyright prohibits broad categories of </a:t>
          </a:r>
          <a:r>
            <a:rPr lang="en-US" sz="1600" kern="1200">
              <a:latin typeface="+mn-lt"/>
            </a:rPr>
            <a:t>creative</a:t>
          </a:r>
          <a:r>
            <a:rPr lang="en-US" sz="1600" kern="1200">
              <a:latin typeface="Calibri Light" panose="020F0302020204030204"/>
            </a:rPr>
            <a:t> </a:t>
          </a:r>
          <a:r>
            <a:rPr lang="en-US" sz="1600" kern="1200"/>
            <a:t>activity without </a:t>
          </a:r>
          <a:r>
            <a:rPr lang="en-US" sz="1600" kern="1200">
              <a:latin typeface="+mn-lt"/>
            </a:rPr>
            <a:t>permissions</a:t>
          </a:r>
          <a:r>
            <a:rPr lang="en-US" sz="1600" kern="1200"/>
            <a:t> from a rights holder</a:t>
          </a:r>
        </a:p>
      </dsp:txBody>
      <dsp:txXfrm>
        <a:off x="389180" y="1157482"/>
        <a:ext cx="3760753" cy="932801"/>
      </dsp:txXfrm>
    </dsp:sp>
    <dsp:sp modelId="{A84B729B-34AA-4115-B9A5-C061BBC0B533}">
      <dsp:nvSpPr>
        <dsp:cNvPr id="0" name=""/>
        <dsp:cNvSpPr/>
      </dsp:nvSpPr>
      <dsp:spPr>
        <a:xfrm>
          <a:off x="720318" y="2256922"/>
          <a:ext cx="4823002" cy="9908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Therefore, copyright limits the ways in which students can learn</a:t>
          </a:r>
        </a:p>
      </dsp:txBody>
      <dsp:txXfrm>
        <a:off x="749339" y="2285943"/>
        <a:ext cx="3760753" cy="932801"/>
      </dsp:txXfrm>
    </dsp:sp>
    <dsp:sp modelId="{02E408B1-303F-4215-8453-9CECD59B284C}">
      <dsp:nvSpPr>
        <dsp:cNvPr id="0" name=""/>
        <dsp:cNvSpPr/>
      </dsp:nvSpPr>
      <dsp:spPr>
        <a:xfrm>
          <a:off x="1080477" y="3385383"/>
          <a:ext cx="4823002" cy="9908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5R’s of OER lift these restrictions</a:t>
          </a:r>
        </a:p>
      </dsp:txBody>
      <dsp:txXfrm>
        <a:off x="1109498" y="3414404"/>
        <a:ext cx="3760753" cy="932801"/>
      </dsp:txXfrm>
    </dsp:sp>
    <dsp:sp modelId="{314E3EF6-BFA0-4465-8E57-3B9598594645}">
      <dsp:nvSpPr>
        <dsp:cNvPr id="0" name=""/>
        <dsp:cNvSpPr/>
      </dsp:nvSpPr>
      <dsp:spPr>
        <a:xfrm>
          <a:off x="1440637" y="4513844"/>
          <a:ext cx="4823002" cy="9908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Therefore, students are free to engage in a broader range of activities and, learn in a broader range of ways </a:t>
          </a:r>
        </a:p>
      </dsp:txBody>
      <dsp:txXfrm>
        <a:off x="1469658" y="4542865"/>
        <a:ext cx="3760753" cy="932801"/>
      </dsp:txXfrm>
    </dsp:sp>
    <dsp:sp modelId="{89966B13-C557-4836-881F-5F27102FA70C}">
      <dsp:nvSpPr>
        <dsp:cNvPr id="0" name=""/>
        <dsp:cNvSpPr/>
      </dsp:nvSpPr>
      <dsp:spPr>
        <a:xfrm>
          <a:off x="4178954" y="723866"/>
          <a:ext cx="644048" cy="64404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323865" y="723866"/>
        <a:ext cx="354226" cy="484646"/>
      </dsp:txXfrm>
    </dsp:sp>
    <dsp:sp modelId="{158E3531-5552-4979-AB4C-ACA394355E82}">
      <dsp:nvSpPr>
        <dsp:cNvPr id="0" name=""/>
        <dsp:cNvSpPr/>
      </dsp:nvSpPr>
      <dsp:spPr>
        <a:xfrm>
          <a:off x="4539113" y="1852327"/>
          <a:ext cx="644048" cy="64404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684024" y="1852327"/>
        <a:ext cx="354226" cy="484646"/>
      </dsp:txXfrm>
    </dsp:sp>
    <dsp:sp modelId="{8EA600CD-22D1-43AC-9745-1D1FF729E450}">
      <dsp:nvSpPr>
        <dsp:cNvPr id="0" name=""/>
        <dsp:cNvSpPr/>
      </dsp:nvSpPr>
      <dsp:spPr>
        <a:xfrm>
          <a:off x="4899272" y="2964274"/>
          <a:ext cx="644048" cy="64404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044183" y="2964274"/>
        <a:ext cx="354226" cy="484646"/>
      </dsp:txXfrm>
    </dsp:sp>
    <dsp:sp modelId="{49956533-7B9E-411F-9E7B-E07B53F2C8B0}">
      <dsp:nvSpPr>
        <dsp:cNvPr id="0" name=""/>
        <dsp:cNvSpPr/>
      </dsp:nvSpPr>
      <dsp:spPr>
        <a:xfrm>
          <a:off x="5259432" y="4103744"/>
          <a:ext cx="644048" cy="64404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404343" y="4103744"/>
        <a:ext cx="354226" cy="4846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301A3-1950-4EC6-9E9A-1563DF56BCE4}"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7A903-F974-4E6B-889E-37984CECEDF5}" type="slidenum">
              <a:rPr lang="en-US" smtClean="0"/>
              <a:t>‹#›</a:t>
            </a:fld>
            <a:endParaRPr lang="en-US"/>
          </a:p>
        </p:txBody>
      </p:sp>
    </p:spTree>
    <p:extLst>
      <p:ext uri="{BB962C8B-B14F-4D97-AF65-F5344CB8AC3E}">
        <p14:creationId xmlns:p14="http://schemas.microsoft.com/office/powerpoint/2010/main" val="173579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kick-off! Congratulations on receiving a round 16 Textbook Transformation Grant; we’re excited to work with you to make your courses more affordable for your students. </a:t>
            </a:r>
          </a:p>
        </p:txBody>
      </p:sp>
      <p:sp>
        <p:nvSpPr>
          <p:cNvPr id="4" name="Slide Number Placeholder 3"/>
          <p:cNvSpPr>
            <a:spLocks noGrp="1"/>
          </p:cNvSpPr>
          <p:nvPr>
            <p:ph type="sldNum" sz="quarter" idx="5"/>
          </p:nvPr>
        </p:nvSpPr>
        <p:spPr/>
        <p:txBody>
          <a:bodyPr/>
          <a:lstStyle/>
          <a:p>
            <a:fld id="{9187A903-F974-4E6B-889E-37984CECEDF5}" type="slidenum">
              <a:rPr lang="en-US" smtClean="0"/>
              <a:t>1</a:t>
            </a:fld>
            <a:endParaRPr lang="en-US"/>
          </a:p>
        </p:txBody>
      </p:sp>
    </p:spTree>
    <p:extLst>
      <p:ext uri="{BB962C8B-B14F-4D97-AF65-F5344CB8AC3E}">
        <p14:creationId xmlns:p14="http://schemas.microsoft.com/office/powerpoint/2010/main" val="96028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 guys are part of the Textbook Transformation Grant program. How do they help? Well, we’ve found through faculty surveys that any kind of course material/educational resource adoption requires extra time. Adopting open educational resources, however, take even more time. </a:t>
            </a:r>
          </a:p>
          <a:p>
            <a:endParaRPr lang="en-US"/>
          </a:p>
          <a:p>
            <a:r>
              <a:rPr lang="en-US"/>
              <a:t>Textbook Transformation Grants provide grantees with a team, time and resources needed to support the creation of new OER and/or revision of existing OER, curriculum and outcomes revision and alignment with the new resources, and support for training and development.</a:t>
            </a:r>
          </a:p>
          <a:p>
            <a:endParaRPr lang="en-US"/>
          </a:p>
          <a:p>
            <a:r>
              <a:rPr lang="en-US"/>
              <a:t>Jeff is going to talk a little more about how the grant process and funding work in a little bit.</a:t>
            </a:r>
          </a:p>
        </p:txBody>
      </p:sp>
      <p:sp>
        <p:nvSpPr>
          <p:cNvPr id="4" name="Slide Number Placeholder 3"/>
          <p:cNvSpPr>
            <a:spLocks noGrp="1"/>
          </p:cNvSpPr>
          <p:nvPr>
            <p:ph type="sldNum" sz="quarter" idx="5"/>
          </p:nvPr>
        </p:nvSpPr>
        <p:spPr/>
        <p:txBody>
          <a:bodyPr/>
          <a:lstStyle/>
          <a:p>
            <a:fld id="{9187A903-F974-4E6B-889E-37984CECEDF5}" type="slidenum">
              <a:rPr lang="en-US" smtClean="0"/>
              <a:t>10</a:t>
            </a:fld>
            <a:endParaRPr lang="en-US"/>
          </a:p>
        </p:txBody>
      </p:sp>
    </p:spTree>
    <p:extLst>
      <p:ext uri="{BB962C8B-B14F-4D97-AF65-F5344CB8AC3E}">
        <p14:creationId xmlns:p14="http://schemas.microsoft.com/office/powerpoint/2010/main" val="173586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 point of the Textbook Transformation Grants is to save students money. However, there are some other benefits to the USG beyond that. </a:t>
            </a:r>
          </a:p>
          <a:p>
            <a:endParaRPr lang="en-US"/>
          </a:p>
          <a:p>
            <a:r>
              <a:rPr lang="en-US"/>
              <a:t>When you submit your final reports, you are sharing all of that information with all of USG, including your evaluations of materials, sustainability measures, new materials and adaptations of previously existing materials, lessons learned, and new research on the outcomes and students perceptions.</a:t>
            </a:r>
          </a:p>
        </p:txBody>
      </p:sp>
      <p:sp>
        <p:nvSpPr>
          <p:cNvPr id="4" name="Slide Number Placeholder 3"/>
          <p:cNvSpPr>
            <a:spLocks noGrp="1"/>
          </p:cNvSpPr>
          <p:nvPr>
            <p:ph type="sldNum" sz="quarter" idx="5"/>
          </p:nvPr>
        </p:nvSpPr>
        <p:spPr/>
        <p:txBody>
          <a:bodyPr/>
          <a:lstStyle/>
          <a:p>
            <a:fld id="{9187A903-F974-4E6B-889E-37984CECEDF5}" type="slidenum">
              <a:rPr lang="en-US" smtClean="0"/>
              <a:t>11</a:t>
            </a:fld>
            <a:endParaRPr lang="en-US"/>
          </a:p>
        </p:txBody>
      </p:sp>
    </p:spTree>
    <p:extLst>
      <p:ext uri="{BB962C8B-B14F-4D97-AF65-F5344CB8AC3E}">
        <p14:creationId xmlns:p14="http://schemas.microsoft.com/office/powerpoint/2010/main" val="312172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benefits to students and the USG, these grants and the materials that come out of them are also creating impact across the globe. Over 30,000 downloads from our OER repository are from the Philippines, 20,000 from India, and 9,000 from Nigeria. Other countries are using your OER to benefit their own educations!</a:t>
            </a:r>
          </a:p>
        </p:txBody>
      </p:sp>
      <p:sp>
        <p:nvSpPr>
          <p:cNvPr id="4" name="Slide Number Placeholder 3"/>
          <p:cNvSpPr>
            <a:spLocks noGrp="1"/>
          </p:cNvSpPr>
          <p:nvPr>
            <p:ph type="sldNum" sz="quarter" idx="5"/>
          </p:nvPr>
        </p:nvSpPr>
        <p:spPr/>
        <p:txBody>
          <a:bodyPr/>
          <a:lstStyle/>
          <a:p>
            <a:fld id="{9187A903-F974-4E6B-889E-37984CECEDF5}" type="slidenum">
              <a:rPr lang="en-US" smtClean="0"/>
              <a:t>12</a:t>
            </a:fld>
            <a:endParaRPr lang="en-US"/>
          </a:p>
        </p:txBody>
      </p:sp>
    </p:spTree>
    <p:extLst>
      <p:ext uri="{BB962C8B-B14F-4D97-AF65-F5344CB8AC3E}">
        <p14:creationId xmlns:p14="http://schemas.microsoft.com/office/powerpoint/2010/main" val="302267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ALG-funded work is being adopted to other repositories, too! The Open Textbook Library has 26 books written by USG faculty authors, and </a:t>
            </a:r>
            <a:r>
              <a:rPr lang="en-US" err="1"/>
              <a:t>LibreTexts</a:t>
            </a:r>
            <a:r>
              <a:rPr lang="en-US"/>
              <a:t> is adding our books to their collections, adding functionality to them, as well!</a:t>
            </a:r>
          </a:p>
        </p:txBody>
      </p:sp>
      <p:sp>
        <p:nvSpPr>
          <p:cNvPr id="4" name="Slide Number Placeholder 3"/>
          <p:cNvSpPr>
            <a:spLocks noGrp="1"/>
          </p:cNvSpPr>
          <p:nvPr>
            <p:ph type="sldNum" sz="quarter" idx="5"/>
          </p:nvPr>
        </p:nvSpPr>
        <p:spPr/>
        <p:txBody>
          <a:bodyPr/>
          <a:lstStyle/>
          <a:p>
            <a:fld id="{9187A903-F974-4E6B-889E-37984CECEDF5}" type="slidenum">
              <a:rPr lang="en-US" smtClean="0"/>
              <a:t>13</a:t>
            </a:fld>
            <a:endParaRPr lang="en-US"/>
          </a:p>
        </p:txBody>
      </p:sp>
    </p:spTree>
    <p:extLst>
      <p:ext uri="{BB962C8B-B14F-4D97-AF65-F5344CB8AC3E}">
        <p14:creationId xmlns:p14="http://schemas.microsoft.com/office/powerpoint/2010/main" val="56383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let’s talk about the basics of open education.</a:t>
            </a:r>
          </a:p>
        </p:txBody>
      </p:sp>
      <p:sp>
        <p:nvSpPr>
          <p:cNvPr id="4" name="Slide Number Placeholder 3"/>
          <p:cNvSpPr>
            <a:spLocks noGrp="1"/>
          </p:cNvSpPr>
          <p:nvPr>
            <p:ph type="sldNum" sz="quarter" idx="5"/>
          </p:nvPr>
        </p:nvSpPr>
        <p:spPr/>
        <p:txBody>
          <a:bodyPr/>
          <a:lstStyle/>
          <a:p>
            <a:fld id="{9187A903-F974-4E6B-889E-37984CECEDF5}" type="slidenum">
              <a:rPr lang="en-US" smtClean="0"/>
              <a:t>14</a:t>
            </a:fld>
            <a:endParaRPr lang="en-US"/>
          </a:p>
        </p:txBody>
      </p:sp>
    </p:spTree>
    <p:extLst>
      <p:ext uri="{BB962C8B-B14F-4D97-AF65-F5344CB8AC3E}">
        <p14:creationId xmlns:p14="http://schemas.microsoft.com/office/powerpoint/2010/main" val="256640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makes a thing open? It is very much dependent on the copyright permissions of that thing.</a:t>
            </a:r>
          </a:p>
        </p:txBody>
      </p:sp>
      <p:sp>
        <p:nvSpPr>
          <p:cNvPr id="4" name="Slide Number Placeholder 3"/>
          <p:cNvSpPr>
            <a:spLocks noGrp="1"/>
          </p:cNvSpPr>
          <p:nvPr>
            <p:ph type="sldNum" sz="quarter" idx="5"/>
          </p:nvPr>
        </p:nvSpPr>
        <p:spPr/>
        <p:txBody>
          <a:bodyPr/>
          <a:lstStyle/>
          <a:p>
            <a:fld id="{9187A903-F974-4E6B-889E-37984CECEDF5}" type="slidenum">
              <a:rPr lang="en-US" smtClean="0"/>
              <a:t>15</a:t>
            </a:fld>
            <a:endParaRPr lang="en-US"/>
          </a:p>
        </p:txBody>
      </p:sp>
    </p:spTree>
    <p:extLst>
      <p:ext uri="{BB962C8B-B14F-4D97-AF65-F5344CB8AC3E}">
        <p14:creationId xmlns:p14="http://schemas.microsoft.com/office/powerpoint/2010/main" val="384234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 thing is open, it means that it is free and that it gives the 5R permissions: </a:t>
            </a:r>
          </a:p>
          <a:p>
            <a:endParaRPr lang="en-US"/>
          </a:p>
          <a:p>
            <a:r>
              <a:rPr lang="en-US"/>
              <a:t>Retain, permission to keep any resource. Meaning that access does not disappear.</a:t>
            </a:r>
          </a:p>
          <a:p>
            <a:endParaRPr lang="en-US"/>
          </a:p>
          <a:p>
            <a:r>
              <a:rPr lang="en-US"/>
              <a:t>Reuse, permission to use the open content in a variety of ways without restrictions.</a:t>
            </a:r>
          </a:p>
          <a:p>
            <a:endParaRPr lang="en-US"/>
          </a:p>
          <a:p>
            <a:r>
              <a:rPr lang="en-US"/>
              <a:t>Revise, permission to adjust, modify, or alter the content to fit your students’ needs.</a:t>
            </a:r>
          </a:p>
          <a:p>
            <a:endParaRPr lang="en-US"/>
          </a:p>
          <a:p>
            <a:r>
              <a:rPr lang="en-US"/>
              <a:t>Remix, permission to combine the content with other open materials.</a:t>
            </a:r>
          </a:p>
          <a:p>
            <a:endParaRPr lang="en-US"/>
          </a:p>
          <a:p>
            <a:r>
              <a:rPr lang="en-US"/>
              <a:t>And Redistribute, permission to share copies with others without restrictions.</a:t>
            </a:r>
          </a:p>
        </p:txBody>
      </p:sp>
      <p:sp>
        <p:nvSpPr>
          <p:cNvPr id="4" name="Slide Number Placeholder 3"/>
          <p:cNvSpPr>
            <a:spLocks noGrp="1"/>
          </p:cNvSpPr>
          <p:nvPr>
            <p:ph type="sldNum" sz="quarter" idx="5"/>
          </p:nvPr>
        </p:nvSpPr>
        <p:spPr/>
        <p:txBody>
          <a:bodyPr/>
          <a:lstStyle/>
          <a:p>
            <a:fld id="{9187A903-F974-4E6B-889E-37984CECEDF5}" type="slidenum">
              <a:rPr lang="en-US" smtClean="0"/>
              <a:t>16</a:t>
            </a:fld>
            <a:endParaRPr lang="en-US"/>
          </a:p>
        </p:txBody>
      </p:sp>
    </p:spTree>
    <p:extLst>
      <p:ext uri="{BB962C8B-B14F-4D97-AF65-F5344CB8AC3E}">
        <p14:creationId xmlns:p14="http://schemas.microsoft.com/office/powerpoint/2010/main" val="92428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few of the common types of OER are open textbooks, which comprehensively cover the standard scope and sequence of an entire course just like your current textbooks do, except they are open. Many of you are going to be working with open textbooks in some way for this grant. </a:t>
            </a:r>
          </a:p>
          <a:p>
            <a:endParaRPr lang="en-US"/>
          </a:p>
          <a:p>
            <a:r>
              <a:rPr lang="en-US"/>
              <a:t>There are also open ancillary materials, which supplement the instruction of a course, such as lecture slides, notes, videos, and images. These are the instructional content you provide to students outside of the textbook itself.</a:t>
            </a:r>
          </a:p>
          <a:p>
            <a:endParaRPr lang="en-US"/>
          </a:p>
          <a:p>
            <a:r>
              <a:rPr lang="en-US"/>
              <a:t>And then there are open assessments which assess student learning just like your current assessments, except that they are made publicly available. Of course, not everything can be share publicly in this case. You wouldn’t want to share a quiz bank publicly because then students can search and find the answers to their quizzes and exams. But you could provide an avenue for instructors to request that quiz bank from you to use in their courses, and you can always share other graded assignments and activities publicly.</a:t>
            </a:r>
          </a:p>
        </p:txBody>
      </p:sp>
      <p:sp>
        <p:nvSpPr>
          <p:cNvPr id="4" name="Slide Number Placeholder 3"/>
          <p:cNvSpPr>
            <a:spLocks noGrp="1"/>
          </p:cNvSpPr>
          <p:nvPr>
            <p:ph type="sldNum" sz="quarter" idx="5"/>
          </p:nvPr>
        </p:nvSpPr>
        <p:spPr/>
        <p:txBody>
          <a:bodyPr/>
          <a:lstStyle/>
          <a:p>
            <a:fld id="{9187A903-F974-4E6B-889E-37984CECEDF5}" type="slidenum">
              <a:rPr lang="en-US" smtClean="0"/>
              <a:t>17</a:t>
            </a:fld>
            <a:endParaRPr lang="en-US"/>
          </a:p>
        </p:txBody>
      </p:sp>
    </p:spTree>
    <p:extLst>
      <p:ext uri="{BB962C8B-B14F-4D97-AF65-F5344CB8AC3E}">
        <p14:creationId xmlns:p14="http://schemas.microsoft.com/office/powerpoint/2010/main" val="803667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Creative Commons has provided a back-bone for open education through its licenses which enable open-ness. There are lots of options and combinations of Creative Commons licenses, and Jeff will talk more about licensing later, but the baseline options are:</a:t>
            </a:r>
          </a:p>
          <a:p>
            <a:endParaRPr lang="en-US"/>
          </a:p>
          <a:p>
            <a:r>
              <a:rPr lang="en-US"/>
              <a:t>Attribution, which requires that the work be attributed to the original work and creator.</a:t>
            </a:r>
          </a:p>
          <a:p>
            <a:r>
              <a:rPr lang="en-US"/>
              <a:t>Noncommercial, which restricts the use of the work to only non-commercial uses, meaning that no one can use it for profit. </a:t>
            </a:r>
          </a:p>
          <a:p>
            <a:r>
              <a:rPr lang="en-US"/>
              <a:t>Share-Alike, which requires that any new works based on the original must be licensed under the same license as the original.</a:t>
            </a:r>
          </a:p>
          <a:p>
            <a:r>
              <a:rPr lang="en-US"/>
              <a:t>And No Derivatives, which restricts the user to distribution of the work only—they can’t change it. Licensing your work with ND is not compatible with open-ness because it doesn’t follow the guidelines of the 5Rs, so it’s not an option for these grants, but it’s important to understand it in case you find a resource that has the ND license on it that you want to use in your course. </a:t>
            </a:r>
          </a:p>
          <a:p>
            <a:endParaRPr lang="en-US"/>
          </a:p>
          <a:p>
            <a:r>
              <a:rPr lang="en-US"/>
              <a:t>You want to understand these licenses both from a creator’s perspective and from a user’s perspective. Know what you can do with your work and what you can do with others’ works. </a:t>
            </a:r>
          </a:p>
        </p:txBody>
      </p:sp>
      <p:sp>
        <p:nvSpPr>
          <p:cNvPr id="4" name="Slide Number Placeholder 3"/>
          <p:cNvSpPr>
            <a:spLocks noGrp="1"/>
          </p:cNvSpPr>
          <p:nvPr>
            <p:ph type="sldNum" sz="quarter" idx="5"/>
          </p:nvPr>
        </p:nvSpPr>
        <p:spPr/>
        <p:txBody>
          <a:bodyPr/>
          <a:lstStyle/>
          <a:p>
            <a:fld id="{9187A903-F974-4E6B-889E-37984CECEDF5}" type="slidenum">
              <a:rPr lang="en-US" smtClean="0"/>
              <a:t>18</a:t>
            </a:fld>
            <a:endParaRPr lang="en-US"/>
          </a:p>
        </p:txBody>
      </p:sp>
    </p:spTree>
    <p:extLst>
      <p:ext uri="{BB962C8B-B14F-4D97-AF65-F5344CB8AC3E}">
        <p14:creationId xmlns:p14="http://schemas.microsoft.com/office/powerpoint/2010/main" val="3387835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7A903-F974-4E6B-889E-37984CECEDF5}" type="slidenum">
              <a:rPr lang="en-US" smtClean="0"/>
              <a:t>19</a:t>
            </a:fld>
            <a:endParaRPr lang="en-US"/>
          </a:p>
        </p:txBody>
      </p:sp>
    </p:spTree>
    <p:extLst>
      <p:ext uri="{BB962C8B-B14F-4D97-AF65-F5344CB8AC3E}">
        <p14:creationId xmlns:p14="http://schemas.microsoft.com/office/powerpoint/2010/main" val="275349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name is Tiffani Reardon, I am ALG’s new program manager (been here for less than a month!). I’m new working for ALG, but I’m not new working with them! In fact, I have been in your seat several times at these kick-offs, going all the way back to round 3. </a:t>
            </a:r>
          </a:p>
          <a:p>
            <a:endParaRPr lang="en-US"/>
          </a:p>
          <a:p>
            <a:r>
              <a:rPr lang="en-US"/>
              <a:t>I’m going to lead us through this first part of our day, and then you’ll hear from our program director, Jeff Gallant, later this morning. During lunch, you’ll hear from BJ Robinson and Corey Parson from the University of North Georgia Press and from ____ from OpenStax. Finally, after lunch, you’ll hear from Valerie Morrison at Georgia Tech’s Center for Inclusive Design and Innovation.</a:t>
            </a:r>
          </a:p>
        </p:txBody>
      </p:sp>
      <p:sp>
        <p:nvSpPr>
          <p:cNvPr id="4" name="Slide Number Placeholder 3"/>
          <p:cNvSpPr>
            <a:spLocks noGrp="1"/>
          </p:cNvSpPr>
          <p:nvPr>
            <p:ph type="sldNum" sz="quarter" idx="5"/>
          </p:nvPr>
        </p:nvSpPr>
        <p:spPr/>
        <p:txBody>
          <a:bodyPr/>
          <a:lstStyle/>
          <a:p>
            <a:fld id="{9187A903-F974-4E6B-889E-37984CECEDF5}" type="slidenum">
              <a:rPr lang="en-US" smtClean="0"/>
              <a:t>2</a:t>
            </a:fld>
            <a:endParaRPr lang="en-US"/>
          </a:p>
        </p:txBody>
      </p:sp>
    </p:spTree>
    <p:extLst>
      <p:ext uri="{BB962C8B-B14F-4D97-AF65-F5344CB8AC3E}">
        <p14:creationId xmlns:p14="http://schemas.microsoft.com/office/powerpoint/2010/main" val="3191894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recent years, the use of open educational resources has been expanded into a pedagogy. </a:t>
            </a:r>
          </a:p>
        </p:txBody>
      </p:sp>
      <p:sp>
        <p:nvSpPr>
          <p:cNvPr id="4" name="Slide Number Placeholder 3"/>
          <p:cNvSpPr>
            <a:spLocks noGrp="1"/>
          </p:cNvSpPr>
          <p:nvPr>
            <p:ph type="sldNum" sz="quarter" idx="5"/>
          </p:nvPr>
        </p:nvSpPr>
        <p:spPr/>
        <p:txBody>
          <a:bodyPr/>
          <a:lstStyle/>
          <a:p>
            <a:fld id="{9187A903-F974-4E6B-889E-37984CECEDF5}" type="slidenum">
              <a:rPr lang="en-US" smtClean="0"/>
              <a:t>20</a:t>
            </a:fld>
            <a:endParaRPr lang="en-US"/>
          </a:p>
        </p:txBody>
      </p:sp>
    </p:spTree>
    <p:extLst>
      <p:ext uri="{BB962C8B-B14F-4D97-AF65-F5344CB8AC3E}">
        <p14:creationId xmlns:p14="http://schemas.microsoft.com/office/powerpoint/2010/main" val="387506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pedagogy is a critical teaching practice in which we teach beyond copyright restrictions. Through the use of OER and the creation of OER, we can create meaningful engagement and help our students become invested collaborators in their own education.</a:t>
            </a:r>
          </a:p>
        </p:txBody>
      </p:sp>
      <p:sp>
        <p:nvSpPr>
          <p:cNvPr id="4" name="Slide Number Placeholder 3"/>
          <p:cNvSpPr>
            <a:spLocks noGrp="1"/>
          </p:cNvSpPr>
          <p:nvPr>
            <p:ph type="sldNum" sz="quarter" idx="5"/>
          </p:nvPr>
        </p:nvSpPr>
        <p:spPr/>
        <p:txBody>
          <a:bodyPr/>
          <a:lstStyle/>
          <a:p>
            <a:fld id="{9187A903-F974-4E6B-889E-37984CECEDF5}" type="slidenum">
              <a:rPr lang="en-US" smtClean="0"/>
              <a:t>21</a:t>
            </a:fld>
            <a:endParaRPr lang="en-US"/>
          </a:p>
        </p:txBody>
      </p:sp>
    </p:spTree>
    <p:extLst>
      <p:ext uri="{BB962C8B-B14F-4D97-AF65-F5344CB8AC3E}">
        <p14:creationId xmlns:p14="http://schemas.microsoft.com/office/powerpoint/2010/main" val="2941607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does it work, though? </a:t>
            </a:r>
          </a:p>
          <a:p>
            <a:endParaRPr lang="en-US"/>
          </a:p>
          <a:p>
            <a:r>
              <a:rPr lang="en-US"/>
              <a:t>Well, we know that students learn by doing things, making things, being creative. But copyright can prohibit creativity in connection with certain materials because you need permission from the owner/creator to use that work to create anything else. This need for permission can limit the ways that we can engage students and help them learn. </a:t>
            </a:r>
          </a:p>
          <a:p>
            <a:endParaRPr lang="en-US"/>
          </a:p>
          <a:p>
            <a:r>
              <a:rPr lang="en-US"/>
              <a:t>But hey, the 5Rs of OER, the use of OER, the creation of OER—that lifts the restrictions of copyright! So if we are using OER and the permissions they afford us to engage our students with new and creative activities, we open (see what I did there?) students’ learning possibilities up.</a:t>
            </a:r>
          </a:p>
        </p:txBody>
      </p:sp>
      <p:sp>
        <p:nvSpPr>
          <p:cNvPr id="4" name="Slide Number Placeholder 3"/>
          <p:cNvSpPr>
            <a:spLocks noGrp="1"/>
          </p:cNvSpPr>
          <p:nvPr>
            <p:ph type="sldNum" sz="quarter" idx="5"/>
          </p:nvPr>
        </p:nvSpPr>
        <p:spPr/>
        <p:txBody>
          <a:bodyPr/>
          <a:lstStyle/>
          <a:p>
            <a:fld id="{9187A903-F974-4E6B-889E-37984CECEDF5}" type="slidenum">
              <a:rPr lang="en-US" smtClean="0"/>
              <a:t>22</a:t>
            </a:fld>
            <a:endParaRPr lang="en-US"/>
          </a:p>
        </p:txBody>
      </p:sp>
    </p:spTree>
    <p:extLst>
      <p:ext uri="{BB962C8B-B14F-4D97-AF65-F5344CB8AC3E}">
        <p14:creationId xmlns:p14="http://schemas.microsoft.com/office/powerpoint/2010/main" val="102720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common ways that faculty are implementing open pedagogy is through the transformation of their disposable assignments into what we call renewable assignments. </a:t>
            </a:r>
          </a:p>
          <a:p>
            <a:endParaRPr lang="en-US"/>
          </a:p>
          <a:p>
            <a:r>
              <a:rPr lang="en-US"/>
              <a:t>Disposable assignments are assignments that students complain about doing and faculty complain about grading. They are assignments that (assess learning, sure, but they) add no value to the world—after a student spends three hours creating it, a teacher spends 30 minutes grading it, and then the student throws it away (both physically and mentally). As David Wiley puts it, not only do these assignments add no value to the world, they actually suck value out of it.</a:t>
            </a:r>
          </a:p>
        </p:txBody>
      </p:sp>
      <p:sp>
        <p:nvSpPr>
          <p:cNvPr id="4" name="Slide Number Placeholder 3"/>
          <p:cNvSpPr>
            <a:spLocks noGrp="1"/>
          </p:cNvSpPr>
          <p:nvPr>
            <p:ph type="sldNum" sz="quarter" idx="5"/>
          </p:nvPr>
        </p:nvSpPr>
        <p:spPr/>
        <p:txBody>
          <a:bodyPr/>
          <a:lstStyle/>
          <a:p>
            <a:fld id="{9187A903-F974-4E6B-889E-37984CECEDF5}" type="slidenum">
              <a:rPr lang="en-US" smtClean="0"/>
              <a:t>23</a:t>
            </a:fld>
            <a:endParaRPr lang="en-US"/>
          </a:p>
        </p:txBody>
      </p:sp>
    </p:spTree>
    <p:extLst>
      <p:ext uri="{BB962C8B-B14F-4D97-AF65-F5344CB8AC3E}">
        <p14:creationId xmlns:p14="http://schemas.microsoft.com/office/powerpoint/2010/main" val="3835977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Renewable assignments, on the other hand, are assignments in which we give students the opportunity to both be assessed on their learning AND contribute to the bigger picture. They create new artifacts (like essays, poems, videos, songs, etc.) or revise and remix existing OER. </a:t>
            </a:r>
          </a:p>
          <a:p>
            <a:endParaRPr lang="en-US"/>
          </a:p>
          <a:p>
            <a:r>
              <a:rPr lang="en-US"/>
              <a:t>The new thing they’ve creates suddenly has added value beyond just assessment, and students can take that a step further by publicly sharing their new work and openly licensing it.</a:t>
            </a:r>
          </a:p>
          <a:p>
            <a:endParaRPr lang="en-US"/>
          </a:p>
          <a:p>
            <a:r>
              <a:rPr lang="en-US"/>
              <a:t>Many faculty are having students create supplementary materials for the open educational resources in their classes that can then be used for future classes. The copyright is, and should remain, up to the students, though—you don’t want to and can’t really make them openly license, but you can educate them on the value of it and provide them with the avenue to do so, if they choose.</a:t>
            </a:r>
          </a:p>
        </p:txBody>
      </p:sp>
      <p:sp>
        <p:nvSpPr>
          <p:cNvPr id="4" name="Slide Number Placeholder 3"/>
          <p:cNvSpPr>
            <a:spLocks noGrp="1"/>
          </p:cNvSpPr>
          <p:nvPr>
            <p:ph type="sldNum" sz="quarter" idx="5"/>
          </p:nvPr>
        </p:nvSpPr>
        <p:spPr/>
        <p:txBody>
          <a:bodyPr/>
          <a:lstStyle/>
          <a:p>
            <a:fld id="{9187A903-F974-4E6B-889E-37984CECEDF5}" type="slidenum">
              <a:rPr lang="en-US" smtClean="0"/>
              <a:t>24</a:t>
            </a:fld>
            <a:endParaRPr lang="en-US"/>
          </a:p>
        </p:txBody>
      </p:sp>
    </p:spTree>
    <p:extLst>
      <p:ext uri="{BB962C8B-B14F-4D97-AF65-F5344CB8AC3E}">
        <p14:creationId xmlns:p14="http://schemas.microsoft.com/office/powerpoint/2010/main" val="272224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that we’re a bit more comfortable with open educational concepts, where do we go from here? How do we get started? </a:t>
            </a:r>
          </a:p>
          <a:p>
            <a:endParaRPr lang="en-US"/>
          </a:p>
          <a:p>
            <a:r>
              <a:rPr lang="en-US"/>
              <a:t>Well the first thing you need to do, if you haven’t already, is find the OER you want to use. </a:t>
            </a:r>
          </a:p>
        </p:txBody>
      </p:sp>
      <p:sp>
        <p:nvSpPr>
          <p:cNvPr id="4" name="Slide Number Placeholder 3"/>
          <p:cNvSpPr>
            <a:spLocks noGrp="1"/>
          </p:cNvSpPr>
          <p:nvPr>
            <p:ph type="sldNum" sz="quarter" idx="5"/>
          </p:nvPr>
        </p:nvSpPr>
        <p:spPr/>
        <p:txBody>
          <a:bodyPr/>
          <a:lstStyle/>
          <a:p>
            <a:fld id="{9187A903-F974-4E6B-889E-37984CECEDF5}" type="slidenum">
              <a:rPr lang="en-US" smtClean="0"/>
              <a:t>25</a:t>
            </a:fld>
            <a:endParaRPr lang="en-US"/>
          </a:p>
        </p:txBody>
      </p:sp>
    </p:spTree>
    <p:extLst>
      <p:ext uri="{BB962C8B-B14F-4D97-AF65-F5344CB8AC3E}">
        <p14:creationId xmlns:p14="http://schemas.microsoft.com/office/powerpoint/2010/main" val="3015194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you should start small, if you can. There are some very easy-to-use open textbook libraries out there through OpenStax, which specializes in General Education and STEM courses, and the Open Textbook Library and </a:t>
            </a:r>
            <a:r>
              <a:rPr lang="en-US" err="1"/>
              <a:t>LibreTexts</a:t>
            </a:r>
            <a:r>
              <a:rPr lang="en-US"/>
              <a:t>, which have open textbooks in all different subjects. OpenStax will actually be talking with us for a bit at lunch. </a:t>
            </a:r>
          </a:p>
          <a:p>
            <a:endParaRPr lang="en-US"/>
          </a:p>
          <a:p>
            <a:r>
              <a:rPr lang="en-US"/>
              <a:t>Of course, you can also browse the resources we offer here in the USG. We have an OER repository through GALILEO, and the UNG Press has produced some peer-reviewed open textbooks. They will also be joining us at lunch time.</a:t>
            </a:r>
          </a:p>
        </p:txBody>
      </p:sp>
      <p:sp>
        <p:nvSpPr>
          <p:cNvPr id="4" name="Slide Number Placeholder 3"/>
          <p:cNvSpPr>
            <a:spLocks noGrp="1"/>
          </p:cNvSpPr>
          <p:nvPr>
            <p:ph type="sldNum" sz="quarter" idx="5"/>
          </p:nvPr>
        </p:nvSpPr>
        <p:spPr/>
        <p:txBody>
          <a:bodyPr/>
          <a:lstStyle/>
          <a:p>
            <a:fld id="{9187A903-F974-4E6B-889E-37984CECEDF5}" type="slidenum">
              <a:rPr lang="en-US" smtClean="0"/>
              <a:t>26</a:t>
            </a:fld>
            <a:endParaRPr lang="en-US"/>
          </a:p>
        </p:txBody>
      </p:sp>
    </p:spTree>
    <p:extLst>
      <p:ext uri="{BB962C8B-B14F-4D97-AF65-F5344CB8AC3E}">
        <p14:creationId xmlns:p14="http://schemas.microsoft.com/office/powerpoint/2010/main" val="2557025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you’re started small, you can narrow things down a bit using the advanced search tools in the OER Commons and SUNY’s OASIS tool.</a:t>
            </a:r>
          </a:p>
        </p:txBody>
      </p:sp>
      <p:sp>
        <p:nvSpPr>
          <p:cNvPr id="4" name="Slide Number Placeholder 3"/>
          <p:cNvSpPr>
            <a:spLocks noGrp="1"/>
          </p:cNvSpPr>
          <p:nvPr>
            <p:ph type="sldNum" sz="quarter" idx="5"/>
          </p:nvPr>
        </p:nvSpPr>
        <p:spPr/>
        <p:txBody>
          <a:bodyPr/>
          <a:lstStyle/>
          <a:p>
            <a:fld id="{9187A903-F974-4E6B-889E-37984CECEDF5}" type="slidenum">
              <a:rPr lang="en-US" smtClean="0"/>
              <a:t>27</a:t>
            </a:fld>
            <a:endParaRPr lang="en-US"/>
          </a:p>
        </p:txBody>
      </p:sp>
    </p:spTree>
    <p:extLst>
      <p:ext uri="{BB962C8B-B14F-4D97-AF65-F5344CB8AC3E}">
        <p14:creationId xmlns:p14="http://schemas.microsoft.com/office/powerpoint/2010/main" val="4045714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there are also Creative Commons filters on a lot of the common websites we use to find content. On Google, YouTube, and Flickr, you can narrow your search down to search for Creative Commons licensing and reuse permissions.</a:t>
            </a:r>
          </a:p>
        </p:txBody>
      </p:sp>
      <p:sp>
        <p:nvSpPr>
          <p:cNvPr id="4" name="Slide Number Placeholder 3"/>
          <p:cNvSpPr>
            <a:spLocks noGrp="1"/>
          </p:cNvSpPr>
          <p:nvPr>
            <p:ph type="sldNum" sz="quarter" idx="5"/>
          </p:nvPr>
        </p:nvSpPr>
        <p:spPr/>
        <p:txBody>
          <a:bodyPr/>
          <a:lstStyle/>
          <a:p>
            <a:fld id="{9187A903-F974-4E6B-889E-37984CECEDF5}" type="slidenum">
              <a:rPr lang="en-US" smtClean="0"/>
              <a:t>28</a:t>
            </a:fld>
            <a:endParaRPr lang="en-US"/>
          </a:p>
        </p:txBody>
      </p:sp>
    </p:spTree>
    <p:extLst>
      <p:ext uri="{BB962C8B-B14F-4D97-AF65-F5344CB8AC3E}">
        <p14:creationId xmlns:p14="http://schemas.microsoft.com/office/powerpoint/2010/main" val="1532993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 you do when you get to the end of the project? Where do we go from there? Well we’re all educators, and our course materials change all the time to keep up with the times, keep up with new technology, keep up with new developments in the field. Now that you’ve moved away from restrictive textbooks, it becomes your responsibility to maintain currency on your textbooks and resources, as well. So plan for that. Set up a sustainability plan and stick to it. </a:t>
            </a:r>
          </a:p>
          <a:p>
            <a:endParaRPr lang="en-US"/>
          </a:p>
          <a:p>
            <a:r>
              <a:rPr lang="en-US"/>
              <a:t>Check your links, make sure everything is up-to-date, and maintain a continuous improvement plan for your materials. And consider moving beyond this grant. Consider applying OER use to the other courses you teach, consider moving into open pedagogy. Open education is a growing and robust field. Join us.</a:t>
            </a:r>
          </a:p>
        </p:txBody>
      </p:sp>
      <p:sp>
        <p:nvSpPr>
          <p:cNvPr id="4" name="Slide Number Placeholder 3"/>
          <p:cNvSpPr>
            <a:spLocks noGrp="1"/>
          </p:cNvSpPr>
          <p:nvPr>
            <p:ph type="sldNum" sz="quarter" idx="5"/>
          </p:nvPr>
        </p:nvSpPr>
        <p:spPr/>
        <p:txBody>
          <a:bodyPr/>
          <a:lstStyle/>
          <a:p>
            <a:fld id="{9187A903-F974-4E6B-889E-37984CECEDF5}" type="slidenum">
              <a:rPr lang="en-US" smtClean="0"/>
              <a:t>29</a:t>
            </a:fld>
            <a:endParaRPr lang="en-US"/>
          </a:p>
        </p:txBody>
      </p:sp>
    </p:spTree>
    <p:extLst>
      <p:ext uri="{BB962C8B-B14F-4D97-AF65-F5344CB8AC3E}">
        <p14:creationId xmlns:p14="http://schemas.microsoft.com/office/powerpoint/2010/main" val="380180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started, housekeeping. </a:t>
            </a:r>
          </a:p>
          <a:p>
            <a:endParaRPr lang="en-US"/>
          </a:p>
          <a:p>
            <a:r>
              <a:rPr lang="en-US"/>
              <a:t>We are in room 212. If you come out the doors, turn left, and then turn right, you’ll find the restrooms. If you see classrooms, you’ve gone too far! Don’t worry about getting up during presentations. Feel free to leave for the restroom any time.</a:t>
            </a:r>
          </a:p>
          <a:p>
            <a:endParaRPr lang="en-US"/>
          </a:p>
          <a:p>
            <a:r>
              <a:rPr lang="en-US"/>
              <a:t>If you come out the doors and turn right, you’ll find the lunch table across from the registration desk. At lunch, you go out there, grab your food, and come back for the lunch presentations. </a:t>
            </a:r>
          </a:p>
          <a:p>
            <a:endParaRPr lang="en-US"/>
          </a:p>
          <a:p>
            <a:r>
              <a:rPr lang="en-US"/>
              <a:t>There is also food right here in 212, if you find yourself feeling </a:t>
            </a:r>
            <a:r>
              <a:rPr lang="en-US" err="1"/>
              <a:t>peckish</a:t>
            </a:r>
            <a:r>
              <a:rPr lang="en-US"/>
              <a:t>. Feel free to get up any time to grab a snack, coffee, tea, or water. </a:t>
            </a:r>
          </a:p>
        </p:txBody>
      </p:sp>
      <p:sp>
        <p:nvSpPr>
          <p:cNvPr id="4" name="Slide Number Placeholder 3"/>
          <p:cNvSpPr>
            <a:spLocks noGrp="1"/>
          </p:cNvSpPr>
          <p:nvPr>
            <p:ph type="sldNum" sz="quarter" idx="5"/>
          </p:nvPr>
        </p:nvSpPr>
        <p:spPr/>
        <p:txBody>
          <a:bodyPr/>
          <a:lstStyle/>
          <a:p>
            <a:fld id="{9187A903-F974-4E6B-889E-37984CECEDF5}" type="slidenum">
              <a:rPr lang="en-US" smtClean="0"/>
              <a:t>3</a:t>
            </a:fld>
            <a:endParaRPr lang="en-US"/>
          </a:p>
        </p:txBody>
      </p:sp>
    </p:spTree>
    <p:extLst>
      <p:ext uri="{BB962C8B-B14F-4D97-AF65-F5344CB8AC3E}">
        <p14:creationId xmlns:p14="http://schemas.microsoft.com/office/powerpoint/2010/main" val="2685170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if you’re interested, you can keep up with the open education conversation on Twitter, which in my opinion, is where all of the really rich conversations take place. A few people you can follow are Nicole Allen and Tanya </a:t>
            </a:r>
            <a:r>
              <a:rPr lang="en-US" err="1"/>
              <a:t>Spilovoy</a:t>
            </a:r>
            <a:r>
              <a:rPr lang="en-US"/>
              <a:t> at SPARC, David Wiley at Lumen Learning, Rajiv </a:t>
            </a:r>
            <a:r>
              <a:rPr lang="en-US" err="1"/>
              <a:t>Jhangiani</a:t>
            </a:r>
            <a:r>
              <a:rPr lang="en-US"/>
              <a:t> at Kwantlen Polytechnic, Abbey Elder at Iowa State University, Amanda Coolidge at </a:t>
            </a:r>
            <a:r>
              <a:rPr lang="en-US" err="1"/>
              <a:t>Bccampus</a:t>
            </a:r>
            <a:r>
              <a:rPr lang="en-US"/>
              <a:t>, and of course, us (if you want). There is also a library OER listserv that you can join through SPARC that you can join!</a:t>
            </a:r>
          </a:p>
        </p:txBody>
      </p:sp>
      <p:sp>
        <p:nvSpPr>
          <p:cNvPr id="4" name="Slide Number Placeholder 3"/>
          <p:cNvSpPr>
            <a:spLocks noGrp="1"/>
          </p:cNvSpPr>
          <p:nvPr>
            <p:ph type="sldNum" sz="quarter" idx="5"/>
          </p:nvPr>
        </p:nvSpPr>
        <p:spPr/>
        <p:txBody>
          <a:bodyPr/>
          <a:lstStyle/>
          <a:p>
            <a:fld id="{9187A903-F974-4E6B-889E-37984CECEDF5}" type="slidenum">
              <a:rPr lang="en-US" smtClean="0"/>
              <a:t>30</a:t>
            </a:fld>
            <a:endParaRPr lang="en-US"/>
          </a:p>
        </p:txBody>
      </p:sp>
    </p:spTree>
    <p:extLst>
      <p:ext uri="{BB962C8B-B14F-4D97-AF65-F5344CB8AC3E}">
        <p14:creationId xmlns:p14="http://schemas.microsoft.com/office/powerpoint/2010/main" val="2345618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This presentation has had several contributors over the years: Jeff, Lucy Harrison, Marie Lasseter, Judy Orton Grissett, and most recently, Me. </a:t>
            </a:r>
          </a:p>
          <a:p>
            <a:endParaRPr lang="en-US"/>
          </a:p>
          <a:p>
            <a:r>
              <a:rPr lang="en-US"/>
              <a:t>Are there any questions so far? How are we feeling? (wait…)</a:t>
            </a:r>
          </a:p>
          <a:p>
            <a:endParaRPr lang="en-US"/>
          </a:p>
          <a:p>
            <a:r>
              <a:rPr lang="en-US"/>
              <a:t>Alright, we’re going to move into more about the grants process and open licensing with Jeff, but first, let’s take a 10 minute break.</a:t>
            </a:r>
          </a:p>
        </p:txBody>
      </p:sp>
      <p:sp>
        <p:nvSpPr>
          <p:cNvPr id="4" name="Slide Number Placeholder 3"/>
          <p:cNvSpPr>
            <a:spLocks noGrp="1"/>
          </p:cNvSpPr>
          <p:nvPr>
            <p:ph type="sldNum" sz="quarter" idx="5"/>
          </p:nvPr>
        </p:nvSpPr>
        <p:spPr/>
        <p:txBody>
          <a:bodyPr/>
          <a:lstStyle/>
          <a:p>
            <a:fld id="{9187A903-F974-4E6B-889E-37984CECEDF5}" type="slidenum">
              <a:rPr lang="en-US" smtClean="0"/>
              <a:t>31</a:t>
            </a:fld>
            <a:endParaRPr lang="en-US"/>
          </a:p>
        </p:txBody>
      </p:sp>
    </p:spTree>
    <p:extLst>
      <p:ext uri="{BB962C8B-B14F-4D97-AF65-F5344CB8AC3E}">
        <p14:creationId xmlns:p14="http://schemas.microsoft.com/office/powerpoint/2010/main" val="145727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we’re going to start today off with some introductions and an overview of open education, with me. </a:t>
            </a:r>
          </a:p>
          <a:p>
            <a:endParaRPr lang="en-US"/>
          </a:p>
          <a:p>
            <a:r>
              <a:rPr lang="en-US"/>
              <a:t>Then we’ll have a 10 minute break before we hear from Jeff on the grant process and open licensing. </a:t>
            </a:r>
          </a:p>
          <a:p>
            <a:endParaRPr lang="en-US"/>
          </a:p>
          <a:p>
            <a:r>
              <a:rPr lang="en-US"/>
              <a:t>We’ll have another 10 minute break, and then we’ll have some break-out groups where you all will have the chance to collaborate and discuss your projects with other teams doing the same type of work. </a:t>
            </a:r>
          </a:p>
          <a:p>
            <a:endParaRPr lang="en-US"/>
          </a:p>
          <a:p>
            <a:r>
              <a:rPr lang="en-US"/>
              <a:t>After breakout groups, we’ll head to the lunch table and come back to hear from the UNG Press folks and then OpenStax. </a:t>
            </a:r>
          </a:p>
          <a:p>
            <a:endParaRPr lang="en-US"/>
          </a:p>
          <a:p>
            <a:r>
              <a:rPr lang="en-US"/>
              <a:t>After lunch, we’ll hear from Valerie on accessibility, followed by another 10 minute break. </a:t>
            </a:r>
          </a:p>
          <a:p>
            <a:endParaRPr lang="en-US"/>
          </a:p>
          <a:p>
            <a:r>
              <a:rPr lang="en-US"/>
              <a:t>Finally, Jeff and I will talk about hosting options and we’ll discuss your projects and ideas for hosting.</a:t>
            </a:r>
          </a:p>
          <a:p>
            <a:endParaRPr lang="en-US"/>
          </a:p>
          <a:p>
            <a:r>
              <a:rPr lang="en-US"/>
              <a:t>And then we’ll end the day with a quick wrap-up and some time for Q&amp;A. </a:t>
            </a:r>
          </a:p>
          <a:p>
            <a:endParaRPr lang="en-US"/>
          </a:p>
          <a:p>
            <a:r>
              <a:rPr lang="en-US"/>
              <a:t>You all should have a copy of the agenda, but if not, you should have it in your emails. </a:t>
            </a:r>
          </a:p>
        </p:txBody>
      </p:sp>
      <p:sp>
        <p:nvSpPr>
          <p:cNvPr id="4" name="Slide Number Placeholder 3"/>
          <p:cNvSpPr>
            <a:spLocks noGrp="1"/>
          </p:cNvSpPr>
          <p:nvPr>
            <p:ph type="sldNum" sz="quarter" idx="5"/>
          </p:nvPr>
        </p:nvSpPr>
        <p:spPr/>
        <p:txBody>
          <a:bodyPr/>
          <a:lstStyle/>
          <a:p>
            <a:fld id="{9187A903-F974-4E6B-889E-37984CECEDF5}" type="slidenum">
              <a:rPr lang="en-US" smtClean="0"/>
              <a:t>4</a:t>
            </a:fld>
            <a:endParaRPr lang="en-US"/>
          </a:p>
        </p:txBody>
      </p:sp>
    </p:spTree>
    <p:extLst>
      <p:ext uri="{BB962C8B-B14F-4D97-AF65-F5344CB8AC3E}">
        <p14:creationId xmlns:p14="http://schemas.microsoft.com/office/powerpoint/2010/main" val="73713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why are we here? Why are we having this kick-off meeting?</a:t>
            </a:r>
          </a:p>
          <a:p>
            <a:endParaRPr lang="en-US"/>
          </a:p>
          <a:p>
            <a:r>
              <a:rPr lang="en-US"/>
              <a:t>We’re here so you can gather information for a successful project. Today you’ll learn about open education, open licensing, accessibility, hosting, and other resources, and these things will all be essential to the success of your project.</a:t>
            </a:r>
          </a:p>
          <a:p>
            <a:endParaRPr lang="en-US"/>
          </a:p>
          <a:p>
            <a:r>
              <a:rPr lang="en-US"/>
              <a:t>We’re also here so you can meet and collaborate with the other grantees from across the USG. It helps to get to know the people doing the same kind of project as you so you can bounce ideas of one another, and honestly to also just know that you aren’t alone in this big project you’ve taken on. Let’s see a show of hands, and look around as you answer these questions so you can see all the other projects going on this round.</a:t>
            </a:r>
          </a:p>
          <a:p>
            <a:r>
              <a:rPr lang="en-US"/>
              <a:t>	Who all is adopting an open textbook?</a:t>
            </a:r>
          </a:p>
          <a:p>
            <a:r>
              <a:rPr lang="en-US"/>
              <a:t>	How about curating open resources?</a:t>
            </a:r>
          </a:p>
          <a:p>
            <a:r>
              <a:rPr lang="en-US"/>
              <a:t>	Creating new resources or a new textbook?</a:t>
            </a:r>
          </a:p>
          <a:p>
            <a:r>
              <a:rPr lang="en-US"/>
              <a:t>	Creating ancillary materials like quizzes, </a:t>
            </a:r>
            <a:r>
              <a:rPr lang="en-US" err="1"/>
              <a:t>powerpoints</a:t>
            </a:r>
            <a:r>
              <a:rPr lang="en-US"/>
              <a:t>, etc.?</a:t>
            </a:r>
          </a:p>
          <a:p>
            <a:r>
              <a:rPr lang="en-US"/>
              <a:t>	Scaling up the use of an open textbook or resources in your department?</a:t>
            </a:r>
          </a:p>
          <a:p>
            <a:endParaRPr lang="en-US"/>
          </a:p>
          <a:p>
            <a:r>
              <a:rPr lang="en-US"/>
              <a:t>Finally, we’re here so you can raise your issues, questions, and concerns about the project so we can all discuss them together. The goal is for you to leave here today feeling like you either have everything you need to get started OR know where to find what you don’t have.</a:t>
            </a:r>
          </a:p>
        </p:txBody>
      </p:sp>
      <p:sp>
        <p:nvSpPr>
          <p:cNvPr id="4" name="Slide Number Placeholder 3"/>
          <p:cNvSpPr>
            <a:spLocks noGrp="1"/>
          </p:cNvSpPr>
          <p:nvPr>
            <p:ph type="sldNum" sz="quarter" idx="5"/>
          </p:nvPr>
        </p:nvSpPr>
        <p:spPr/>
        <p:txBody>
          <a:bodyPr/>
          <a:lstStyle/>
          <a:p>
            <a:fld id="{9187A903-F974-4E6B-889E-37984CECEDF5}" type="slidenum">
              <a:rPr lang="en-US" smtClean="0"/>
              <a:t>5</a:t>
            </a:fld>
            <a:endParaRPr lang="en-US"/>
          </a:p>
        </p:txBody>
      </p:sp>
    </p:spTree>
    <p:extLst>
      <p:ext uri="{BB962C8B-B14F-4D97-AF65-F5344CB8AC3E}">
        <p14:creationId xmlns:p14="http://schemas.microsoft.com/office/powerpoint/2010/main" val="3529059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first, introductions. We’re going to go around the room and have everyone tell us your name, position, and institution, what your project is and why you are doing it, and just for fun, what your favorite book is. </a:t>
            </a:r>
          </a:p>
          <a:p>
            <a:endParaRPr lang="en-US"/>
          </a:p>
          <a:p>
            <a:r>
              <a:rPr lang="en-US"/>
              <a:t>*Everyone else first</a:t>
            </a:r>
          </a:p>
          <a:p>
            <a:endParaRPr lang="en-US"/>
          </a:p>
          <a:p>
            <a:r>
              <a:rPr lang="en-US"/>
              <a:t>As for me, my name is Tiffani Reardon, and I am the program manager for Affordable Learning Georgia. I’ve had a few grant projects over the years, but the most relevant one to me and my subject area is Open Technical Communication, in which I and a team of 4 faculty at Kennesaw State developed a new open textbook for our technical writing courses. It’s been live since 2016, but it’s a constantly evolving project, so we’re always doing something new with it. And my favorite books are the Harry Potter series—I was raised on them!</a:t>
            </a:r>
          </a:p>
        </p:txBody>
      </p:sp>
      <p:sp>
        <p:nvSpPr>
          <p:cNvPr id="4" name="Slide Number Placeholder 3"/>
          <p:cNvSpPr>
            <a:spLocks noGrp="1"/>
          </p:cNvSpPr>
          <p:nvPr>
            <p:ph type="sldNum" sz="quarter" idx="5"/>
          </p:nvPr>
        </p:nvSpPr>
        <p:spPr/>
        <p:txBody>
          <a:bodyPr/>
          <a:lstStyle/>
          <a:p>
            <a:fld id="{9187A903-F974-4E6B-889E-37984CECEDF5}" type="slidenum">
              <a:rPr lang="en-US" smtClean="0"/>
              <a:t>6</a:t>
            </a:fld>
            <a:endParaRPr lang="en-US"/>
          </a:p>
        </p:txBody>
      </p:sp>
    </p:spTree>
    <p:extLst>
      <p:ext uri="{BB962C8B-B14F-4D97-AF65-F5344CB8AC3E}">
        <p14:creationId xmlns:p14="http://schemas.microsoft.com/office/powerpoint/2010/main" val="122067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why do we do this? The ultimate goal of making college more affordable is to create equity in education. </a:t>
            </a:r>
          </a:p>
        </p:txBody>
      </p:sp>
      <p:sp>
        <p:nvSpPr>
          <p:cNvPr id="4" name="Slide Number Placeholder 3"/>
          <p:cNvSpPr>
            <a:spLocks noGrp="1"/>
          </p:cNvSpPr>
          <p:nvPr>
            <p:ph type="sldNum" sz="quarter" idx="5"/>
          </p:nvPr>
        </p:nvSpPr>
        <p:spPr/>
        <p:txBody>
          <a:bodyPr/>
          <a:lstStyle/>
          <a:p>
            <a:fld id="{9187A903-F974-4E6B-889E-37984CECEDF5}" type="slidenum">
              <a:rPr lang="en-US" smtClean="0"/>
              <a:t>7</a:t>
            </a:fld>
            <a:endParaRPr lang="en-US"/>
          </a:p>
        </p:txBody>
      </p:sp>
    </p:spTree>
    <p:extLst>
      <p:ext uri="{BB962C8B-B14F-4D97-AF65-F5344CB8AC3E}">
        <p14:creationId xmlns:p14="http://schemas.microsoft.com/office/powerpoint/2010/main" val="404113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a survey conducted by Florida Virtual Campus in 2018, approximately 65% of students don’t purchase the required textbook. 64%! </a:t>
            </a:r>
          </a:p>
          <a:p>
            <a:endParaRPr lang="en-US"/>
          </a:p>
          <a:p>
            <a:r>
              <a:rPr lang="en-US"/>
              <a:t>43% of students take fewer courses because textbooks are too expensive, 41% choose not to register for a particular course because the textbook is expensive, 36% of students earn a poor grade because they couldn’t afford to buy the textbook, and 23% of students dropped a course because the textbook was too expensive. </a:t>
            </a:r>
          </a:p>
          <a:p>
            <a:endParaRPr lang="en-US"/>
          </a:p>
          <a:p>
            <a:r>
              <a:rPr lang="en-US"/>
              <a:t>The cost of textbooks has a high impact on students. It requires them to choose between school and basic life needs, and when they choose life (which they should), their education suffers.</a:t>
            </a:r>
          </a:p>
        </p:txBody>
      </p:sp>
      <p:sp>
        <p:nvSpPr>
          <p:cNvPr id="4" name="Slide Number Placeholder 3"/>
          <p:cNvSpPr>
            <a:spLocks noGrp="1"/>
          </p:cNvSpPr>
          <p:nvPr>
            <p:ph type="sldNum" sz="quarter" idx="5"/>
          </p:nvPr>
        </p:nvSpPr>
        <p:spPr/>
        <p:txBody>
          <a:bodyPr/>
          <a:lstStyle/>
          <a:p>
            <a:fld id="{9187A903-F974-4E6B-889E-37984CECEDF5}" type="slidenum">
              <a:rPr lang="en-US" smtClean="0"/>
              <a:t>8</a:t>
            </a:fld>
            <a:endParaRPr lang="en-US"/>
          </a:p>
        </p:txBody>
      </p:sp>
    </p:spTree>
    <p:extLst>
      <p:ext uri="{BB962C8B-B14F-4D97-AF65-F5344CB8AC3E}">
        <p14:creationId xmlns:p14="http://schemas.microsoft.com/office/powerpoint/2010/main" val="394889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is Affordable Learning Georgia? </a:t>
            </a:r>
          </a:p>
          <a:p>
            <a:endParaRPr lang="en-US"/>
          </a:p>
          <a:p>
            <a:r>
              <a:rPr lang="en-US"/>
              <a:t>It is a University System of Georgia initiative to reduce the costs of textbooks to students, therefore contributing to the student success, retention, and graduation.</a:t>
            </a:r>
          </a:p>
          <a:p>
            <a:endParaRPr lang="en-US"/>
          </a:p>
          <a:p>
            <a:r>
              <a:rPr lang="en-US"/>
              <a:t>To do that, it is a set of programs (like the Textbook Transformation Grant program) to support the implementation of more affordable learning materials in the classroom including open educational resources, library resources, and low-cost commercial resources. </a:t>
            </a:r>
          </a:p>
          <a:p>
            <a:endParaRPr lang="en-US"/>
          </a:p>
          <a:p>
            <a:r>
              <a:rPr lang="en-US"/>
              <a:t>And in support of those programs, it is also a one-stop-shop for USG faculty and staff to understand and identify these open and affordable resources.</a:t>
            </a:r>
          </a:p>
        </p:txBody>
      </p:sp>
      <p:sp>
        <p:nvSpPr>
          <p:cNvPr id="4" name="Slide Number Placeholder 3"/>
          <p:cNvSpPr>
            <a:spLocks noGrp="1"/>
          </p:cNvSpPr>
          <p:nvPr>
            <p:ph type="sldNum" sz="quarter" idx="5"/>
          </p:nvPr>
        </p:nvSpPr>
        <p:spPr/>
        <p:txBody>
          <a:bodyPr/>
          <a:lstStyle/>
          <a:p>
            <a:fld id="{9187A903-F974-4E6B-889E-37984CECEDF5}" type="slidenum">
              <a:rPr lang="en-US" smtClean="0"/>
              <a:t>9</a:t>
            </a:fld>
            <a:endParaRPr lang="en-US"/>
          </a:p>
        </p:txBody>
      </p:sp>
    </p:spTree>
    <p:extLst>
      <p:ext uri="{BB962C8B-B14F-4D97-AF65-F5344CB8AC3E}">
        <p14:creationId xmlns:p14="http://schemas.microsoft.com/office/powerpoint/2010/main" val="186222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164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3597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50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2139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0632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039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8866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105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585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716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277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209000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maestrodecorazontalosh.blogspot.com/2011/05/imagenes-para-el-dia-mundial-del-medio.html" TargetMode="External"/><Relationship Id="rId5" Type="http://schemas.openxmlformats.org/officeDocument/2006/relationships/hyperlink" Target="https://opencontent.org/blog/archives/2975" TargetMode="Externa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libretexts.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open.umn.edu/opentextbooks/" TargetMode="External"/><Relationship Id="rId5" Type="http://schemas.openxmlformats.org/officeDocument/2006/relationships/hyperlink" Target="https://openstax.org/"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hyperlink" Target="https://oercommon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oasis.geneseo.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8" Type="http://schemas.openxmlformats.org/officeDocument/2006/relationships/hyperlink" Target="https://sparcopen.org/our-work/sparc-library-oer-forum/"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Shape">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cNvSpPr>
            <a:spLocks noGrp="1"/>
          </p:cNvSpPr>
          <p:nvPr>
            <p:ph type="ctrTitle"/>
          </p:nvPr>
        </p:nvSpPr>
        <p:spPr>
          <a:xfrm>
            <a:off x="880281" y="2961564"/>
            <a:ext cx="5124734" cy="3268639"/>
          </a:xfrm>
        </p:spPr>
        <p:txBody>
          <a:bodyPr anchor="ctr">
            <a:normAutofit/>
          </a:bodyPr>
          <a:lstStyle/>
          <a:p>
            <a:pPr algn="l"/>
            <a:r>
              <a:rPr lang="en-US" sz="5600">
                <a:solidFill>
                  <a:schemeClr val="bg1"/>
                </a:solidFill>
              </a:rPr>
              <a:t>Textbook Transformation Grants: </a:t>
            </a:r>
            <a:br>
              <a:rPr lang="en-US" sz="5600">
                <a:solidFill>
                  <a:schemeClr val="bg1"/>
                </a:solidFill>
              </a:rPr>
            </a:br>
            <a:r>
              <a:rPr lang="en-US" sz="5600">
                <a:solidFill>
                  <a:schemeClr val="bg1"/>
                </a:solidFill>
              </a:rPr>
              <a:t>Kickoff Meeting</a:t>
            </a:r>
          </a:p>
        </p:txBody>
      </p:sp>
      <p:sp>
        <p:nvSpPr>
          <p:cNvPr id="9" name="Date and Location Shape">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Shapes">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20" name="Decorative Shape 2">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Decorative Shape 1">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3" name="Round Shape">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ound">
            <a:extLst>
              <a:ext uri="{FF2B5EF4-FFF2-40B4-BE49-F238E27FC236}">
                <a16:creationId xmlns:a16="http://schemas.microsoft.com/office/drawing/2014/main" id="{63AD8FA9-5A29-4142-B697-DA4CD229A06B}"/>
              </a:ext>
            </a:extLst>
          </p:cNvPr>
          <p:cNvSpPr txBox="1">
            <a:spLocks/>
          </p:cNvSpPr>
          <p:nvPr/>
        </p:nvSpPr>
        <p:spPr>
          <a:xfrm>
            <a:off x="8374511" y="2983582"/>
            <a:ext cx="2223009" cy="120009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t>Round 16</a:t>
            </a:r>
          </a:p>
        </p:txBody>
      </p:sp>
      <p:sp>
        <p:nvSpPr>
          <p:cNvPr id="3" name="Date and Location"/>
          <p:cNvSpPr>
            <a:spLocks noGrp="1"/>
          </p:cNvSpPr>
          <p:nvPr>
            <p:ph type="subTitle" idx="1"/>
          </p:nvPr>
        </p:nvSpPr>
        <p:spPr>
          <a:xfrm>
            <a:off x="6304333" y="1340553"/>
            <a:ext cx="2223009" cy="1200095"/>
          </a:xfrm>
        </p:spPr>
        <p:txBody>
          <a:bodyPr vert="horz" lIns="91440" tIns="45720" rIns="91440" bIns="45720" rtlCol="0" anchor="ctr">
            <a:normAutofit/>
          </a:bodyPr>
          <a:lstStyle/>
          <a:p>
            <a:r>
              <a:rPr lang="en-US" sz="1500" dirty="0">
                <a:solidFill>
                  <a:schemeClr val="bg1"/>
                </a:solidFill>
              </a:rPr>
              <a:t>February 24, 2019</a:t>
            </a:r>
          </a:p>
          <a:p>
            <a:r>
              <a:rPr lang="en-US" sz="1500" dirty="0">
                <a:solidFill>
                  <a:schemeClr val="bg1"/>
                </a:solidFill>
              </a:rPr>
              <a:t>Middle Georgia State University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hidden="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Title Shapes">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5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D466670-8856-42AC-822F-C4FC005226DA}"/>
              </a:ext>
            </a:extLst>
          </p:cNvPr>
          <p:cNvSpPr>
            <a:spLocks noGrp="1"/>
          </p:cNvSpPr>
          <p:nvPr>
            <p:ph type="title"/>
          </p:nvPr>
        </p:nvSpPr>
        <p:spPr>
          <a:xfrm>
            <a:off x="1098468" y="885651"/>
            <a:ext cx="3229803" cy="4624603"/>
          </a:xfrm>
        </p:spPr>
        <p:txBody>
          <a:bodyPr>
            <a:normAutofit/>
          </a:bodyPr>
          <a:lstStyle/>
          <a:p>
            <a:r>
              <a:rPr lang="en-US">
                <a:solidFill>
                  <a:srgbClr val="FFFFFF"/>
                </a:solidFill>
                <a:cs typeface="Calibri Light"/>
              </a:rPr>
              <a:t>Why do grants help? </a:t>
            </a:r>
            <a:endParaRPr lang="en-US">
              <a:solidFill>
                <a:srgbClr val="FFFFFF"/>
              </a:solidFill>
            </a:endParaRPr>
          </a:p>
        </p:txBody>
      </p:sp>
      <p:sp>
        <p:nvSpPr>
          <p:cNvPr id="3" name="Content Placeholder 2">
            <a:extLst>
              <a:ext uri="{FF2B5EF4-FFF2-40B4-BE49-F238E27FC236}">
                <a16:creationId xmlns:a16="http://schemas.microsoft.com/office/drawing/2014/main" id="{BF1A7F67-4810-4DB0-988B-1DC4290F7226}"/>
              </a:ext>
            </a:extLst>
          </p:cNvPr>
          <p:cNvSpPr>
            <a:spLocks noGrp="1"/>
          </p:cNvSpPr>
          <p:nvPr>
            <p:ph idx="1"/>
          </p:nvPr>
        </p:nvSpPr>
        <p:spPr>
          <a:xfrm>
            <a:off x="4978708" y="885651"/>
            <a:ext cx="6525220" cy="4616849"/>
          </a:xfrm>
        </p:spPr>
        <p:txBody>
          <a:bodyPr vert="horz" lIns="91440" tIns="45720" rIns="91440" bIns="45720" rtlCol="0" anchor="ctr">
            <a:normAutofit/>
          </a:bodyPr>
          <a:lstStyle/>
          <a:p>
            <a:pPr marL="0" indent="0">
              <a:buNone/>
            </a:pPr>
            <a:r>
              <a:rPr lang="en-US" sz="2400">
                <a:cs typeface="Calibri" panose="020F0502020204030204"/>
              </a:rPr>
              <a:t>From our surveys and interactions with faculty, we know that all educational resource adoption requires extra time. OER adoption requires even more time to be successful. </a:t>
            </a:r>
          </a:p>
          <a:p>
            <a:pPr marL="0" indent="0">
              <a:buNone/>
            </a:pPr>
            <a:r>
              <a:rPr lang="en-US" sz="2400">
                <a:cs typeface="Calibri" panose="020F0502020204030204"/>
              </a:rPr>
              <a:t>Through more team members and extra time, Textbook Transformation Grants support: </a:t>
            </a:r>
          </a:p>
          <a:p>
            <a:pPr marL="457200" indent="-457200"/>
            <a:r>
              <a:rPr lang="en-US" sz="2400">
                <a:cs typeface="Calibri" panose="020F0502020204030204"/>
              </a:rPr>
              <a:t>Creation of new OER, revision of existing OER</a:t>
            </a:r>
          </a:p>
          <a:p>
            <a:pPr marL="457200" indent="-457200"/>
            <a:r>
              <a:rPr lang="en-US" sz="2400">
                <a:cs typeface="Calibri" panose="020F0502020204030204"/>
              </a:rPr>
              <a:t>Curriculum / Outcomes revision and alignment with new no-cost and low-cost resources</a:t>
            </a:r>
          </a:p>
          <a:p>
            <a:pPr marL="457200" indent="-457200"/>
            <a:r>
              <a:rPr lang="en-US" sz="2400">
                <a:cs typeface="Calibri" panose="020F0502020204030204"/>
              </a:rPr>
              <a:t>Support for training and development</a:t>
            </a:r>
          </a:p>
        </p:txBody>
      </p:sp>
    </p:spTree>
    <p:extLst>
      <p:ext uri="{BB962C8B-B14F-4D97-AF65-F5344CB8AC3E}">
        <p14:creationId xmlns:p14="http://schemas.microsoft.com/office/powerpoint/2010/main" val="387290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hidden="1">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31492F-9AC5-405E-B5BD-B2AD8808C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22570" cy="6858000"/>
          </a:xfrm>
          <a:prstGeom prst="rect">
            <a:avLst/>
          </a:prstGeom>
          <a:ln>
            <a:no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C0FBB-3F65-42A2-8B9E-5A3CA51222FA}"/>
              </a:ext>
            </a:extLst>
          </p:cNvPr>
          <p:cNvSpPr>
            <a:spLocks noGrp="1"/>
          </p:cNvSpPr>
          <p:nvPr>
            <p:ph type="title"/>
          </p:nvPr>
        </p:nvSpPr>
        <p:spPr>
          <a:xfrm>
            <a:off x="1078752" y="1054121"/>
            <a:ext cx="5067537" cy="1193856"/>
          </a:xfrm>
        </p:spPr>
        <p:txBody>
          <a:bodyPr>
            <a:normAutofit/>
          </a:bodyPr>
          <a:lstStyle/>
          <a:p>
            <a:r>
              <a:rPr lang="en-US" sz="4000">
                <a:solidFill>
                  <a:srgbClr val="FFFFFF"/>
                </a:solidFill>
                <a:cs typeface="Calibri Light"/>
              </a:rPr>
              <a:t>Impact Beyond Savings</a:t>
            </a:r>
            <a:endParaRPr lang="en-US" sz="4000">
              <a:solidFill>
                <a:srgbClr val="FFFFFF"/>
              </a:solidFill>
            </a:endParaRPr>
          </a:p>
        </p:txBody>
      </p:sp>
      <p:sp>
        <p:nvSpPr>
          <p:cNvPr id="36" name="Rectangle 35">
            <a:extLst>
              <a:ext uri="{FF2B5EF4-FFF2-40B4-BE49-F238E27FC236}">
                <a16:creationId xmlns:a16="http://schemas.microsoft.com/office/drawing/2014/main" id="{9A12124B-BF90-4E5D-91F9-370641FD1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E111E9-8BBF-4B6E-8DA1-E935BF3D67B0}"/>
              </a:ext>
            </a:extLst>
          </p:cNvPr>
          <p:cNvSpPr>
            <a:spLocks noGrp="1"/>
          </p:cNvSpPr>
          <p:nvPr>
            <p:ph idx="1"/>
          </p:nvPr>
        </p:nvSpPr>
        <p:spPr>
          <a:xfrm>
            <a:off x="1078991" y="2408844"/>
            <a:ext cx="5067297" cy="3553806"/>
          </a:xfrm>
        </p:spPr>
        <p:txBody>
          <a:bodyPr vert="horz" lIns="91440" tIns="45720" rIns="91440" bIns="45720" rtlCol="0">
            <a:normAutofit fontScale="92500" lnSpcReduction="10000"/>
          </a:bodyPr>
          <a:lstStyle/>
          <a:p>
            <a:pPr marL="0" indent="0">
              <a:buNone/>
            </a:pPr>
            <a:r>
              <a:rPr lang="en-US" sz="2000" dirty="0">
                <a:solidFill>
                  <a:srgbClr val="FFFFFF"/>
                </a:solidFill>
                <a:cs typeface="Calibri" panose="020F0502020204030204"/>
              </a:rPr>
              <a:t>Student savings are the main objective of Textbook Transformation Grants, but projects also help other USG faculty through: </a:t>
            </a:r>
          </a:p>
          <a:p>
            <a:pPr marL="457200" indent="-457200"/>
            <a:r>
              <a:rPr lang="en-US" sz="2000" dirty="0">
                <a:solidFill>
                  <a:srgbClr val="FFFFFF"/>
                </a:solidFill>
                <a:cs typeface="Calibri" panose="020F0502020204030204"/>
              </a:rPr>
              <a:t>Shared Evaluations of Materials (Final Reports)</a:t>
            </a:r>
          </a:p>
          <a:p>
            <a:pPr marL="457200" indent="-457200"/>
            <a:r>
              <a:rPr lang="en-US" sz="2000" dirty="0">
                <a:solidFill>
                  <a:srgbClr val="FFFFFF"/>
                </a:solidFill>
                <a:cs typeface="Calibri" panose="020F0502020204030204"/>
              </a:rPr>
              <a:t>Shared Sustainability Measures</a:t>
            </a:r>
          </a:p>
          <a:p>
            <a:pPr marL="457200" indent="-457200"/>
            <a:r>
              <a:rPr lang="en-US" sz="2000" dirty="0">
                <a:solidFill>
                  <a:srgbClr val="FFFFFF"/>
                </a:solidFill>
                <a:cs typeface="Calibri" panose="020F0502020204030204"/>
              </a:rPr>
              <a:t>New OER and New Adaptations / Revisions</a:t>
            </a:r>
          </a:p>
          <a:p>
            <a:pPr marL="457200" indent="-457200"/>
            <a:r>
              <a:rPr lang="en-US" sz="2000" dirty="0">
                <a:solidFill>
                  <a:srgbClr val="FFFFFF"/>
                </a:solidFill>
                <a:cs typeface="Calibri" panose="020F0502020204030204"/>
              </a:rPr>
              <a:t>Lessons Learned</a:t>
            </a:r>
          </a:p>
          <a:p>
            <a:pPr marL="457200" indent="-457200"/>
            <a:r>
              <a:rPr lang="en-US" sz="2000" dirty="0">
                <a:solidFill>
                  <a:srgbClr val="FFFFFF"/>
                </a:solidFill>
                <a:cs typeface="Calibri" panose="020F0502020204030204"/>
              </a:rPr>
              <a:t>New Research on Outcomes and Perceptions</a:t>
            </a:r>
          </a:p>
        </p:txBody>
      </p:sp>
      <p:pic>
        <p:nvPicPr>
          <p:cNvPr id="9" name="Graphic 6" descr="Books Icon">
            <a:extLst>
              <a:ext uri="{FF2B5EF4-FFF2-40B4-BE49-F238E27FC236}">
                <a16:creationId xmlns:a16="http://schemas.microsoft.com/office/drawing/2014/main" id="{7178E4E3-42E7-4814-86F2-5C01E8909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815" y="1428922"/>
            <a:ext cx="4000156" cy="4000156"/>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27202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2404C8A-B06B-4050-9F92-DA06FADB2302}"/>
              </a:ext>
            </a:extLst>
          </p:cNvPr>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a:solidFill>
                  <a:srgbClr val="FFFFFF"/>
                </a:solidFill>
              </a:rPr>
              <a:t>Impact Across the Globe</a:t>
            </a:r>
          </a:p>
        </p:txBody>
      </p:sp>
      <p:pic>
        <p:nvPicPr>
          <p:cNvPr id="7" name="Picture 7" descr="A picture containing a map of all downloads for GALILEO Open Learning Materials. ">
            <a:extLst>
              <a:ext uri="{FF2B5EF4-FFF2-40B4-BE49-F238E27FC236}">
                <a16:creationId xmlns:a16="http://schemas.microsoft.com/office/drawing/2014/main" id="{CA7C9362-677D-4CEA-92AC-08A9213DBDC5}"/>
              </a:ext>
            </a:extLst>
          </p:cNvPr>
          <p:cNvPicPr>
            <a:picLocks noGrp="1" noChangeAspect="1"/>
          </p:cNvPicPr>
          <p:nvPr>
            <p:ph type="pic" idx="1"/>
          </p:nvPr>
        </p:nvPicPr>
        <p:blipFill rotWithShape="1">
          <a:blip r:embed="rId3"/>
          <a:srcRect l="14819" r="26526" b="-1"/>
          <a:stretch/>
        </p:blipFill>
        <p:spPr>
          <a:xfrm>
            <a:off x="804101" y="804101"/>
            <a:ext cx="6730556" cy="5249798"/>
          </a:xfrm>
          <a:prstGeom prst="rect">
            <a:avLst/>
          </a:prstGeom>
        </p:spPr>
      </p:pic>
      <p:sp>
        <p:nvSpPr>
          <p:cNvPr id="3" name="Content Placeholder 2">
            <a:extLst>
              <a:ext uri="{FF2B5EF4-FFF2-40B4-BE49-F238E27FC236}">
                <a16:creationId xmlns:a16="http://schemas.microsoft.com/office/drawing/2014/main" id="{DF655786-84AD-4D87-BD64-79FADFA5A3B9}"/>
              </a:ext>
            </a:extLst>
          </p:cNvPr>
          <p:cNvSpPr>
            <a:spLocks noGrp="1"/>
          </p:cNvSpPr>
          <p:nvPr>
            <p:ph type="body" sz="half" idx="2"/>
          </p:nvPr>
        </p:nvSpPr>
        <p:spPr>
          <a:xfrm>
            <a:off x="7835105" y="3072208"/>
            <a:ext cx="3264916" cy="2660684"/>
          </a:xfrm>
        </p:spPr>
        <p:txBody>
          <a:bodyPr vert="horz" lIns="91440" tIns="45720" rIns="91440" bIns="45720" rtlCol="0" anchor="t">
            <a:normAutofit/>
          </a:bodyPr>
          <a:lstStyle/>
          <a:p>
            <a:pPr marL="457200" indent="-228600">
              <a:buFont typeface="Arial" panose="020B0604020202020204" pitchFamily="34" charset="0"/>
              <a:buChar char="•"/>
            </a:pPr>
            <a:r>
              <a:rPr lang="en-US" sz="2000">
                <a:solidFill>
                  <a:srgbClr val="FFFFFF"/>
                </a:solidFill>
              </a:rPr>
              <a:t>Over 30,000 downloads in our OER repository are from the Philippines. </a:t>
            </a:r>
          </a:p>
          <a:p>
            <a:pPr marL="457200" indent="-228600">
              <a:buFont typeface="Arial" panose="020B0604020202020204" pitchFamily="34" charset="0"/>
              <a:buChar char="•"/>
            </a:pPr>
            <a:r>
              <a:rPr lang="en-US" sz="2000">
                <a:solidFill>
                  <a:srgbClr val="FFFFFF"/>
                </a:solidFill>
              </a:rPr>
              <a:t>Over 20,000 are from India. </a:t>
            </a:r>
          </a:p>
          <a:p>
            <a:pPr marL="457200" indent="-228600">
              <a:buFont typeface="Arial" panose="020B0604020202020204" pitchFamily="34" charset="0"/>
              <a:buChar char="•"/>
            </a:pPr>
            <a:r>
              <a:rPr lang="en-US" sz="2000">
                <a:solidFill>
                  <a:srgbClr val="FFFFFF"/>
                </a:solidFill>
              </a:rPr>
              <a:t>Over 9,000 are from Nigeria. </a:t>
            </a:r>
          </a:p>
          <a:p>
            <a:pPr indent="-228600">
              <a:buFont typeface="Arial" panose="020B0604020202020204" pitchFamily="34" charset="0"/>
              <a:buChar char="•"/>
            </a:pPr>
            <a:endParaRPr lang="en-US" sz="2000">
              <a:solidFill>
                <a:srgbClr val="FFFFFF"/>
              </a:solidFill>
            </a:endParaRPr>
          </a:p>
        </p:txBody>
      </p:sp>
      <p:sp>
        <p:nvSpPr>
          <p:cNvPr id="32"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961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E01F2-227B-47F8-8E23-9A7D5184C025}"/>
              </a:ext>
            </a:extLst>
          </p:cNvPr>
          <p:cNvSpPr>
            <a:spLocks noGrp="1"/>
          </p:cNvSpPr>
          <p:nvPr>
            <p:ph type="title"/>
          </p:nvPr>
        </p:nvSpPr>
        <p:spPr>
          <a:xfrm>
            <a:off x="8006085" y="392484"/>
            <a:ext cx="3689091" cy="1960157"/>
          </a:xfrm>
        </p:spPr>
        <p:txBody>
          <a:bodyPr vert="horz" lIns="91440" tIns="45720" rIns="91440" bIns="45720" rtlCol="0" anchor="ctr">
            <a:normAutofit/>
          </a:bodyPr>
          <a:lstStyle/>
          <a:p>
            <a:r>
              <a:rPr lang="en-US" sz="4000" dirty="0"/>
              <a:t>Impact, Remixed</a:t>
            </a:r>
          </a:p>
        </p:txBody>
      </p:sp>
      <p:pic>
        <p:nvPicPr>
          <p:cNvPr id="5" name="Picture 5" descr="A screenshot showing an OER created by a USG author on LibreTexts">
            <a:extLst>
              <a:ext uri="{FF2B5EF4-FFF2-40B4-BE49-F238E27FC236}">
                <a16:creationId xmlns:a16="http://schemas.microsoft.com/office/drawing/2014/main" id="{7B04C522-4A09-4E72-B120-B11C8F0D976F}"/>
              </a:ext>
            </a:extLst>
          </p:cNvPr>
          <p:cNvPicPr>
            <a:picLocks noGrp="1" noChangeAspect="1"/>
          </p:cNvPicPr>
          <p:nvPr>
            <p:ph type="pic" idx="1"/>
          </p:nvPr>
        </p:nvPicPr>
        <p:blipFill rotWithShape="1">
          <a:blip r:embed="rId3"/>
          <a:srcRect r="15592" b="-2"/>
          <a:stretch/>
        </p:blipFill>
        <p:spPr>
          <a:xfrm>
            <a:off x="20" y="10"/>
            <a:ext cx="7743929" cy="6857990"/>
          </a:xfrm>
          <a:custGeom>
            <a:avLst/>
            <a:gdLst>
              <a:gd name="connsiteX0" fmla="*/ 956085 w 7743949"/>
              <a:gd name="connsiteY0" fmla="*/ 2071857 h 6858000"/>
              <a:gd name="connsiteX1" fmla="*/ 4999548 w 7743949"/>
              <a:gd name="connsiteY1" fmla="*/ 2071857 h 6858000"/>
              <a:gd name="connsiteX2" fmla="*/ 5619604 w 7743949"/>
              <a:gd name="connsiteY2" fmla="*/ 2437296 h 6858000"/>
              <a:gd name="connsiteX3" fmla="*/ 7645701 w 7743949"/>
              <a:gd name="connsiteY3" fmla="*/ 5926372 h 6858000"/>
              <a:gd name="connsiteX4" fmla="*/ 7645701 w 7743949"/>
              <a:gd name="connsiteY4" fmla="*/ 6639850 h 6858000"/>
              <a:gd name="connsiteX5" fmla="*/ 7538856 w 7743949"/>
              <a:gd name="connsiteY5" fmla="*/ 6823844 h 6858000"/>
              <a:gd name="connsiteX6" fmla="*/ 7519022 w 7743949"/>
              <a:gd name="connsiteY6" fmla="*/ 6858000 h 6858000"/>
              <a:gd name="connsiteX7" fmla="*/ 0 w 7743949"/>
              <a:gd name="connsiteY7" fmla="*/ 6858000 h 6858000"/>
              <a:gd name="connsiteX8" fmla="*/ 0 w 7743949"/>
              <a:gd name="connsiteY8" fmla="*/ 3003362 h 6858000"/>
              <a:gd name="connsiteX9" fmla="*/ 144017 w 7743949"/>
              <a:gd name="connsiteY9" fmla="*/ 2754282 h 6858000"/>
              <a:gd name="connsiteX10" fmla="*/ 327296 w 7743949"/>
              <a:gd name="connsiteY10" fmla="*/ 2437296 h 6858000"/>
              <a:gd name="connsiteX11" fmla="*/ 956085 w 7743949"/>
              <a:gd name="connsiteY11" fmla="*/ 2071857 h 6858000"/>
              <a:gd name="connsiteX12" fmla="*/ 6281397 w 7743949"/>
              <a:gd name="connsiteY12" fmla="*/ 1163923 h 6858000"/>
              <a:gd name="connsiteX13" fmla="*/ 7148441 w 7743949"/>
              <a:gd name="connsiteY13" fmla="*/ 1163923 h 6858000"/>
              <a:gd name="connsiteX14" fmla="*/ 7281401 w 7743949"/>
              <a:gd name="connsiteY14" fmla="*/ 1242285 h 6858000"/>
              <a:gd name="connsiteX15" fmla="*/ 7715859 w 7743949"/>
              <a:gd name="connsiteY15" fmla="*/ 1990451 h 6858000"/>
              <a:gd name="connsiteX16" fmla="*/ 7715859 w 7743949"/>
              <a:gd name="connsiteY16" fmla="*/ 2143443 h 6858000"/>
              <a:gd name="connsiteX17" fmla="*/ 7281401 w 7743949"/>
              <a:gd name="connsiteY17" fmla="*/ 2891610 h 6858000"/>
              <a:gd name="connsiteX18" fmla="*/ 7148441 w 7743949"/>
              <a:gd name="connsiteY18" fmla="*/ 2969971 h 6858000"/>
              <a:gd name="connsiteX19" fmla="*/ 6281397 w 7743949"/>
              <a:gd name="connsiteY19" fmla="*/ 2969971 h 6858000"/>
              <a:gd name="connsiteX20" fmla="*/ 6146565 w 7743949"/>
              <a:gd name="connsiteY20" fmla="*/ 2891610 h 6858000"/>
              <a:gd name="connsiteX21" fmla="*/ 5713979 w 7743949"/>
              <a:gd name="connsiteY21" fmla="*/ 2143443 h 6858000"/>
              <a:gd name="connsiteX22" fmla="*/ 5713979 w 7743949"/>
              <a:gd name="connsiteY22" fmla="*/ 1990451 h 6858000"/>
              <a:gd name="connsiteX23" fmla="*/ 6146565 w 7743949"/>
              <a:gd name="connsiteY23" fmla="*/ 1242285 h 6858000"/>
              <a:gd name="connsiteX24" fmla="*/ 6281397 w 7743949"/>
              <a:gd name="connsiteY24" fmla="*/ 1163923 h 6858000"/>
              <a:gd name="connsiteX25" fmla="*/ 0 w 7743949"/>
              <a:gd name="connsiteY25" fmla="*/ 0 h 6858000"/>
              <a:gd name="connsiteX26" fmla="*/ 6600525 w 7743949"/>
              <a:gd name="connsiteY26" fmla="*/ 0 h 6858000"/>
              <a:gd name="connsiteX27" fmla="*/ 6486618 w 7743949"/>
              <a:gd name="connsiteY27" fmla="*/ 196155 h 6858000"/>
              <a:gd name="connsiteX28" fmla="*/ 5677553 w 7743949"/>
              <a:gd name="connsiteY28" fmla="*/ 1589421 h 6858000"/>
              <a:gd name="connsiteX29" fmla="*/ 5057496 w 7743949"/>
              <a:gd name="connsiteY29" fmla="*/ 1954861 h 6858000"/>
              <a:gd name="connsiteX30" fmla="*/ 1014033 w 7743949"/>
              <a:gd name="connsiteY30" fmla="*/ 1954861 h 6858000"/>
              <a:gd name="connsiteX31" fmla="*/ 385244 w 7743949"/>
              <a:gd name="connsiteY31" fmla="*/ 1589421 h 6858000"/>
              <a:gd name="connsiteX32" fmla="*/ 69234 w 7743949"/>
              <a:gd name="connsiteY32" fmla="*/ 1042874 h 6858000"/>
              <a:gd name="connsiteX33" fmla="*/ 0 w 7743949"/>
              <a:gd name="connsiteY33" fmla="*/ 923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4" name="Text Placeholder 3">
            <a:extLst>
              <a:ext uri="{FF2B5EF4-FFF2-40B4-BE49-F238E27FC236}">
                <a16:creationId xmlns:a16="http://schemas.microsoft.com/office/drawing/2014/main" id="{4D377B82-9147-415A-8418-BF72883C8CFE}"/>
              </a:ext>
            </a:extLst>
          </p:cNvPr>
          <p:cNvSpPr>
            <a:spLocks noGrp="1"/>
          </p:cNvSpPr>
          <p:nvPr>
            <p:ph type="body" sz="half" idx="2"/>
          </p:nvPr>
        </p:nvSpPr>
        <p:spPr>
          <a:xfrm>
            <a:off x="8006084" y="2331242"/>
            <a:ext cx="3689091" cy="4082258"/>
          </a:xfrm>
        </p:spPr>
        <p:txBody>
          <a:bodyPr vert="horz" lIns="91440" tIns="45720" rIns="91440" bIns="45720" rtlCol="0">
            <a:normAutofit/>
          </a:bodyPr>
          <a:lstStyle/>
          <a:p>
            <a:pPr marL="457200" indent="-228600">
              <a:buFont typeface="Arial" panose="020B0604020202020204" pitchFamily="34" charset="0"/>
              <a:buChar char="•"/>
            </a:pPr>
            <a:r>
              <a:rPr lang="en-US" sz="2000" dirty="0"/>
              <a:t>26 textbooks in the curated Open Textbook Library have USG faculty authors. </a:t>
            </a:r>
          </a:p>
          <a:p>
            <a:pPr marL="457200" indent="-228600">
              <a:buFont typeface="Arial" panose="020B0604020202020204" pitchFamily="34" charset="0"/>
              <a:buChar char="•"/>
            </a:pPr>
            <a:r>
              <a:rPr lang="en-US" sz="2000" dirty="0" err="1"/>
              <a:t>LibreTexts</a:t>
            </a:r>
            <a:r>
              <a:rPr lang="en-US" sz="2000" dirty="0"/>
              <a:t> is adding our open textbooks to their collection, making them web-readable and remixable with other </a:t>
            </a:r>
            <a:r>
              <a:rPr lang="en-US" sz="2000" dirty="0" err="1"/>
              <a:t>LibreTexts</a:t>
            </a:r>
            <a:r>
              <a:rPr lang="en-US" sz="2000" dirty="0"/>
              <a:t> works. </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27961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8B9F3E-AAEC-4C9F-B8C2-2C7A6632E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1A2F44-41BB-40FA-BFE0-7ADB09455EED}"/>
              </a:ext>
              <a:ext uri="{C183D7F6-B498-43B3-948B-1728B52AA6E4}">
                <adec:decorative xmlns:adec="http://schemas.microsoft.com/office/drawing/2017/decorative" val="1"/>
              </a:ext>
            </a:extLst>
          </p:cNvPr>
          <p:cNvPicPr>
            <a:picLocks noChangeAspect="1"/>
          </p:cNvPicPr>
          <p:nvPr/>
        </p:nvPicPr>
        <p:blipFill rotWithShape="1">
          <a:blip r:embed="rId3"/>
          <a:srcRect t="3579" r="1" b="1"/>
          <a:stretch/>
        </p:blipFill>
        <p:spPr>
          <a:xfrm>
            <a:off x="3" y="10"/>
            <a:ext cx="10655455" cy="685799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grpSp>
        <p:nvGrpSpPr>
          <p:cNvPr id="21" name="Group 20">
            <a:extLst>
              <a:ext uri="{FF2B5EF4-FFF2-40B4-BE49-F238E27FC236}">
                <a16:creationId xmlns:a16="http://schemas.microsoft.com/office/drawing/2014/main" id="{AF2675FE-7C81-45E3-AE40-C45F0206B4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6591" y="3116277"/>
            <a:ext cx="6958585" cy="2178657"/>
            <a:chOff x="4736591" y="2112954"/>
            <a:chExt cx="6958585" cy="2178657"/>
          </a:xfrm>
        </p:grpSpPr>
        <p:sp>
          <p:nvSpPr>
            <p:cNvPr id="22" name="Freeform: Shape 21">
              <a:extLst>
                <a:ext uri="{FF2B5EF4-FFF2-40B4-BE49-F238E27FC236}">
                  <a16:creationId xmlns:a16="http://schemas.microsoft.com/office/drawing/2014/main" id="{92F4017F-FC26-4667-82A5-1764A5225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7126555" y="-277010"/>
              <a:ext cx="2178657" cy="6958585"/>
            </a:xfrm>
            <a:custGeom>
              <a:avLst/>
              <a:gdLst>
                <a:gd name="connsiteX0" fmla="*/ 2178657 w 2178657"/>
                <a:gd name="connsiteY0" fmla="*/ 6635229 h 6958585"/>
                <a:gd name="connsiteX1" fmla="*/ 2178657 w 2178657"/>
                <a:gd name="connsiteY1" fmla="*/ 5552397 h 6958585"/>
                <a:gd name="connsiteX2" fmla="*/ 2178657 w 2178657"/>
                <a:gd name="connsiteY2" fmla="*/ 1406188 h 6958585"/>
                <a:gd name="connsiteX3" fmla="*/ 2178657 w 2178657"/>
                <a:gd name="connsiteY3" fmla="*/ 323356 h 6958585"/>
                <a:gd name="connsiteX4" fmla="*/ 1855301 w 2178657"/>
                <a:gd name="connsiteY4" fmla="*/ 0 h 6958585"/>
                <a:gd name="connsiteX5" fmla="*/ 323356 w 2178657"/>
                <a:gd name="connsiteY5" fmla="*/ 0 h 6958585"/>
                <a:gd name="connsiteX6" fmla="*/ 0 w 2178657"/>
                <a:gd name="connsiteY6" fmla="*/ 323356 h 6958585"/>
                <a:gd name="connsiteX7" fmla="*/ 0 w 2178657"/>
                <a:gd name="connsiteY7" fmla="*/ 1406188 h 6958585"/>
                <a:gd name="connsiteX8" fmla="*/ 0 w 2178657"/>
                <a:gd name="connsiteY8" fmla="*/ 5552397 h 6958585"/>
                <a:gd name="connsiteX9" fmla="*/ 0 w 2178657"/>
                <a:gd name="connsiteY9" fmla="*/ 6635229 h 6958585"/>
                <a:gd name="connsiteX10" fmla="*/ 323356 w 2178657"/>
                <a:gd name="connsiteY10" fmla="*/ 6958585 h 6958585"/>
                <a:gd name="connsiteX11" fmla="*/ 1855301 w 2178657"/>
                <a:gd name="connsiteY11" fmla="*/ 6958585 h 69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8657" h="6958585">
                  <a:moveTo>
                    <a:pt x="2178657" y="6635229"/>
                  </a:moveTo>
                  <a:lnTo>
                    <a:pt x="2178657" y="5552397"/>
                  </a:lnTo>
                  <a:lnTo>
                    <a:pt x="2178657" y="1406188"/>
                  </a:lnTo>
                  <a:lnTo>
                    <a:pt x="2178657" y="323356"/>
                  </a:lnTo>
                  <a:lnTo>
                    <a:pt x="1855301" y="0"/>
                  </a:lnTo>
                  <a:lnTo>
                    <a:pt x="323356" y="0"/>
                  </a:lnTo>
                  <a:lnTo>
                    <a:pt x="0" y="323356"/>
                  </a:lnTo>
                  <a:lnTo>
                    <a:pt x="0" y="1406188"/>
                  </a:lnTo>
                  <a:lnTo>
                    <a:pt x="0" y="5552397"/>
                  </a:lnTo>
                  <a:lnTo>
                    <a:pt x="0" y="6635229"/>
                  </a:lnTo>
                  <a:lnTo>
                    <a:pt x="323356" y="6958585"/>
                  </a:lnTo>
                  <a:lnTo>
                    <a:pt x="1855301" y="695858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C66CBA0-C3EE-4721-97E2-5266A92C6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7210043" y="-194714"/>
              <a:ext cx="2011680" cy="6793992"/>
            </a:xfrm>
            <a:custGeom>
              <a:avLst/>
              <a:gdLst>
                <a:gd name="connsiteX0" fmla="*/ 2178657 w 2178657"/>
                <a:gd name="connsiteY0" fmla="*/ 6635229 h 6958585"/>
                <a:gd name="connsiteX1" fmla="*/ 2178657 w 2178657"/>
                <a:gd name="connsiteY1" fmla="*/ 5552397 h 6958585"/>
                <a:gd name="connsiteX2" fmla="*/ 2178657 w 2178657"/>
                <a:gd name="connsiteY2" fmla="*/ 1406188 h 6958585"/>
                <a:gd name="connsiteX3" fmla="*/ 2178657 w 2178657"/>
                <a:gd name="connsiteY3" fmla="*/ 323356 h 6958585"/>
                <a:gd name="connsiteX4" fmla="*/ 1855301 w 2178657"/>
                <a:gd name="connsiteY4" fmla="*/ 0 h 6958585"/>
                <a:gd name="connsiteX5" fmla="*/ 323356 w 2178657"/>
                <a:gd name="connsiteY5" fmla="*/ 0 h 6958585"/>
                <a:gd name="connsiteX6" fmla="*/ 0 w 2178657"/>
                <a:gd name="connsiteY6" fmla="*/ 323356 h 6958585"/>
                <a:gd name="connsiteX7" fmla="*/ 0 w 2178657"/>
                <a:gd name="connsiteY7" fmla="*/ 1406188 h 6958585"/>
                <a:gd name="connsiteX8" fmla="*/ 0 w 2178657"/>
                <a:gd name="connsiteY8" fmla="*/ 5552397 h 6958585"/>
                <a:gd name="connsiteX9" fmla="*/ 0 w 2178657"/>
                <a:gd name="connsiteY9" fmla="*/ 6635229 h 6958585"/>
                <a:gd name="connsiteX10" fmla="*/ 323356 w 2178657"/>
                <a:gd name="connsiteY10" fmla="*/ 6958585 h 6958585"/>
                <a:gd name="connsiteX11" fmla="*/ 1855301 w 2178657"/>
                <a:gd name="connsiteY11" fmla="*/ 6958585 h 69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8657" h="6958585">
                  <a:moveTo>
                    <a:pt x="2178657" y="6635229"/>
                  </a:moveTo>
                  <a:lnTo>
                    <a:pt x="2178657" y="5552397"/>
                  </a:lnTo>
                  <a:lnTo>
                    <a:pt x="2178657" y="1406188"/>
                  </a:lnTo>
                  <a:lnTo>
                    <a:pt x="2178657" y="323356"/>
                  </a:lnTo>
                  <a:lnTo>
                    <a:pt x="1855301" y="0"/>
                  </a:lnTo>
                  <a:lnTo>
                    <a:pt x="323356" y="0"/>
                  </a:lnTo>
                  <a:lnTo>
                    <a:pt x="0" y="323356"/>
                  </a:lnTo>
                  <a:lnTo>
                    <a:pt x="0" y="1406188"/>
                  </a:lnTo>
                  <a:lnTo>
                    <a:pt x="0" y="5552397"/>
                  </a:lnTo>
                  <a:lnTo>
                    <a:pt x="0" y="6635229"/>
                  </a:lnTo>
                  <a:lnTo>
                    <a:pt x="323356" y="6958585"/>
                  </a:lnTo>
                  <a:lnTo>
                    <a:pt x="1855301" y="6958585"/>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FC5299D-FF6A-40F1-97F1-9907DA7A10F5}"/>
              </a:ext>
            </a:extLst>
          </p:cNvPr>
          <p:cNvSpPr>
            <a:spLocks noGrp="1"/>
          </p:cNvSpPr>
          <p:nvPr>
            <p:ph type="title"/>
          </p:nvPr>
        </p:nvSpPr>
        <p:spPr>
          <a:xfrm>
            <a:off x="5184250" y="3429001"/>
            <a:ext cx="6240555" cy="1039632"/>
          </a:xfrm>
        </p:spPr>
        <p:txBody>
          <a:bodyPr vert="horz" lIns="91440" tIns="45720" rIns="91440" bIns="45720" rtlCol="0" anchor="b">
            <a:normAutofit/>
          </a:bodyPr>
          <a:lstStyle/>
          <a:p>
            <a:r>
              <a:rPr lang="en-US" sz="3100" dirty="0">
                <a:solidFill>
                  <a:schemeClr val="bg1"/>
                </a:solidFill>
              </a:rPr>
              <a:t>Open Education: </a:t>
            </a:r>
            <a:br>
              <a:rPr lang="en-US" sz="3100" dirty="0">
                <a:solidFill>
                  <a:schemeClr val="bg1"/>
                </a:solidFill>
              </a:rPr>
            </a:br>
            <a:r>
              <a:rPr lang="en-US" sz="3100" dirty="0">
                <a:solidFill>
                  <a:schemeClr val="bg1"/>
                </a:solidFill>
              </a:rPr>
              <a:t>The Methods and the Field</a:t>
            </a:r>
          </a:p>
        </p:txBody>
      </p:sp>
    </p:spTree>
    <p:extLst>
      <p:ext uri="{BB962C8B-B14F-4D97-AF65-F5344CB8AC3E}">
        <p14:creationId xmlns:p14="http://schemas.microsoft.com/office/powerpoint/2010/main" val="380458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11"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759"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DF4B4-283C-431E-A7EF-71BAB58FFD89}"/>
              </a:ext>
            </a:extLst>
          </p:cNvPr>
          <p:cNvSpPr>
            <a:spLocks noGrp="1"/>
          </p:cNvSpPr>
          <p:nvPr>
            <p:ph type="title"/>
          </p:nvPr>
        </p:nvSpPr>
        <p:spPr>
          <a:xfrm>
            <a:off x="8086221" y="1115568"/>
            <a:ext cx="3364992" cy="2843784"/>
          </a:xfrm>
        </p:spPr>
        <p:txBody>
          <a:bodyPr vert="horz" lIns="91440" tIns="45720" rIns="91440" bIns="45720" rtlCol="0" anchor="ctr">
            <a:normAutofit/>
          </a:bodyPr>
          <a:lstStyle/>
          <a:p>
            <a:r>
              <a:rPr lang="en-US" sz="5000" kern="1200">
                <a:solidFill>
                  <a:srgbClr val="FFFFFF"/>
                </a:solidFill>
                <a:latin typeface="+mj-lt"/>
                <a:ea typeface="+mj-ea"/>
                <a:cs typeface="+mj-cs"/>
              </a:rPr>
              <a:t>Copyright in the Digital Age</a:t>
            </a:r>
          </a:p>
        </p:txBody>
      </p:sp>
      <p:pic>
        <p:nvPicPr>
          <p:cNvPr id="4" name="Picture 11" descr="Copyright symbol">
            <a:extLst>
              <a:ext uri="{FF2B5EF4-FFF2-40B4-BE49-F238E27FC236}">
                <a16:creationId xmlns:a16="http://schemas.microsoft.com/office/drawing/2014/main" id="{22BDA626-138C-4606-A046-6B7DCD0F1334}"/>
              </a:ext>
            </a:extLst>
          </p:cNvPr>
          <p:cNvPicPr>
            <a:picLocks noChangeAspect="1"/>
          </p:cNvPicPr>
          <p:nvPr/>
        </p:nvPicPr>
        <p:blipFill rotWithShape="1">
          <a:blip r:embed="rId3"/>
          <a:srcRect t="233" r="2" b="2"/>
          <a:stretch/>
        </p:blipFill>
        <p:spPr>
          <a:xfrm>
            <a:off x="1021784" y="672149"/>
            <a:ext cx="6071106" cy="5511835"/>
          </a:xfrm>
          <a:prstGeom prst="rect">
            <a:avLst/>
          </a:prstGeom>
        </p:spPr>
      </p:pic>
      <p:sp>
        <p:nvSpPr>
          <p:cNvPr id="26" name="Rectangle 2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1076"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2221" y="4846320"/>
            <a:ext cx="1353312"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50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0616E53-F0ED-4370-991D-9571D8FC623F}"/>
              </a:ext>
            </a:extLst>
          </p:cNvPr>
          <p:cNvSpPr>
            <a:spLocks noGrp="1"/>
          </p:cNvSpPr>
          <p:nvPr>
            <p:ph type="title"/>
          </p:nvPr>
        </p:nvSpPr>
        <p:spPr>
          <a:xfrm>
            <a:off x="535020" y="685800"/>
            <a:ext cx="2780271" cy="5105400"/>
          </a:xfrm>
        </p:spPr>
        <p:txBody>
          <a:bodyPr>
            <a:normAutofit/>
          </a:bodyPr>
          <a:lstStyle/>
          <a:p>
            <a:r>
              <a:rPr lang="en-US" sz="3700">
                <a:solidFill>
                  <a:srgbClr val="FFFFFF"/>
                </a:solidFill>
                <a:cs typeface="Calibri Light"/>
              </a:rPr>
              <a:t>Open = Free + the 5R Permissions</a:t>
            </a:r>
            <a:endParaRPr lang="en-US" sz="3700">
              <a:solidFill>
                <a:srgbClr val="FFFFFF"/>
              </a:solidFill>
            </a:endParaRPr>
          </a:p>
        </p:txBody>
      </p:sp>
      <p:graphicFrame>
        <p:nvGraphicFramePr>
          <p:cNvPr id="17" name="Content Placeholder 2" descr="Explanation of the 5R Permissions">
            <a:extLst>
              <a:ext uri="{FF2B5EF4-FFF2-40B4-BE49-F238E27FC236}">
                <a16:creationId xmlns:a16="http://schemas.microsoft.com/office/drawing/2014/main" id="{B981FE1A-B1EB-4E12-B4A4-9671496DC6BF}"/>
              </a:ext>
            </a:extLst>
          </p:cNvPr>
          <p:cNvGraphicFramePr/>
          <p:nvPr>
            <p:extLst>
              <p:ext uri="{D42A27DB-BD31-4B8C-83A1-F6EECF244321}">
                <p14:modId xmlns:p14="http://schemas.microsoft.com/office/powerpoint/2010/main" val="122248994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290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19E39A-1C72-41F6-B86F-DD5C8F523645}"/>
              </a:ext>
            </a:extLst>
          </p:cNvPr>
          <p:cNvSpPr>
            <a:spLocks noGrp="1"/>
          </p:cNvSpPr>
          <p:nvPr>
            <p:ph type="title"/>
          </p:nvPr>
        </p:nvSpPr>
        <p:spPr>
          <a:xfrm>
            <a:off x="762000" y="559678"/>
            <a:ext cx="3567915" cy="4952492"/>
          </a:xfrm>
        </p:spPr>
        <p:txBody>
          <a:bodyPr>
            <a:normAutofit/>
          </a:bodyPr>
          <a:lstStyle/>
          <a:p>
            <a:r>
              <a:rPr lang="en-US">
                <a:solidFill>
                  <a:schemeClr val="bg1"/>
                </a:solidFill>
                <a:cs typeface="Calibri Light"/>
              </a:rPr>
              <a:t>Common Types of OER</a:t>
            </a:r>
            <a:endParaRPr lang="en-US">
              <a:solidFill>
                <a:schemeClr val="bg1"/>
              </a:solidFill>
            </a:endParaRPr>
          </a:p>
        </p:txBody>
      </p:sp>
      <p:cxnSp>
        <p:nvCxnSpPr>
          <p:cNvPr id="20" name="Straight Connector 19">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descr="Explanation of the common types of OER">
            <a:extLst>
              <a:ext uri="{FF2B5EF4-FFF2-40B4-BE49-F238E27FC236}">
                <a16:creationId xmlns:a16="http://schemas.microsoft.com/office/drawing/2014/main" id="{6FB4C8E3-8C73-4344-8A7B-C8307CE53369}"/>
              </a:ext>
            </a:extLst>
          </p:cNvPr>
          <p:cNvGraphicFramePr>
            <a:graphicFrameLocks noGrp="1"/>
          </p:cNvGraphicFramePr>
          <p:nvPr>
            <p:ph idx="1"/>
            <p:extLst>
              <p:ext uri="{D42A27DB-BD31-4B8C-83A1-F6EECF244321}">
                <p14:modId xmlns:p14="http://schemas.microsoft.com/office/powerpoint/2010/main" val="2312699959"/>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71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 name="Freeform: Shape 17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95BA0B-0B71-4A82-9079-5DCC2C21949C}"/>
              </a:ext>
            </a:extLst>
          </p:cNvPr>
          <p:cNvSpPr>
            <a:spLocks noGrp="1"/>
          </p:cNvSpPr>
          <p:nvPr>
            <p:ph type="title"/>
          </p:nvPr>
        </p:nvSpPr>
        <p:spPr>
          <a:xfrm>
            <a:off x="863029" y="1012004"/>
            <a:ext cx="3416158" cy="4795408"/>
          </a:xfrm>
        </p:spPr>
        <p:txBody>
          <a:bodyPr>
            <a:normAutofit/>
          </a:bodyPr>
          <a:lstStyle/>
          <a:p>
            <a:r>
              <a:rPr lang="en-US">
                <a:solidFill>
                  <a:srgbClr val="FFFFFF"/>
                </a:solidFill>
                <a:cs typeface="Calibri Light"/>
              </a:rPr>
              <a:t>Creative Commons: How Open Works </a:t>
            </a:r>
            <a:endParaRPr lang="en-US">
              <a:solidFill>
                <a:srgbClr val="FFFFFF"/>
              </a:solidFill>
            </a:endParaRPr>
          </a:p>
        </p:txBody>
      </p:sp>
      <p:sp>
        <p:nvSpPr>
          <p:cNvPr id="3" name="Rectangle 2">
            <a:extLst>
              <a:ext uri="{FF2B5EF4-FFF2-40B4-BE49-F238E27FC236}">
                <a16:creationId xmlns:a16="http://schemas.microsoft.com/office/drawing/2014/main" id="{94E3DAEA-F91D-4598-B406-F188F55991C6}"/>
              </a:ext>
            </a:extLst>
          </p:cNvPr>
          <p:cNvSpPr/>
          <p:nvPr/>
        </p:nvSpPr>
        <p:spPr>
          <a:xfrm>
            <a:off x="5403102" y="470925"/>
            <a:ext cx="6096000" cy="1323439"/>
          </a:xfrm>
          <a:prstGeom prst="rect">
            <a:avLst/>
          </a:prstGeom>
        </p:spPr>
        <p:txBody>
          <a:bodyPr>
            <a:spAutoFit/>
          </a:bodyPr>
          <a:lstStyle/>
          <a:p>
            <a:pPr algn="ctr"/>
            <a:r>
              <a:rPr lang="en-US" sz="2000">
                <a:cs typeface="Calibri"/>
              </a:rPr>
              <a:t>Creative Commons licenses are </a:t>
            </a:r>
            <a:r>
              <a:rPr lang="en-US" sz="2000" b="1">
                <a:cs typeface="Calibri"/>
              </a:rPr>
              <a:t>legal permissions given to everyone </a:t>
            </a:r>
            <a:r>
              <a:rPr lang="en-US" sz="2000">
                <a:cs typeface="Calibri"/>
              </a:rPr>
              <a:t>on top of your copyright</a:t>
            </a:r>
            <a:r>
              <a:rPr lang="en-US" sz="2000" b="1">
                <a:cs typeface="Calibri"/>
              </a:rPr>
              <a:t>.</a:t>
            </a:r>
            <a:r>
              <a:rPr lang="en-US" sz="2000">
                <a:cs typeface="Calibri"/>
              </a:rPr>
              <a:t> They give the 5R permissions with the following restrictions:</a:t>
            </a:r>
          </a:p>
        </p:txBody>
      </p:sp>
      <p:graphicFrame>
        <p:nvGraphicFramePr>
          <p:cNvPr id="5" name="Content Placeholder 2" descr="Explanation of Creative Commons restrictions">
            <a:extLst>
              <a:ext uri="{FF2B5EF4-FFF2-40B4-BE49-F238E27FC236}">
                <a16:creationId xmlns:a16="http://schemas.microsoft.com/office/drawing/2014/main" id="{3554F634-885B-47EF-86D6-079D3D959EE7}"/>
              </a:ext>
            </a:extLst>
          </p:cNvPr>
          <p:cNvGraphicFramePr>
            <a:graphicFrameLocks noGrp="1"/>
          </p:cNvGraphicFramePr>
          <p:nvPr>
            <p:ph idx="1"/>
            <p:extLst>
              <p:ext uri="{D42A27DB-BD31-4B8C-83A1-F6EECF244321}">
                <p14:modId xmlns:p14="http://schemas.microsoft.com/office/powerpoint/2010/main" val="1304389646"/>
              </p:ext>
            </p:extLst>
          </p:nvPr>
        </p:nvGraphicFramePr>
        <p:xfrm>
          <a:off x="5194300" y="1704108"/>
          <a:ext cx="6513604" cy="465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55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B6FBB16-5AF0-4E8B-8C6A-5E19475E46B1}"/>
              </a:ext>
            </a:extLst>
          </p:cNvPr>
          <p:cNvSpPr>
            <a:spLocks noGrp="1"/>
          </p:cNvSpPr>
          <p:nvPr>
            <p:ph type="title"/>
          </p:nvPr>
        </p:nvSpPr>
        <p:spPr>
          <a:xfrm>
            <a:off x="535020" y="685800"/>
            <a:ext cx="2780271" cy="5105400"/>
          </a:xfrm>
          <a:prstGeom prst="ellipse">
            <a:avLst/>
          </a:prstGeom>
        </p:spPr>
        <p:txBody>
          <a:bodyPr>
            <a:normAutofit/>
          </a:bodyPr>
          <a:lstStyle/>
          <a:p>
            <a:r>
              <a:rPr lang="en-US" sz="3100">
                <a:solidFill>
                  <a:srgbClr val="FFFFFF"/>
                </a:solidFill>
                <a:cs typeface="Calibri Light"/>
              </a:rPr>
              <a:t>Choosing Your License</a:t>
            </a:r>
            <a:endParaRPr lang="en-US" sz="3100">
              <a:solidFill>
                <a:srgbClr val="FFFFFF"/>
              </a:solidFill>
            </a:endParaRPr>
          </a:p>
        </p:txBody>
      </p:sp>
      <p:graphicFrame>
        <p:nvGraphicFramePr>
          <p:cNvPr id="12" name="Content Placeholder 2" descr="How to choose your license">
            <a:extLst>
              <a:ext uri="{FF2B5EF4-FFF2-40B4-BE49-F238E27FC236}">
                <a16:creationId xmlns:a16="http://schemas.microsoft.com/office/drawing/2014/main" id="{C8AFDB5A-9A2A-4BF7-B10C-A18D8A748107}"/>
              </a:ext>
            </a:extLst>
          </p:cNvPr>
          <p:cNvGraphicFramePr/>
          <p:nvPr>
            <p:extLst>
              <p:ext uri="{D42A27DB-BD31-4B8C-83A1-F6EECF244321}">
                <p14:modId xmlns:p14="http://schemas.microsoft.com/office/powerpoint/2010/main" val="880888172"/>
              </p:ext>
            </p:extLst>
          </p:nvPr>
        </p:nvGraphicFramePr>
        <p:xfrm>
          <a:off x="5079597" y="368300"/>
          <a:ext cx="6492875" cy="615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25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hidden="1">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ectangle 52" hidden="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ectangle 54" hidden="1">
            <a:extLst>
              <a:ext uri="{FF2B5EF4-FFF2-40B4-BE49-F238E27FC236}">
                <a16:creationId xmlns:a16="http://schemas.microsoft.com/office/drawing/2014/main" id="{553093A2-BEA9-4055-96AA-C5DA22C2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38654CBF-8E85-4B6E-ADD1-A8944F7EC03D}"/>
              </a:ext>
            </a:extLst>
          </p:cNvPr>
          <p:cNvSpPr>
            <a:spLocks noGrp="1"/>
          </p:cNvSpPr>
          <p:nvPr>
            <p:ph type="title"/>
          </p:nvPr>
        </p:nvSpPr>
        <p:spPr>
          <a:xfrm>
            <a:off x="422900" y="540168"/>
            <a:ext cx="5370576" cy="1589422"/>
          </a:xfrm>
        </p:spPr>
        <p:txBody>
          <a:bodyPr anchor="b">
            <a:normAutofit/>
          </a:bodyPr>
          <a:lstStyle/>
          <a:p>
            <a:r>
              <a:rPr lang="en-US" sz="4800">
                <a:cs typeface="Calibri Light"/>
              </a:rPr>
              <a:t>Coordinators and Presenters</a:t>
            </a:r>
          </a:p>
        </p:txBody>
      </p:sp>
      <p:sp>
        <p:nvSpPr>
          <p:cNvPr id="3" name="Content">
            <a:extLst>
              <a:ext uri="{FF2B5EF4-FFF2-40B4-BE49-F238E27FC236}">
                <a16:creationId xmlns:a16="http://schemas.microsoft.com/office/drawing/2014/main" id="{E0C3F5BA-76AB-4468-8618-6F042CD99AF7}"/>
              </a:ext>
            </a:extLst>
          </p:cNvPr>
          <p:cNvSpPr>
            <a:spLocks noGrp="1"/>
          </p:cNvSpPr>
          <p:nvPr>
            <p:ph idx="1"/>
          </p:nvPr>
        </p:nvSpPr>
        <p:spPr>
          <a:xfrm>
            <a:off x="422899" y="2289322"/>
            <a:ext cx="6074141" cy="3686576"/>
          </a:xfrm>
        </p:spPr>
        <p:txBody>
          <a:bodyPr vert="horz" lIns="91440" tIns="45720" rIns="91440" bIns="45720" rtlCol="0" anchor="t">
            <a:normAutofit/>
          </a:bodyPr>
          <a:lstStyle/>
          <a:p>
            <a:r>
              <a:rPr lang="en-US" sz="2400" b="1">
                <a:cs typeface="Calibri"/>
              </a:rPr>
              <a:t>Jeff Gallant:</a:t>
            </a:r>
            <a:r>
              <a:rPr lang="en-US" sz="2400">
                <a:cs typeface="Calibri"/>
              </a:rPr>
              <a:t> Program Director, Affordable Learning Georgia</a:t>
            </a:r>
          </a:p>
          <a:p>
            <a:r>
              <a:rPr lang="en-US" sz="2400" b="1">
                <a:cs typeface="Calibri"/>
              </a:rPr>
              <a:t>Tiffani Reardon: </a:t>
            </a:r>
            <a:r>
              <a:rPr lang="en-US" sz="2400">
                <a:cs typeface="Calibri"/>
              </a:rPr>
              <a:t>Program Manager, Affordable Learning Georgia</a:t>
            </a:r>
          </a:p>
          <a:p>
            <a:r>
              <a:rPr lang="en-US" sz="2400" b="1">
                <a:cs typeface="Calibri"/>
              </a:rPr>
              <a:t>BJ Robinson and Corey Parson:</a:t>
            </a:r>
            <a:r>
              <a:rPr lang="en-US" sz="2400">
                <a:cs typeface="Calibri"/>
              </a:rPr>
              <a:t> University of North Georgia Press</a:t>
            </a:r>
          </a:p>
          <a:p>
            <a:r>
              <a:rPr lang="en-US" sz="2400" b="1">
                <a:cs typeface="Calibri"/>
              </a:rPr>
              <a:t>TBD:</a:t>
            </a:r>
            <a:r>
              <a:rPr lang="en-US" sz="2400">
                <a:cs typeface="Calibri"/>
              </a:rPr>
              <a:t> OpenStax, Rice University</a:t>
            </a:r>
          </a:p>
          <a:p>
            <a:r>
              <a:rPr lang="en-US" sz="2400" b="1">
                <a:cs typeface="Calibri"/>
              </a:rPr>
              <a:t>Valerie Morrison:</a:t>
            </a:r>
            <a:r>
              <a:rPr lang="en-US" sz="2400">
                <a:cs typeface="Calibri"/>
              </a:rPr>
              <a:t> Center for Inclusive Design and Innovation, Georgia Tech</a:t>
            </a:r>
          </a:p>
        </p:txBody>
      </p:sp>
      <p:pic>
        <p:nvPicPr>
          <p:cNvPr id="7" name="Icon" descr="Education Icon">
            <a:extLst>
              <a:ext uri="{FF2B5EF4-FFF2-40B4-BE49-F238E27FC236}">
                <a16:creationId xmlns:a16="http://schemas.microsoft.com/office/drawing/2014/main" id="{68ADDCDF-432F-46F7-A186-E08150A672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100" y="1223613"/>
            <a:ext cx="4404044" cy="4404044"/>
          </a:xfrm>
          <a:prstGeom prst="rect">
            <a:avLst/>
          </a:prstGeom>
        </p:spPr>
      </p:pic>
      <p:sp>
        <p:nvSpPr>
          <p:cNvPr id="57" name="Decorative Shape">
            <a:extLst>
              <a:ext uri="{FF2B5EF4-FFF2-40B4-BE49-F238E27FC236}">
                <a16:creationId xmlns:a16="http://schemas.microsoft.com/office/drawing/2014/main" id="{0888C27D-5B01-459C-AD27-511C9689F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411011" y="1223614"/>
            <a:ext cx="1780985" cy="4407408"/>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59" name="Decorative Line">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1" name="Decorative Line">
            <a:extLst>
              <a:ext uri="{FF2B5EF4-FFF2-40B4-BE49-F238E27FC236}">
                <a16:creationId xmlns:a16="http://schemas.microsoft.com/office/drawing/2014/main" id="{51C8C1B1-1BAD-4578-A0B2-9EBF8D69A9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43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D4B9BB4-E7E3-4196-A69E-5F03597C2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3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675107"/>
            <a:ext cx="4415290" cy="5493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5345B51-E204-410A-83BA-7A992946F1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922776"/>
            <a:ext cx="2139190" cy="2373963"/>
            <a:chOff x="723679" y="3922776"/>
            <a:chExt cx="2139190" cy="2373963"/>
          </a:xfrm>
        </p:grpSpPr>
        <p:sp>
          <p:nvSpPr>
            <p:cNvPr id="26" name="Rectangle 66">
              <a:extLst>
                <a:ext uri="{FF2B5EF4-FFF2-40B4-BE49-F238E27FC236}">
                  <a16:creationId xmlns:a16="http://schemas.microsoft.com/office/drawing/2014/main" id="{E7227788-3273-4D0F-8030-2D4A4DD29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6976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AA9272E6-2550-43AD-8704-E196E3A3E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2765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37FA1F6-B8CA-44F2-A02C-50EF82CD1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8554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8A0B297-F151-4369-BE22-45BB9B897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5399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C23D6A3-179E-4D42-A6E3-5D6809D0E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91188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F2EA211F-A2C1-40F6-BD98-1294BE93A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357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8A650D87-2BAB-460D-95DA-7D22C92DC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395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D356CB2F-BAED-4BCB-8D39-DDF16A4D4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9300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F7B15AD1-B933-4069-AB55-2695DEDF5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92407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A2706DC2-8E0F-4265-8D47-D0F905A43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608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23467677-933B-48E0-A310-B625A8A0C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2079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7102C75-FBC7-48AC-85BC-B1C1AAF7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9150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B6210E47-F948-4EE1-986E-9AFC97372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389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776E1AFC-6D37-4075-8DA2-ED908EF0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2998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106007E-F9DB-47E4-BAED-107999F17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834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70DC9B1C-C0CF-4D25-BD5F-7265093E4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280DB2AA-36D1-49F9-9A32-B7A7F5ADD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5CB222C6-5C3F-4D4D-BA2C-606E58A5B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ED7BB998-CCFC-46F3-BAB3-711FA743E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A4FB04D3-F2B1-4AA1-B319-38BC1AF21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DF1E591D-B67F-42A6-8BFF-F28DA4EF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82E67F83-B3F0-4D08-A54E-B5EEA9456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50F124DD-21BF-4928-BABE-6149AA43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F5F04C59-93B4-432B-A2AF-576790D9B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819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D18E97EA-58A9-4569-9C71-CFBBA80A0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322D4565-8B72-4045-9EC3-A52C835FF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1F949796-77A0-47E0-9ADC-7B928FE42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5EB0457-BE6E-4CD0-8C6D-F84E620086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83979EE6-296D-4BD5-8365-3D7851CF4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00768B11-48BC-4D7D-90D8-89DBA255B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2">
              <a:extLst>
                <a:ext uri="{FF2B5EF4-FFF2-40B4-BE49-F238E27FC236}">
                  <a16:creationId xmlns:a16="http://schemas.microsoft.com/office/drawing/2014/main" id="{5DC53737-24C2-452C-B22B-C6F944D8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5FFEDFD6-9475-4B1D-BC0C-0DD63A630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D525C365-A68F-4494-B72F-49E0A2A76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C1C658E7-B7ED-49DC-8E4C-F6545FA28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70CB6084-E60F-43E2-9656-BA8A9180B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2EA7AF30-5E5E-409B-A9D4-61351B21E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2">
              <a:extLst>
                <a:ext uri="{FF2B5EF4-FFF2-40B4-BE49-F238E27FC236}">
                  <a16:creationId xmlns:a16="http://schemas.microsoft.com/office/drawing/2014/main" id="{EC835CB2-B995-4ED5-9AA3-D63069BAA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D9DB25F2-4535-4B18-A02F-00CB0BC64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2B3B0457-7E85-4AA1-9781-E66497BCD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1DCCCCE-4F6A-4E60-9F2D-DBAE8DC15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7487D6D1-3AC6-4648-85C1-2870032FA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7B701CD-2591-4438-94B6-A838C0B04850}"/>
              </a:ext>
            </a:extLst>
          </p:cNvPr>
          <p:cNvSpPr>
            <a:spLocks noGrp="1"/>
          </p:cNvSpPr>
          <p:nvPr>
            <p:ph type="title"/>
          </p:nvPr>
        </p:nvSpPr>
        <p:spPr>
          <a:xfrm>
            <a:off x="1226032" y="997527"/>
            <a:ext cx="3611880" cy="3081349"/>
          </a:xfrm>
        </p:spPr>
        <p:txBody>
          <a:bodyPr vert="horz" lIns="91440" tIns="45720" rIns="91440" bIns="45720" rtlCol="0" anchor="b">
            <a:normAutofit/>
          </a:bodyPr>
          <a:lstStyle/>
          <a:p>
            <a:r>
              <a:rPr lang="en-US" sz="4100" kern="1200">
                <a:solidFill>
                  <a:srgbClr val="FFFFFF"/>
                </a:solidFill>
                <a:latin typeface="+mj-lt"/>
                <a:ea typeface="+mj-ea"/>
                <a:cs typeface="+mj-cs"/>
              </a:rPr>
              <a:t>Beyond Resources: Open and OER-Enabled Pedagogy</a:t>
            </a:r>
          </a:p>
        </p:txBody>
      </p:sp>
      <p:sp>
        <p:nvSpPr>
          <p:cNvPr id="68" name="Rectangle 67">
            <a:extLst>
              <a:ext uri="{FF2B5EF4-FFF2-40B4-BE49-F238E27FC236}">
                <a16:creationId xmlns:a16="http://schemas.microsoft.com/office/drawing/2014/main" id="{CE05F159-EFC7-4F44-AD2E-8FBA4B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0725" y="675106"/>
            <a:ext cx="5804685" cy="5495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4EE443E7-8458-4CAF-9F14-CDA81A776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68912" y="44817"/>
            <a:ext cx="233303" cy="772404"/>
            <a:chOff x="11868912" y="44817"/>
            <a:chExt cx="233303" cy="772404"/>
          </a:xfrm>
        </p:grpSpPr>
        <p:sp>
          <p:nvSpPr>
            <p:cNvPr id="71" name="Rectangle 64">
              <a:extLst>
                <a:ext uri="{FF2B5EF4-FFF2-40B4-BE49-F238E27FC236}">
                  <a16:creationId xmlns:a16="http://schemas.microsoft.com/office/drawing/2014/main" id="{9E78138B-BC06-4ADE-824E-ACE237301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39099" y="46121"/>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DB7D02AB-5786-4E26-A21A-FF5088225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609" y="4612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63455265-C0C7-4EE2-810B-4B8B2041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75669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559E681C-298C-4DEC-995D-6E439CF07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75669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4D893955-1F7B-4B00-913C-E7FBC8137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614576"/>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40E6A2A0-A4DE-4E6B-97FE-506583069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614576"/>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87D2467D-D3A5-42F7-BF1E-B8000F127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47246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4E5213CB-F86D-461D-B46F-0D90E4347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47246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90C8CB2C-F1D0-4CCD-BBFA-61D8F3FF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3303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BDEB08AC-216C-4752-AF15-88C2BAC92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3303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BE0F265A-6753-4419-9160-00E5A10B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188234"/>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AF769DEB-D51D-4938-A521-8036A972B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188234"/>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ooks on Shelf Icon">
            <a:extLst>
              <a:ext uri="{FF2B5EF4-FFF2-40B4-BE49-F238E27FC236}">
                <a16:creationId xmlns:a16="http://schemas.microsoft.com/office/drawing/2014/main" id="{24F5B934-16B9-4220-AFFC-D0FF86FA80C0}"/>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3372" y="968988"/>
            <a:ext cx="4919388" cy="4919388"/>
          </a:xfrm>
          <a:prstGeom prst="rect">
            <a:avLst/>
          </a:prstGeom>
        </p:spPr>
      </p:pic>
    </p:spTree>
    <p:extLst>
      <p:ext uri="{BB962C8B-B14F-4D97-AF65-F5344CB8AC3E}">
        <p14:creationId xmlns:p14="http://schemas.microsoft.com/office/powerpoint/2010/main" val="3839892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F74FCF-161E-42DE-9857-F1229815B8BF}"/>
              </a:ext>
            </a:extLst>
          </p:cNvPr>
          <p:cNvSpPr>
            <a:spLocks noGrp="1"/>
          </p:cNvSpPr>
          <p:nvPr>
            <p:ph type="title"/>
          </p:nvPr>
        </p:nvSpPr>
        <p:spPr>
          <a:xfrm>
            <a:off x="863029" y="1012004"/>
            <a:ext cx="3416158" cy="4795408"/>
          </a:xfrm>
        </p:spPr>
        <p:txBody>
          <a:bodyPr>
            <a:normAutofit/>
          </a:bodyPr>
          <a:lstStyle/>
          <a:p>
            <a:r>
              <a:rPr lang="en-US">
                <a:solidFill>
                  <a:srgbClr val="FFFFFF"/>
                </a:solidFill>
                <a:cs typeface="Calibri Light"/>
              </a:rPr>
              <a:t>What is Open Pedagogy?</a:t>
            </a:r>
            <a:br>
              <a:rPr lang="en-US">
                <a:solidFill>
                  <a:srgbClr val="FFFFFF"/>
                </a:solidFill>
                <a:cs typeface="Calibri Light"/>
              </a:rPr>
            </a:br>
            <a:r>
              <a:rPr lang="en-US">
                <a:solidFill>
                  <a:srgbClr val="FFFFFF"/>
                </a:solidFill>
                <a:cs typeface="Calibri Light"/>
              </a:rPr>
              <a:t> </a:t>
            </a:r>
            <a:br>
              <a:rPr lang="en-US">
                <a:solidFill>
                  <a:srgbClr val="FFFFFF"/>
                </a:solidFill>
                <a:cs typeface="Calibri Light"/>
              </a:rPr>
            </a:br>
            <a:r>
              <a:rPr lang="en-US">
                <a:solidFill>
                  <a:srgbClr val="FFFFFF"/>
                </a:solidFill>
                <a:cs typeface="Calibri Light"/>
              </a:rPr>
              <a:t>...good question! </a:t>
            </a:r>
            <a:endParaRPr lang="en-US">
              <a:solidFill>
                <a:srgbClr val="FFFFFF"/>
              </a:solidFill>
            </a:endParaRPr>
          </a:p>
        </p:txBody>
      </p:sp>
      <p:graphicFrame>
        <p:nvGraphicFramePr>
          <p:cNvPr id="5" name="Text Placeholder 2" descr="what is open pedagogy">
            <a:extLst>
              <a:ext uri="{FF2B5EF4-FFF2-40B4-BE49-F238E27FC236}">
                <a16:creationId xmlns:a16="http://schemas.microsoft.com/office/drawing/2014/main" id="{C1A8C63F-E7CE-435D-9DEB-C08EEFC888C6}"/>
              </a:ext>
            </a:extLst>
          </p:cNvPr>
          <p:cNvGraphicFramePr>
            <a:graphicFrameLocks noGrp="1"/>
          </p:cNvGraphicFramePr>
          <p:nvPr>
            <p:ph idx="1"/>
            <p:extLst>
              <p:ext uri="{D42A27DB-BD31-4B8C-83A1-F6EECF244321}">
                <p14:modId xmlns:p14="http://schemas.microsoft.com/office/powerpoint/2010/main" val="24436028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711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799C-63CB-4DC1-92AB-72A1C9D7994D}"/>
              </a:ext>
            </a:extLst>
          </p:cNvPr>
          <p:cNvSpPr>
            <a:spLocks noGrp="1"/>
          </p:cNvSpPr>
          <p:nvPr>
            <p:ph type="title"/>
          </p:nvPr>
        </p:nvSpPr>
        <p:spPr>
          <a:xfrm>
            <a:off x="838200" y="620392"/>
            <a:ext cx="3374136" cy="5504688"/>
          </a:xfrm>
        </p:spPr>
        <p:txBody>
          <a:bodyPr>
            <a:normAutofit/>
          </a:bodyPr>
          <a:lstStyle/>
          <a:p>
            <a:r>
              <a:rPr lang="en-US">
                <a:cs typeface="Calibri Light"/>
              </a:rPr>
              <a:t>How Does OER-Enabled Pedagogy Work? </a:t>
            </a:r>
            <a:endParaRPr lang="en-US"/>
          </a:p>
        </p:txBody>
      </p:sp>
      <p:graphicFrame>
        <p:nvGraphicFramePr>
          <p:cNvPr id="5" name="Content Placeholder 2" descr="How does open pedagogy work">
            <a:extLst>
              <a:ext uri="{FF2B5EF4-FFF2-40B4-BE49-F238E27FC236}">
                <a16:creationId xmlns:a16="http://schemas.microsoft.com/office/drawing/2014/main" id="{ED29E8C2-795E-410B-BB49-1F0C57AC0630}"/>
              </a:ext>
            </a:extLst>
          </p:cNvPr>
          <p:cNvGraphicFramePr>
            <a:graphicFrameLocks noGrp="1"/>
          </p:cNvGraphicFramePr>
          <p:nvPr>
            <p:ph idx="1"/>
            <p:extLst>
              <p:ext uri="{D42A27DB-BD31-4B8C-83A1-F6EECF244321}">
                <p14:modId xmlns:p14="http://schemas.microsoft.com/office/powerpoint/2010/main" val="200648182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283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1890A54-695D-4BC2-9EAB-1F6AC04C6E52}"/>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Disposable Assignments</a:t>
            </a:r>
          </a:p>
        </p:txBody>
      </p:sp>
      <p:pic>
        <p:nvPicPr>
          <p:cNvPr id="8" name="Picture 8" descr="Trash icon">
            <a:extLst>
              <a:ext uri="{FF2B5EF4-FFF2-40B4-BE49-F238E27FC236}">
                <a16:creationId xmlns:a16="http://schemas.microsoft.com/office/drawing/2014/main" id="{C304F3B6-7110-47C5-8140-A4883A6794A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9919" b="-5"/>
          <a:stretch/>
        </p:blipFill>
        <p:spPr>
          <a:xfrm>
            <a:off x="1424902" y="2492376"/>
            <a:ext cx="3209779" cy="3563372"/>
          </a:xfrm>
          <a:prstGeom prst="rect">
            <a:avLst/>
          </a:prstGeom>
        </p:spPr>
      </p:pic>
      <p:sp>
        <p:nvSpPr>
          <p:cNvPr id="3" name="Content Placeholder 2">
            <a:extLst>
              <a:ext uri="{FF2B5EF4-FFF2-40B4-BE49-F238E27FC236}">
                <a16:creationId xmlns:a16="http://schemas.microsoft.com/office/drawing/2014/main" id="{776756F5-B2AE-4BE5-9521-8F10AB924593}"/>
              </a:ext>
            </a:extLst>
          </p:cNvPr>
          <p:cNvSpPr>
            <a:spLocks noGrp="1"/>
          </p:cNvSpPr>
          <p:nvPr>
            <p:ph idx="1"/>
          </p:nvPr>
        </p:nvSpPr>
        <p:spPr>
          <a:xfrm>
            <a:off x="5295569" y="2494450"/>
            <a:ext cx="5471529" cy="3563159"/>
          </a:xfrm>
        </p:spPr>
        <p:txBody>
          <a:bodyPr vert="horz" lIns="91440" tIns="45720" rIns="91440" bIns="45720" rtlCol="0">
            <a:normAutofit/>
          </a:bodyPr>
          <a:lstStyle/>
          <a:p>
            <a:pPr>
              <a:buNone/>
            </a:pPr>
            <a:r>
              <a:rPr lang="en-US" sz="2000">
                <a:ea typeface="+mn-lt"/>
                <a:cs typeface="+mn-lt"/>
              </a:rPr>
              <a:t>“These are assignments that students complain about doing and faculty complain about grading. They’re assignments that add no value to the world – after a student spends three hours creating it, a teacher spends 30 minutes grading it, and then the student throws it away. </a:t>
            </a:r>
          </a:p>
          <a:p>
            <a:pPr>
              <a:buNone/>
            </a:pPr>
            <a:r>
              <a:rPr lang="en-US" sz="2000">
                <a:ea typeface="+mn-lt"/>
                <a:cs typeface="+mn-lt"/>
              </a:rPr>
              <a:t>Not only do these assignments add no value to the world, they actually suck value out of the world.” </a:t>
            </a:r>
            <a:endParaRPr lang="en-US" sz="2000">
              <a:cs typeface="Calibri"/>
            </a:endParaRPr>
          </a:p>
          <a:p>
            <a:pPr>
              <a:buNone/>
            </a:pPr>
            <a:r>
              <a:rPr lang="en-US" sz="2000">
                <a:ea typeface="+mn-lt"/>
                <a:cs typeface="+mn-lt"/>
              </a:rPr>
              <a:t>- David Wiley, “</a:t>
            </a:r>
            <a:r>
              <a:rPr lang="en-US" sz="2000">
                <a:ea typeface="+mn-lt"/>
                <a:cs typeface="+mn-lt"/>
                <a:hlinkClick r:id="rId5">
                  <a:extLst>
                    <a:ext uri="{A12FA001-AC4F-418D-AE19-62706E023703}">
                      <ahyp:hlinkClr xmlns:ahyp="http://schemas.microsoft.com/office/drawing/2018/hyperlinkcolor" val="tx"/>
                    </a:ext>
                  </a:extLst>
                </a:hlinkClick>
              </a:rPr>
              <a:t>What is Open Pedagogy</a:t>
            </a:r>
            <a:r>
              <a:rPr lang="en-US" sz="2000">
                <a:ea typeface="+mn-lt"/>
                <a:cs typeface="+mn-lt"/>
              </a:rPr>
              <a:t>?”</a:t>
            </a:r>
            <a:endParaRPr lang="en-US" sz="2000"/>
          </a:p>
          <a:p>
            <a:pPr marL="0" indent="0">
              <a:buNone/>
            </a:pPr>
            <a:endParaRPr lang="en-US" sz="2000">
              <a:cs typeface="Calibri" panose="020F0502020204030204"/>
            </a:endParaRPr>
          </a:p>
        </p:txBody>
      </p:sp>
      <p:sp>
        <p:nvSpPr>
          <p:cNvPr id="10" name="TextBox 9">
            <a:extLst>
              <a:ext uri="{FF2B5EF4-FFF2-40B4-BE49-F238E27FC236}">
                <a16:creationId xmlns:a16="http://schemas.microsoft.com/office/drawing/2014/main" id="{819242B3-FF50-4538-9816-960B0D7B4E01}"/>
              </a:ext>
            </a:extLst>
          </p:cNvPr>
          <p:cNvSpPr txBox="1"/>
          <p:nvPr/>
        </p:nvSpPr>
        <p:spPr>
          <a:xfrm>
            <a:off x="1955743" y="5855693"/>
            <a:ext cx="267893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714372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B3FADC-68B0-4825-BBA8-266EAEC72350}"/>
              </a:ext>
            </a:extLst>
          </p:cNvPr>
          <p:cNvSpPr>
            <a:spLocks noGrp="1"/>
          </p:cNvSpPr>
          <p:nvPr>
            <p:ph type="title"/>
          </p:nvPr>
        </p:nvSpPr>
        <p:spPr>
          <a:xfrm>
            <a:off x="524256" y="583616"/>
            <a:ext cx="3722141" cy="5520579"/>
          </a:xfrm>
        </p:spPr>
        <p:txBody>
          <a:bodyPr>
            <a:normAutofit/>
          </a:bodyPr>
          <a:lstStyle/>
          <a:p>
            <a:r>
              <a:rPr lang="en-US">
                <a:solidFill>
                  <a:srgbClr val="FFFFFF"/>
                </a:solidFill>
                <a:cs typeface="Calibri Light"/>
              </a:rPr>
              <a:t>Renewable Assignments</a:t>
            </a:r>
            <a:endParaRPr lang="en-US">
              <a:solidFill>
                <a:srgbClr val="FFFFFF"/>
              </a:solidFill>
            </a:endParaRPr>
          </a:p>
        </p:txBody>
      </p:sp>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what are renewable assignments">
            <a:extLst>
              <a:ext uri="{FF2B5EF4-FFF2-40B4-BE49-F238E27FC236}">
                <a16:creationId xmlns:a16="http://schemas.microsoft.com/office/drawing/2014/main" id="{781759C4-3A79-4DD4-BB60-23F2D11C88CD}"/>
              </a:ext>
            </a:extLst>
          </p:cNvPr>
          <p:cNvGraphicFramePr>
            <a:graphicFrameLocks noGrp="1"/>
          </p:cNvGraphicFramePr>
          <p:nvPr>
            <p:ph idx="1"/>
            <p:extLst>
              <p:ext uri="{D42A27DB-BD31-4B8C-83A1-F6EECF244321}">
                <p14:modId xmlns:p14="http://schemas.microsoft.com/office/powerpoint/2010/main" val="2563403567"/>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75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487CC1-6226-4055-A14B-D27E69075059}"/>
              </a:ext>
            </a:extLst>
          </p:cNvPr>
          <p:cNvSpPr>
            <a:spLocks noGrp="1"/>
          </p:cNvSpPr>
          <p:nvPr>
            <p:ph type="title"/>
          </p:nvPr>
        </p:nvSpPr>
        <p:spPr>
          <a:xfrm>
            <a:off x="1100669" y="1111086"/>
            <a:ext cx="7690104" cy="2623885"/>
          </a:xfrm>
        </p:spPr>
        <p:txBody>
          <a:bodyPr vert="horz" lIns="91440" tIns="45720" rIns="91440" bIns="45720" rtlCol="0" anchor="ctr">
            <a:normAutofit/>
          </a:bodyPr>
          <a:lstStyle/>
          <a:p>
            <a:r>
              <a:rPr lang="en-US" sz="6600" kern="1200">
                <a:solidFill>
                  <a:srgbClr val="FFFFFF"/>
                </a:solidFill>
                <a:latin typeface="+mj-lt"/>
                <a:ea typeface="+mj-ea"/>
                <a:cs typeface="+mj-cs"/>
              </a:rPr>
              <a:t>Finding OER</a:t>
            </a:r>
          </a:p>
        </p:txBody>
      </p:sp>
      <p:sp>
        <p:nvSpPr>
          <p:cNvPr id="19" name="Rectangle 18">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Graphic 13" descr="Magnifying glass icon">
            <a:extLst>
              <a:ext uri="{FF2B5EF4-FFF2-40B4-BE49-F238E27FC236}">
                <a16:creationId xmlns:a16="http://schemas.microsoft.com/office/drawing/2014/main" id="{D5F8DE36-0300-41FA-8E8A-07B5924195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94420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444E5-2F38-423E-83C6-6A207DAF8EF0}"/>
              </a:ext>
            </a:extLst>
          </p:cNvPr>
          <p:cNvSpPr>
            <a:spLocks noGrp="1"/>
          </p:cNvSpPr>
          <p:nvPr>
            <p:ph type="title"/>
          </p:nvPr>
        </p:nvSpPr>
        <p:spPr>
          <a:xfrm>
            <a:off x="5297762" y="1053711"/>
            <a:ext cx="5638994" cy="1424446"/>
          </a:xfrm>
        </p:spPr>
        <p:txBody>
          <a:bodyPr>
            <a:normAutofit/>
          </a:bodyPr>
          <a:lstStyle/>
          <a:p>
            <a:r>
              <a:rPr lang="en-US">
                <a:solidFill>
                  <a:srgbClr val="FFFFFF"/>
                </a:solidFill>
                <a:cs typeface="Calibri Light"/>
              </a:rPr>
              <a:t>If You Can, Start Small</a:t>
            </a:r>
            <a:endParaRPr lang="en-US">
              <a:solidFill>
                <a:srgbClr val="FFFFFF"/>
              </a:solidFill>
            </a:endParaRPr>
          </a:p>
        </p:txBody>
      </p:sp>
      <p:pic>
        <p:nvPicPr>
          <p:cNvPr id="6" name="Picture 6" descr="A screenshot of Introduction to Psychology textbook">
            <a:extLst>
              <a:ext uri="{FF2B5EF4-FFF2-40B4-BE49-F238E27FC236}">
                <a16:creationId xmlns:a16="http://schemas.microsoft.com/office/drawing/2014/main" id="{EBC4D747-81B1-4622-A8A1-6B571AB400D5}"/>
              </a:ext>
            </a:extLst>
          </p:cNvPr>
          <p:cNvPicPr>
            <a:picLocks noChangeAspect="1"/>
          </p:cNvPicPr>
          <p:nvPr/>
        </p:nvPicPr>
        <p:blipFill rotWithShape="1">
          <a:blip r:embed="rId3"/>
          <a:srcRect t="1829" r="-3" b="24376"/>
          <a:stretch/>
        </p:blipFill>
        <p:spPr>
          <a:xfrm>
            <a:off x="489485" y="312821"/>
            <a:ext cx="3644441" cy="2955313"/>
          </a:xfrm>
          <a:prstGeom prst="rect">
            <a:avLst/>
          </a:prstGeom>
        </p:spPr>
      </p:pic>
      <p:cxnSp>
        <p:nvCxnSpPr>
          <p:cNvPr id="23" name="Straight Connector 19">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4" descr="A screenshot of Psychology textbook">
            <a:extLst>
              <a:ext uri="{FF2B5EF4-FFF2-40B4-BE49-F238E27FC236}">
                <a16:creationId xmlns:a16="http://schemas.microsoft.com/office/drawing/2014/main" id="{A4CA01F9-20F9-4620-871A-E6A667D0F52F}"/>
              </a:ext>
            </a:extLst>
          </p:cNvPr>
          <p:cNvPicPr>
            <a:picLocks noChangeAspect="1"/>
          </p:cNvPicPr>
          <p:nvPr/>
        </p:nvPicPr>
        <p:blipFill rotWithShape="1">
          <a:blip r:embed="rId4"/>
          <a:srcRect t="6748" r="-1" b="20682"/>
          <a:stretch/>
        </p:blipFill>
        <p:spPr>
          <a:xfrm>
            <a:off x="492576" y="3589867"/>
            <a:ext cx="3641350" cy="2788920"/>
          </a:xfrm>
          <a:prstGeom prst="rect">
            <a:avLst/>
          </a:prstGeom>
        </p:spPr>
      </p:pic>
      <p:sp>
        <p:nvSpPr>
          <p:cNvPr id="3" name="Text Placeholder 2">
            <a:extLst>
              <a:ext uri="{FF2B5EF4-FFF2-40B4-BE49-F238E27FC236}">
                <a16:creationId xmlns:a16="http://schemas.microsoft.com/office/drawing/2014/main" id="{B66A079B-34DE-484E-828B-E828A0234260}"/>
              </a:ext>
            </a:extLst>
          </p:cNvPr>
          <p:cNvSpPr>
            <a:spLocks noGrp="1"/>
          </p:cNvSpPr>
          <p:nvPr>
            <p:ph idx="1"/>
          </p:nvPr>
        </p:nvSpPr>
        <p:spPr>
          <a:xfrm>
            <a:off x="5297762" y="2799889"/>
            <a:ext cx="5747187" cy="2987543"/>
          </a:xfrm>
        </p:spPr>
        <p:txBody>
          <a:bodyPr vert="horz" lIns="91440" tIns="45720" rIns="91440" bIns="45720" rtlCol="0" anchor="t">
            <a:normAutofit/>
          </a:bodyPr>
          <a:lstStyle/>
          <a:p>
            <a:r>
              <a:rPr lang="en-US" sz="2400">
                <a:solidFill>
                  <a:schemeClr val="accent1">
                    <a:lumMod val="40000"/>
                    <a:lumOff val="60000"/>
                  </a:schemeClr>
                </a:solidFill>
                <a:cs typeface="Calibri"/>
                <a:hlinkClick r:id="rId5">
                  <a:extLst>
                    <a:ext uri="{A12FA001-AC4F-418D-AE19-62706E023703}">
                      <ahyp:hlinkClr xmlns:ahyp="http://schemas.microsoft.com/office/drawing/2018/hyperlinkcolor" val="tx"/>
                    </a:ext>
                  </a:extLst>
                </a:hlinkClick>
              </a:rPr>
              <a:t>OpenStax</a:t>
            </a:r>
            <a:r>
              <a:rPr lang="en-US" sz="2400">
                <a:solidFill>
                  <a:srgbClr val="FFFFFF"/>
                </a:solidFill>
                <a:cs typeface="Calibri"/>
              </a:rPr>
              <a:t>: https://openstax.org/</a:t>
            </a:r>
          </a:p>
          <a:p>
            <a:r>
              <a:rPr lang="en-US" sz="2400">
                <a:solidFill>
                  <a:schemeClr val="accent1">
                    <a:lumMod val="40000"/>
                    <a:lumOff val="60000"/>
                  </a:schemeClr>
                </a:solidFill>
                <a:cs typeface="Calibri"/>
                <a:hlinkClick r:id="rId6">
                  <a:extLst>
                    <a:ext uri="{A12FA001-AC4F-418D-AE19-62706E023703}">
                      <ahyp:hlinkClr xmlns:ahyp="http://schemas.microsoft.com/office/drawing/2018/hyperlinkcolor" val="tx"/>
                    </a:ext>
                  </a:extLst>
                </a:hlinkClick>
              </a:rPr>
              <a:t>Open Textbook Library</a:t>
            </a:r>
            <a:r>
              <a:rPr lang="en-US" sz="2400">
                <a:solidFill>
                  <a:srgbClr val="FFFFFF"/>
                </a:solidFill>
                <a:cs typeface="Calibri"/>
              </a:rPr>
              <a:t>: https://open.umn.edu/opentextbooks/</a:t>
            </a:r>
            <a:endParaRPr lang="en-US" sz="2400">
              <a:solidFill>
                <a:srgbClr val="FFFFFF"/>
              </a:solidFill>
              <a:cs typeface="Calibri"/>
              <a:hlinkClick r:id="rId6"/>
            </a:endParaRPr>
          </a:p>
          <a:p>
            <a:r>
              <a:rPr lang="en-US" sz="2400" err="1">
                <a:solidFill>
                  <a:schemeClr val="accent1">
                    <a:lumMod val="40000"/>
                    <a:lumOff val="60000"/>
                  </a:schemeClr>
                </a:solidFill>
                <a:cs typeface="Calibri"/>
                <a:hlinkClick r:id="rId7">
                  <a:extLst>
                    <a:ext uri="{A12FA001-AC4F-418D-AE19-62706E023703}">
                      <ahyp:hlinkClr xmlns:ahyp="http://schemas.microsoft.com/office/drawing/2018/hyperlinkcolor" val="tx"/>
                    </a:ext>
                  </a:extLst>
                </a:hlinkClick>
              </a:rPr>
              <a:t>LibreTexts</a:t>
            </a:r>
            <a:r>
              <a:rPr lang="en-US" sz="2400">
                <a:solidFill>
                  <a:srgbClr val="FFFFFF"/>
                </a:solidFill>
                <a:cs typeface="Calibri"/>
              </a:rPr>
              <a:t>: https://libretexts.org/  </a:t>
            </a:r>
          </a:p>
        </p:txBody>
      </p:sp>
    </p:spTree>
    <p:extLst>
      <p:ext uri="{BB962C8B-B14F-4D97-AF65-F5344CB8AC3E}">
        <p14:creationId xmlns:p14="http://schemas.microsoft.com/office/powerpoint/2010/main" val="1391530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BB1362E-4699-426B-8D02-4F7CE6DA9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961" y="1090549"/>
            <a:ext cx="5581001" cy="4278755"/>
            <a:chOff x="6169039" y="142050"/>
            <a:chExt cx="5581001" cy="4278755"/>
          </a:xfrm>
        </p:grpSpPr>
        <p:sp>
          <p:nvSpPr>
            <p:cNvPr id="17" name="Freeform: Shape 16">
              <a:extLst>
                <a:ext uri="{FF2B5EF4-FFF2-40B4-BE49-F238E27FC236}">
                  <a16:creationId xmlns:a16="http://schemas.microsoft.com/office/drawing/2014/main" id="{BEFB93E7-8C93-4FE1-953B-9F55FCCE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820162" y="-509073"/>
              <a:ext cx="4278755" cy="5581001"/>
            </a:xfrm>
            <a:custGeom>
              <a:avLst/>
              <a:gdLst>
                <a:gd name="connsiteX0" fmla="*/ 4278755 w 4278755"/>
                <a:gd name="connsiteY0" fmla="*/ 309054 h 5581001"/>
                <a:gd name="connsiteX1" fmla="*/ 4278755 w 4278755"/>
                <a:gd name="connsiteY1" fmla="*/ 1005863 h 5581001"/>
                <a:gd name="connsiteX2" fmla="*/ 4278755 w 4278755"/>
                <a:gd name="connsiteY2" fmla="*/ 4575137 h 5581001"/>
                <a:gd name="connsiteX3" fmla="*/ 4278755 w 4278755"/>
                <a:gd name="connsiteY3" fmla="*/ 5271947 h 5581001"/>
                <a:gd name="connsiteX4" fmla="*/ 3969701 w 4278755"/>
                <a:gd name="connsiteY4" fmla="*/ 5581001 h 5581001"/>
                <a:gd name="connsiteX5" fmla="*/ 309054 w 4278755"/>
                <a:gd name="connsiteY5" fmla="*/ 5581001 h 5581001"/>
                <a:gd name="connsiteX6" fmla="*/ 0 w 4278755"/>
                <a:gd name="connsiteY6" fmla="*/ 5271946 h 5581001"/>
                <a:gd name="connsiteX7" fmla="*/ 0 w 4278755"/>
                <a:gd name="connsiteY7" fmla="*/ 4575136 h 5581001"/>
                <a:gd name="connsiteX8" fmla="*/ 0 w 4278755"/>
                <a:gd name="connsiteY8" fmla="*/ 1005863 h 5581001"/>
                <a:gd name="connsiteX9" fmla="*/ 0 w 4278755"/>
                <a:gd name="connsiteY9" fmla="*/ 309054 h 5581001"/>
                <a:gd name="connsiteX10" fmla="*/ 309054 w 4278755"/>
                <a:gd name="connsiteY10" fmla="*/ 0 h 5581001"/>
                <a:gd name="connsiteX11" fmla="*/ 3969701 w 4278755"/>
                <a:gd name="connsiteY11" fmla="*/ 0 h 558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755" h="5581001">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B60422C-70D6-488F-8CE4-C3299AD79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902139" y="-425197"/>
              <a:ext cx="4114800" cy="5413248"/>
            </a:xfrm>
            <a:custGeom>
              <a:avLst/>
              <a:gdLst>
                <a:gd name="connsiteX0" fmla="*/ 4278755 w 4278755"/>
                <a:gd name="connsiteY0" fmla="*/ 309054 h 5581001"/>
                <a:gd name="connsiteX1" fmla="*/ 4278755 w 4278755"/>
                <a:gd name="connsiteY1" fmla="*/ 1005863 h 5581001"/>
                <a:gd name="connsiteX2" fmla="*/ 4278755 w 4278755"/>
                <a:gd name="connsiteY2" fmla="*/ 4575137 h 5581001"/>
                <a:gd name="connsiteX3" fmla="*/ 4278755 w 4278755"/>
                <a:gd name="connsiteY3" fmla="*/ 5271947 h 5581001"/>
                <a:gd name="connsiteX4" fmla="*/ 3969701 w 4278755"/>
                <a:gd name="connsiteY4" fmla="*/ 5581001 h 5581001"/>
                <a:gd name="connsiteX5" fmla="*/ 309054 w 4278755"/>
                <a:gd name="connsiteY5" fmla="*/ 5581001 h 5581001"/>
                <a:gd name="connsiteX6" fmla="*/ 0 w 4278755"/>
                <a:gd name="connsiteY6" fmla="*/ 5271946 h 5581001"/>
                <a:gd name="connsiteX7" fmla="*/ 0 w 4278755"/>
                <a:gd name="connsiteY7" fmla="*/ 4575136 h 5581001"/>
                <a:gd name="connsiteX8" fmla="*/ 0 w 4278755"/>
                <a:gd name="connsiteY8" fmla="*/ 1005863 h 5581001"/>
                <a:gd name="connsiteX9" fmla="*/ 0 w 4278755"/>
                <a:gd name="connsiteY9" fmla="*/ 309054 h 5581001"/>
                <a:gd name="connsiteX10" fmla="*/ 309054 w 4278755"/>
                <a:gd name="connsiteY10" fmla="*/ 0 h 5581001"/>
                <a:gd name="connsiteX11" fmla="*/ 3969701 w 4278755"/>
                <a:gd name="connsiteY11" fmla="*/ 0 h 558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755" h="5581001">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2B60761-25AE-4D4D-A48B-F745695DBA80}"/>
              </a:ext>
            </a:extLst>
          </p:cNvPr>
          <p:cNvSpPr>
            <a:spLocks noGrp="1"/>
          </p:cNvSpPr>
          <p:nvPr>
            <p:ph type="title"/>
          </p:nvPr>
        </p:nvSpPr>
        <p:spPr>
          <a:xfrm>
            <a:off x="831106" y="1432731"/>
            <a:ext cx="4779647" cy="1240208"/>
          </a:xfrm>
        </p:spPr>
        <p:txBody>
          <a:bodyPr>
            <a:normAutofit/>
          </a:bodyPr>
          <a:lstStyle/>
          <a:p>
            <a:r>
              <a:rPr lang="en-US" sz="4000">
                <a:solidFill>
                  <a:schemeClr val="bg1"/>
                </a:solidFill>
                <a:cs typeface="Calibri Light"/>
              </a:rPr>
              <a:t>Ending Bigger: </a:t>
            </a:r>
            <a:br>
              <a:rPr lang="en-US" sz="4000">
                <a:solidFill>
                  <a:schemeClr val="bg1"/>
                </a:solidFill>
                <a:cs typeface="Calibri Light"/>
              </a:rPr>
            </a:br>
            <a:r>
              <a:rPr lang="en-US" sz="4000">
                <a:solidFill>
                  <a:schemeClr val="bg1"/>
                </a:solidFill>
                <a:cs typeface="Calibri Light"/>
              </a:rPr>
              <a:t>What Did I Miss? </a:t>
            </a:r>
          </a:p>
        </p:txBody>
      </p:sp>
      <p:sp>
        <p:nvSpPr>
          <p:cNvPr id="3" name="Content Placeholder 2">
            <a:extLst>
              <a:ext uri="{FF2B5EF4-FFF2-40B4-BE49-F238E27FC236}">
                <a16:creationId xmlns:a16="http://schemas.microsoft.com/office/drawing/2014/main" id="{6EA5096C-358A-49FE-90FF-BBD086C3B6E2}"/>
              </a:ext>
            </a:extLst>
          </p:cNvPr>
          <p:cNvSpPr>
            <a:spLocks noGrp="1"/>
          </p:cNvSpPr>
          <p:nvPr>
            <p:ph idx="1"/>
          </p:nvPr>
        </p:nvSpPr>
        <p:spPr>
          <a:xfrm>
            <a:off x="832748" y="2754916"/>
            <a:ext cx="4778006" cy="2261936"/>
          </a:xfrm>
        </p:spPr>
        <p:txBody>
          <a:bodyPr vert="horz" lIns="91440" tIns="45720" rIns="91440" bIns="45720" rtlCol="0">
            <a:normAutofit/>
          </a:bodyPr>
          <a:lstStyle/>
          <a:p>
            <a:r>
              <a:rPr lang="en-US" sz="1900">
                <a:solidFill>
                  <a:schemeClr val="accent1">
                    <a:lumMod val="40000"/>
                    <a:lumOff val="60000"/>
                  </a:schemeClr>
                </a:solidFill>
                <a:ea typeface="+mn-lt"/>
                <a:cs typeface="+mn-lt"/>
                <a:hlinkClick r:id="rId3">
                  <a:extLst>
                    <a:ext uri="{A12FA001-AC4F-418D-AE19-62706E023703}">
                      <ahyp:hlinkClr xmlns:ahyp="http://schemas.microsoft.com/office/drawing/2018/hyperlinkcolor" val="tx"/>
                    </a:ext>
                  </a:extLst>
                </a:hlinkClick>
              </a:rPr>
              <a:t>OER Commons</a:t>
            </a:r>
            <a:r>
              <a:rPr lang="en-US" sz="1900">
                <a:solidFill>
                  <a:schemeClr val="bg1"/>
                </a:solidFill>
                <a:ea typeface="+mn-lt"/>
                <a:cs typeface="+mn-lt"/>
              </a:rPr>
              <a:t>: https://oercommons.org/</a:t>
            </a:r>
            <a:endParaRPr lang="en-US" sz="1900">
              <a:solidFill>
                <a:schemeClr val="bg1"/>
              </a:solidFill>
              <a:cs typeface="Calibri" panose="020F0502020204030204"/>
            </a:endParaRPr>
          </a:p>
          <a:p>
            <a:pPr marL="457200" lvl="1" indent="0">
              <a:buNone/>
            </a:pPr>
            <a:r>
              <a:rPr lang="en-US" sz="1900" i="1">
                <a:solidFill>
                  <a:schemeClr val="bg1"/>
                </a:solidFill>
                <a:ea typeface="+mn-lt"/>
                <a:cs typeface="+mn-lt"/>
              </a:rPr>
              <a:t>Narrow the results by facets</a:t>
            </a:r>
            <a:endParaRPr lang="en-US" sz="1900" i="1">
              <a:solidFill>
                <a:schemeClr val="bg1"/>
              </a:solidFill>
              <a:cs typeface="Calibri" panose="020F0502020204030204"/>
            </a:endParaRPr>
          </a:p>
          <a:p>
            <a:r>
              <a:rPr lang="en-US" sz="1900">
                <a:solidFill>
                  <a:schemeClr val="accent1">
                    <a:lumMod val="40000"/>
                    <a:lumOff val="60000"/>
                  </a:schemeClr>
                </a:solidFill>
                <a:ea typeface="+mn-lt"/>
                <a:cs typeface="+mn-lt"/>
                <a:hlinkClick r:id="rId4">
                  <a:extLst>
                    <a:ext uri="{A12FA001-AC4F-418D-AE19-62706E023703}">
                      <ahyp:hlinkClr xmlns:ahyp="http://schemas.microsoft.com/office/drawing/2018/hyperlinkcolor" val="tx"/>
                    </a:ext>
                  </a:extLst>
                </a:hlinkClick>
              </a:rPr>
              <a:t>SUNY OASIS</a:t>
            </a:r>
            <a:r>
              <a:rPr lang="en-US" sz="1900">
                <a:solidFill>
                  <a:schemeClr val="bg1"/>
                </a:solidFill>
                <a:ea typeface="+mn-lt"/>
                <a:cs typeface="+mn-lt"/>
              </a:rPr>
              <a:t>: https://oasis.geneseo.edu/</a:t>
            </a:r>
            <a:endParaRPr lang="en-US" sz="1900">
              <a:solidFill>
                <a:schemeClr val="bg1"/>
              </a:solidFill>
              <a:cs typeface="Calibri" panose="020F0502020204030204"/>
            </a:endParaRPr>
          </a:p>
          <a:p>
            <a:pPr marL="457200" lvl="1" indent="0">
              <a:buNone/>
            </a:pPr>
            <a:r>
              <a:rPr lang="en-US" sz="1900" i="1">
                <a:solidFill>
                  <a:schemeClr val="bg1"/>
                </a:solidFill>
                <a:ea typeface="+mn-lt"/>
                <a:cs typeface="+mn-lt"/>
              </a:rPr>
              <a:t>Narrow the results by type, subject, source, and even reviews</a:t>
            </a:r>
            <a:endParaRPr lang="en-US" sz="1900" i="1">
              <a:solidFill>
                <a:schemeClr val="bg1"/>
              </a:solidFill>
              <a:cs typeface="Calibri" panose="020F0502020204030204"/>
            </a:endParaRPr>
          </a:p>
          <a:p>
            <a:pPr marL="0" indent="0">
              <a:buNone/>
            </a:pPr>
            <a:endParaRPr lang="en-US" sz="1900">
              <a:solidFill>
                <a:schemeClr val="bg1"/>
              </a:solidFill>
              <a:cs typeface="Calibri" panose="020F0502020204030204"/>
            </a:endParaRPr>
          </a:p>
        </p:txBody>
      </p:sp>
      <p:pic>
        <p:nvPicPr>
          <p:cNvPr id="4" name="Picture 4" descr="A screenshot of search options">
            <a:extLst>
              <a:ext uri="{FF2B5EF4-FFF2-40B4-BE49-F238E27FC236}">
                <a16:creationId xmlns:a16="http://schemas.microsoft.com/office/drawing/2014/main" id="{2C9815D1-CBAF-4A9F-B274-164FBF0C9EAD}"/>
              </a:ext>
            </a:extLst>
          </p:cNvPr>
          <p:cNvPicPr>
            <a:picLocks noChangeAspect="1"/>
          </p:cNvPicPr>
          <p:nvPr/>
        </p:nvPicPr>
        <p:blipFill>
          <a:blip r:embed="rId5"/>
          <a:stretch>
            <a:fillRect/>
          </a:stretch>
        </p:blipFill>
        <p:spPr>
          <a:xfrm>
            <a:off x="6454585" y="1090548"/>
            <a:ext cx="2331922" cy="4278756"/>
          </a:xfrm>
          <a:prstGeom prst="rect">
            <a:avLst/>
          </a:prstGeom>
        </p:spPr>
      </p:pic>
      <p:pic>
        <p:nvPicPr>
          <p:cNvPr id="6" name="Picture 6" descr="A screenshot of search options">
            <a:extLst>
              <a:ext uri="{FF2B5EF4-FFF2-40B4-BE49-F238E27FC236}">
                <a16:creationId xmlns:a16="http://schemas.microsoft.com/office/drawing/2014/main" id="{44C76017-4607-4158-B42C-5452F6EDA3C3}"/>
              </a:ext>
            </a:extLst>
          </p:cNvPr>
          <p:cNvPicPr>
            <a:picLocks noChangeAspect="1"/>
          </p:cNvPicPr>
          <p:nvPr/>
        </p:nvPicPr>
        <p:blipFill>
          <a:blip r:embed="rId6"/>
          <a:stretch>
            <a:fillRect/>
          </a:stretch>
        </p:blipFill>
        <p:spPr>
          <a:xfrm>
            <a:off x="9195068" y="1898765"/>
            <a:ext cx="2554971" cy="2662322"/>
          </a:xfrm>
          <a:prstGeom prst="rect">
            <a:avLst/>
          </a:prstGeom>
        </p:spPr>
      </p:pic>
    </p:spTree>
    <p:extLst>
      <p:ext uri="{BB962C8B-B14F-4D97-AF65-F5344CB8AC3E}">
        <p14:creationId xmlns:p14="http://schemas.microsoft.com/office/powerpoint/2010/main" val="168566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E6EB4B4-AFB7-4A78-9F8B-64E2B5321C00}"/>
              </a:ext>
            </a:extLst>
          </p:cNvPr>
          <p:cNvSpPr>
            <a:spLocks noGrp="1"/>
          </p:cNvSpPr>
          <p:nvPr>
            <p:ph type="title"/>
          </p:nvPr>
        </p:nvSpPr>
        <p:spPr>
          <a:xfrm>
            <a:off x="841248" y="932688"/>
            <a:ext cx="4892040" cy="1773936"/>
          </a:xfrm>
        </p:spPr>
        <p:txBody>
          <a:bodyPr anchor="b">
            <a:normAutofit/>
          </a:bodyPr>
          <a:lstStyle/>
          <a:p>
            <a:r>
              <a:rPr lang="en-US" sz="4000">
                <a:cs typeface="Calibri Light"/>
              </a:rPr>
              <a:t>Creative Commons Filters are on Common Websites: </a:t>
            </a:r>
            <a:endParaRPr lang="en-US" sz="4000"/>
          </a:p>
        </p:txBody>
      </p:sp>
      <p:sp>
        <p:nvSpPr>
          <p:cNvPr id="3" name="Content Placeholder 2">
            <a:extLst>
              <a:ext uri="{FF2B5EF4-FFF2-40B4-BE49-F238E27FC236}">
                <a16:creationId xmlns:a16="http://schemas.microsoft.com/office/drawing/2014/main" id="{5839AAF5-F0B6-4C8C-A1FA-0DFBBB4A459F}"/>
              </a:ext>
            </a:extLst>
          </p:cNvPr>
          <p:cNvSpPr>
            <a:spLocks noGrp="1"/>
          </p:cNvSpPr>
          <p:nvPr>
            <p:ph idx="1"/>
          </p:nvPr>
        </p:nvSpPr>
        <p:spPr>
          <a:xfrm>
            <a:off x="841248" y="2898648"/>
            <a:ext cx="4892040" cy="3209544"/>
          </a:xfrm>
        </p:spPr>
        <p:txBody>
          <a:bodyPr vert="horz" lIns="91440" tIns="45720" rIns="91440" bIns="45720" rtlCol="0" anchor="t">
            <a:normAutofit/>
          </a:bodyPr>
          <a:lstStyle/>
          <a:p>
            <a:pPr>
              <a:buNone/>
            </a:pPr>
            <a:r>
              <a:rPr lang="en-US" sz="2400" dirty="0">
                <a:ea typeface="+mn-lt"/>
                <a:cs typeface="+mn-lt"/>
              </a:rPr>
              <a:t>•YouTube</a:t>
            </a:r>
          </a:p>
          <a:p>
            <a:pPr>
              <a:buNone/>
            </a:pPr>
            <a:r>
              <a:rPr lang="en-US" sz="2400" dirty="0">
                <a:ea typeface="+mn-lt"/>
                <a:cs typeface="+mn-lt"/>
              </a:rPr>
              <a:t>•Google Images</a:t>
            </a:r>
          </a:p>
          <a:p>
            <a:pPr>
              <a:buNone/>
            </a:pPr>
            <a:r>
              <a:rPr lang="en-US" sz="2400" dirty="0">
                <a:ea typeface="+mn-lt"/>
                <a:cs typeface="+mn-lt"/>
              </a:rPr>
              <a:t>•Flickr</a:t>
            </a:r>
          </a:p>
        </p:txBody>
      </p:sp>
      <p:cxnSp>
        <p:nvCxnSpPr>
          <p:cNvPr id="16" name="Straight Connector 15">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A screenshot of Creative Commons filters">
            <a:extLst>
              <a:ext uri="{FF2B5EF4-FFF2-40B4-BE49-F238E27FC236}">
                <a16:creationId xmlns:a16="http://schemas.microsoft.com/office/drawing/2014/main" id="{9A52E124-842B-42B1-8EBB-29A9B53673DE}"/>
              </a:ext>
            </a:extLst>
          </p:cNvPr>
          <p:cNvPicPr>
            <a:picLocks noChangeAspect="1"/>
          </p:cNvPicPr>
          <p:nvPr/>
        </p:nvPicPr>
        <p:blipFill rotWithShape="1">
          <a:blip r:embed="rId3"/>
          <a:srcRect l="50372" t="-1247" r="1799" b="1371"/>
          <a:stretch/>
        </p:blipFill>
        <p:spPr>
          <a:xfrm>
            <a:off x="6748272" y="823129"/>
            <a:ext cx="5025525" cy="5220886"/>
          </a:xfrm>
          <a:prstGeom prst="rect">
            <a:avLst/>
          </a:prstGeom>
        </p:spPr>
      </p:pic>
    </p:spTree>
    <p:extLst>
      <p:ext uri="{BB962C8B-B14F-4D97-AF65-F5344CB8AC3E}">
        <p14:creationId xmlns:p14="http://schemas.microsoft.com/office/powerpoint/2010/main" val="296669021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6">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0">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71737-C0CB-4701-8CC5-79102788864B}"/>
              </a:ext>
            </a:extLst>
          </p:cNvPr>
          <p:cNvSpPr>
            <a:spLocks noGrp="1"/>
          </p:cNvSpPr>
          <p:nvPr>
            <p:ph type="title"/>
          </p:nvPr>
        </p:nvSpPr>
        <p:spPr>
          <a:xfrm>
            <a:off x="1016805" y="1345958"/>
            <a:ext cx="4193196" cy="4166085"/>
          </a:xfrm>
        </p:spPr>
        <p:txBody>
          <a:bodyPr>
            <a:normAutofit/>
          </a:bodyPr>
          <a:lstStyle/>
          <a:p>
            <a:r>
              <a:rPr lang="en-US" sz="4600">
                <a:cs typeface="Calibri Light"/>
              </a:rPr>
              <a:t>We're Open! Now What? </a:t>
            </a:r>
            <a:endParaRPr lang="en-US" sz="4600"/>
          </a:p>
        </p:txBody>
      </p:sp>
      <p:grpSp>
        <p:nvGrpSpPr>
          <p:cNvPr id="52" name="Group 22">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4"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0CC7D7C-EA84-4DA5-B3BD-EE45B2E02BF7}"/>
              </a:ext>
            </a:extLst>
          </p:cNvPr>
          <p:cNvSpPr>
            <a:spLocks noGrp="1"/>
          </p:cNvSpPr>
          <p:nvPr>
            <p:ph idx="1"/>
          </p:nvPr>
        </p:nvSpPr>
        <p:spPr>
          <a:xfrm>
            <a:off x="6229734" y="750307"/>
            <a:ext cx="5369326" cy="5357387"/>
          </a:xfrm>
        </p:spPr>
        <p:txBody>
          <a:bodyPr vert="horz" lIns="91440" tIns="45720" rIns="91440" bIns="45720" rtlCol="0" anchor="ctr">
            <a:normAutofit/>
          </a:bodyPr>
          <a:lstStyle/>
          <a:p>
            <a:r>
              <a:rPr lang="en-US" sz="2200">
                <a:ea typeface="+mn-lt"/>
                <a:cs typeface="+mn-lt"/>
              </a:rPr>
              <a:t>Have a sustainability plan and stick to it. </a:t>
            </a:r>
            <a:endParaRPr lang="en-US" sz="2200">
              <a:cs typeface="Calibri"/>
            </a:endParaRPr>
          </a:p>
          <a:p>
            <a:r>
              <a:rPr lang="en-US" sz="2200">
                <a:ea typeface="+mn-lt"/>
                <a:cs typeface="+mn-lt"/>
              </a:rPr>
              <a:t>Check your links every semester. </a:t>
            </a:r>
            <a:endParaRPr lang="en-US" sz="2200">
              <a:cs typeface="Calibri"/>
            </a:endParaRPr>
          </a:p>
          <a:p>
            <a:r>
              <a:rPr lang="en-US" sz="2200">
                <a:ea typeface="+mn-lt"/>
                <a:cs typeface="+mn-lt"/>
              </a:rPr>
              <a:t>Keep any timely materials up-to-date. </a:t>
            </a:r>
            <a:endParaRPr lang="en-US" sz="2200">
              <a:cs typeface="Calibri"/>
            </a:endParaRPr>
          </a:p>
          <a:p>
            <a:r>
              <a:rPr lang="en-US" sz="2200">
                <a:ea typeface="+mn-lt"/>
                <a:cs typeface="+mn-lt"/>
              </a:rPr>
              <a:t>Work to improve the adaptability, accessibility, and usability of your resources. </a:t>
            </a:r>
            <a:endParaRPr lang="en-US" sz="2200">
              <a:cs typeface="Calibri"/>
            </a:endParaRPr>
          </a:p>
          <a:p>
            <a:r>
              <a:rPr lang="en-US" sz="2200">
                <a:ea typeface="+mn-lt"/>
                <a:cs typeface="+mn-lt"/>
              </a:rPr>
              <a:t>Look toward expanding your resources and/or methods to more sections or more courses.</a:t>
            </a:r>
            <a:endParaRPr lang="en-US" sz="2200"/>
          </a:p>
        </p:txBody>
      </p:sp>
    </p:spTree>
    <p:extLst>
      <p:ext uri="{BB962C8B-B14F-4D97-AF65-F5344CB8AC3E}">
        <p14:creationId xmlns:p14="http://schemas.microsoft.com/office/powerpoint/2010/main" val="53063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hidden="1">
            <a:extLst>
              <a:ext uri="{FF2B5EF4-FFF2-40B4-BE49-F238E27FC236}">
                <a16:creationId xmlns:a16="http://schemas.microsoft.com/office/drawing/2014/main" id="{61E90BDA-0D06-4707-A63C-3424A7442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a:extLst>
              <a:ext uri="{FF2B5EF4-FFF2-40B4-BE49-F238E27FC236}">
                <a16:creationId xmlns:a16="http://schemas.microsoft.com/office/drawing/2014/main" id="{6FA3F6C2-2B90-43A8-A8A1-9FA9808B1D15}"/>
              </a:ext>
            </a:extLst>
          </p:cNvPr>
          <p:cNvSpPr>
            <a:spLocks noGrp="1"/>
          </p:cNvSpPr>
          <p:nvPr>
            <p:ph type="title"/>
          </p:nvPr>
        </p:nvSpPr>
        <p:spPr>
          <a:xfrm>
            <a:off x="1046129" y="854294"/>
            <a:ext cx="5847781" cy="959918"/>
          </a:xfrm>
        </p:spPr>
        <p:txBody>
          <a:bodyPr>
            <a:normAutofit/>
          </a:bodyPr>
          <a:lstStyle/>
          <a:p>
            <a:r>
              <a:rPr lang="en-US" sz="4800">
                <a:cs typeface="Calibri Light"/>
              </a:rPr>
              <a:t>Directions</a:t>
            </a:r>
            <a:endParaRPr lang="en-US" sz="4800"/>
          </a:p>
        </p:txBody>
      </p:sp>
      <p:sp>
        <p:nvSpPr>
          <p:cNvPr id="33" name="Decorative Line">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a:extLst>
              <a:ext uri="{FF2B5EF4-FFF2-40B4-BE49-F238E27FC236}">
                <a16:creationId xmlns:a16="http://schemas.microsoft.com/office/drawing/2014/main" id="{7103B77A-0447-4E3A-9C67-512845BF9ED7}"/>
              </a:ext>
            </a:extLst>
          </p:cNvPr>
          <p:cNvSpPr>
            <a:spLocks noGrp="1"/>
          </p:cNvSpPr>
          <p:nvPr>
            <p:ph idx="1"/>
          </p:nvPr>
        </p:nvSpPr>
        <p:spPr>
          <a:xfrm>
            <a:off x="1239253" y="2215000"/>
            <a:ext cx="5780942" cy="4326329"/>
          </a:xfrm>
        </p:spPr>
        <p:txBody>
          <a:bodyPr vert="horz" lIns="91440" tIns="45720" rIns="91440" bIns="45720" rtlCol="0" anchor="ctr">
            <a:normAutofit fontScale="92500" lnSpcReduction="10000"/>
          </a:bodyPr>
          <a:lstStyle/>
          <a:p>
            <a:r>
              <a:rPr lang="en-US" b="1">
                <a:cs typeface="Calibri"/>
              </a:rPr>
              <a:t>Restrooms:</a:t>
            </a:r>
            <a:r>
              <a:rPr lang="en-US">
                <a:cs typeface="Calibri"/>
              </a:rPr>
              <a:t> Turn left out of 212, walk down the hallway, on your </a:t>
            </a:r>
            <a:r>
              <a:rPr lang="en-US" b="1">
                <a:cs typeface="Calibri"/>
              </a:rPr>
              <a:t>first</a:t>
            </a:r>
            <a:r>
              <a:rPr lang="en-US">
                <a:cs typeface="Calibri"/>
              </a:rPr>
              <a:t> right. If you see classrooms, you've walked too far!</a:t>
            </a:r>
          </a:p>
          <a:p>
            <a:pPr marL="457200" lvl="1" indent="0">
              <a:buNone/>
            </a:pPr>
            <a:r>
              <a:rPr lang="en-US" sz="2800">
                <a:cs typeface="Calibri"/>
              </a:rPr>
              <a:t>You can always leave for the restrooms! No worries!</a:t>
            </a:r>
          </a:p>
          <a:p>
            <a:r>
              <a:rPr lang="en-US" b="1">
                <a:cs typeface="Calibri"/>
              </a:rPr>
              <a:t>Lunch Table:</a:t>
            </a:r>
            <a:r>
              <a:rPr lang="en-US">
                <a:cs typeface="Calibri"/>
              </a:rPr>
              <a:t> Turn right out of 212. It's across from the registration desk. </a:t>
            </a:r>
          </a:p>
          <a:p>
            <a:r>
              <a:rPr lang="en-US" b="1">
                <a:cs typeface="Calibri"/>
              </a:rPr>
              <a:t>Food in 212:</a:t>
            </a:r>
            <a:r>
              <a:rPr lang="en-US">
                <a:cs typeface="Calibri"/>
              </a:rPr>
              <a:t> Please pick it up whenever you want! </a:t>
            </a:r>
          </a:p>
        </p:txBody>
      </p:sp>
      <p:sp>
        <p:nvSpPr>
          <p:cNvPr id="31" name="Decorative Shape">
            <a:extLst>
              <a:ext uri="{FF2B5EF4-FFF2-40B4-BE49-F238E27FC236}">
                <a16:creationId xmlns:a16="http://schemas.microsoft.com/office/drawing/2014/main" id="{8587DE20-364E-4BE1-B603-E62BB8A6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74493" y="-2"/>
            <a:ext cx="4320466"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con" descr="Sink Icon&#10;">
            <a:extLst>
              <a:ext uri="{FF2B5EF4-FFF2-40B4-BE49-F238E27FC236}">
                <a16:creationId xmlns:a16="http://schemas.microsoft.com/office/drawing/2014/main" id="{F21FDD84-16B7-49F6-8FB7-DCA18C6F39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5393" y="1539666"/>
            <a:ext cx="3778666" cy="3778666"/>
          </a:xfrm>
          <a:prstGeom prst="rect">
            <a:avLst/>
          </a:prstGeom>
        </p:spPr>
      </p:pic>
    </p:spTree>
    <p:extLst>
      <p:ext uri="{BB962C8B-B14F-4D97-AF65-F5344CB8AC3E}">
        <p14:creationId xmlns:p14="http://schemas.microsoft.com/office/powerpoint/2010/main" val="1310225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EB5D1C9-8653-40E9-844A-A82B34962C97}"/>
              </a:ext>
            </a:extLst>
          </p:cNvPr>
          <p:cNvSpPr>
            <a:spLocks noGrp="1"/>
          </p:cNvSpPr>
          <p:nvPr>
            <p:ph type="title"/>
          </p:nvPr>
        </p:nvSpPr>
        <p:spPr>
          <a:xfrm>
            <a:off x="535020" y="685800"/>
            <a:ext cx="2780271" cy="5105400"/>
          </a:xfrm>
        </p:spPr>
        <p:txBody>
          <a:bodyPr>
            <a:normAutofit/>
          </a:bodyPr>
          <a:lstStyle/>
          <a:p>
            <a:r>
              <a:rPr lang="en-US" sz="4000">
                <a:solidFill>
                  <a:srgbClr val="FFFFFF"/>
                </a:solidFill>
                <a:cs typeface="Calibri Light"/>
              </a:rPr>
              <a:t>Keeping Up with OER</a:t>
            </a:r>
            <a:endParaRPr lang="en-US" sz="4000">
              <a:solidFill>
                <a:srgbClr val="FFFFFF"/>
              </a:solidFill>
            </a:endParaRPr>
          </a:p>
        </p:txBody>
      </p:sp>
      <p:sp>
        <p:nvSpPr>
          <p:cNvPr id="3" name="Rectangle 2">
            <a:extLst>
              <a:ext uri="{FF2B5EF4-FFF2-40B4-BE49-F238E27FC236}">
                <a16:creationId xmlns:a16="http://schemas.microsoft.com/office/drawing/2014/main" id="{464164CA-4284-4116-9892-3F672ADFD915}"/>
              </a:ext>
            </a:extLst>
          </p:cNvPr>
          <p:cNvSpPr/>
          <p:nvPr/>
        </p:nvSpPr>
        <p:spPr>
          <a:xfrm>
            <a:off x="4938729" y="308811"/>
            <a:ext cx="6096000" cy="954107"/>
          </a:xfrm>
          <a:prstGeom prst="rect">
            <a:avLst/>
          </a:prstGeom>
        </p:spPr>
        <p:txBody>
          <a:bodyPr>
            <a:spAutoFit/>
          </a:bodyPr>
          <a:lstStyle/>
          <a:p>
            <a:r>
              <a:rPr lang="en-US" sz="2800">
                <a:solidFill>
                  <a:schemeClr val="accent1"/>
                </a:solidFill>
              </a:rPr>
              <a:t>Open Education lives on Twitter! </a:t>
            </a:r>
          </a:p>
          <a:p>
            <a:r>
              <a:rPr lang="en-US" sz="2800">
                <a:solidFill>
                  <a:schemeClr val="accent1"/>
                </a:solidFill>
              </a:rPr>
              <a:t>Start by following: </a:t>
            </a:r>
          </a:p>
        </p:txBody>
      </p:sp>
      <p:graphicFrame>
        <p:nvGraphicFramePr>
          <p:cNvPr id="5" name="Content Placeholder 2" descr="Twitter handles">
            <a:extLst>
              <a:ext uri="{FF2B5EF4-FFF2-40B4-BE49-F238E27FC236}">
                <a16:creationId xmlns:a16="http://schemas.microsoft.com/office/drawing/2014/main" id="{F8AAD3CB-DFC0-48A3-86A7-442845BD3919}"/>
              </a:ext>
            </a:extLst>
          </p:cNvPr>
          <p:cNvGraphicFramePr>
            <a:graphicFrameLocks noGrp="1"/>
          </p:cNvGraphicFramePr>
          <p:nvPr>
            <p:ph idx="1"/>
            <p:extLst>
              <p:ext uri="{D42A27DB-BD31-4B8C-83A1-F6EECF244321}">
                <p14:modId xmlns:p14="http://schemas.microsoft.com/office/powerpoint/2010/main" val="2082558251"/>
              </p:ext>
            </p:extLst>
          </p:nvPr>
        </p:nvGraphicFramePr>
        <p:xfrm>
          <a:off x="5317130" y="1443790"/>
          <a:ext cx="6630228" cy="448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03D399B-C083-41B2-9C67-AEA2EE17DEE7}"/>
              </a:ext>
            </a:extLst>
          </p:cNvPr>
          <p:cNvSpPr/>
          <p:nvPr/>
        </p:nvSpPr>
        <p:spPr>
          <a:xfrm>
            <a:off x="5423493" y="5923641"/>
            <a:ext cx="6424612" cy="646331"/>
          </a:xfrm>
          <a:prstGeom prst="rect">
            <a:avLst/>
          </a:prstGeom>
        </p:spPr>
        <p:txBody>
          <a:bodyPr wrap="square">
            <a:spAutoFit/>
          </a:bodyPr>
          <a:lstStyle/>
          <a:p>
            <a:pPr lvl="0" algn="ctr">
              <a:defRPr/>
            </a:pPr>
            <a:r>
              <a:rPr lang="en-US"/>
              <a:t>You can also join the </a:t>
            </a:r>
            <a:r>
              <a:rPr lang="en-US" err="1">
                <a:hlinkClick r:id="rId8"/>
              </a:rPr>
              <a:t>LibOER</a:t>
            </a:r>
            <a:r>
              <a:rPr lang="en-US">
                <a:hlinkClick r:id="rId8"/>
              </a:rPr>
              <a:t> listserv</a:t>
            </a:r>
            <a:endParaRPr lang="en-US"/>
          </a:p>
          <a:p>
            <a:pPr lvl="0" algn="ctr">
              <a:defRPr/>
            </a:pPr>
            <a:r>
              <a:rPr lang="en-US">
                <a:ea typeface="+mn-lt"/>
                <a:cs typeface="+mn-lt"/>
              </a:rPr>
              <a:t>https://sparcopen.org/our-work/sparc-library-oer-forum/</a:t>
            </a:r>
            <a:endParaRPr lang="en-US"/>
          </a:p>
        </p:txBody>
      </p:sp>
    </p:spTree>
    <p:extLst>
      <p:ext uri="{BB962C8B-B14F-4D97-AF65-F5344CB8AC3E}">
        <p14:creationId xmlns:p14="http://schemas.microsoft.com/office/powerpoint/2010/main" val="2198261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C9B752-504F-4803-92CD-5373B8220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C2A117-93B7-4C54-9DCE-BDD4A5A05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58836"/>
            <a:ext cx="606972" cy="3699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62B97F-B393-4C41-A3C9-DD240F98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91021FB-218F-4441-88C5-259B444A2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AFA36390-00DD-442B-A198-F5CB7C48C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810449F6-E372-4C43-829D-A4A25648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E5E19BC-AE5C-4C8F-956F-384B5D2C1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2251329-6007-4DCE-85AD-36D22A065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76E12B1C-E2D7-4FBA-BF1C-5337B337C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617C3490-8B39-4670-BD1C-AC7C3ADC5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60D6530-8464-4D8D-85AC-8238EF868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CC2B307-BFF6-4CCE-B9A8-929FF9620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061C776-6141-4067-805C-AC0C4BBB8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F3924A29-F59C-4C69-AD2F-0FABFB497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BED0ADD-46FE-434E-94E2-F15777533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0847F95-21B0-418D-9BF7-52CB1CFBE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A48D1E3-B339-4A86-8653-0F3AFA1FB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B72877BB-D5C1-48DC-A8A8-162AB0D10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38C81599-BC23-4394-BDA0-31EFA3D4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B2D9FA0-CD23-4E59-B179-6DF0F1838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40AB686D-4177-45EF-AB93-B8A8C3B4D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7250BA6-DE73-4564-9E5A-53F5B783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3224B77-157D-494D-BD73-B8320BCB4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06B43C31-C15B-4196-96F3-82D442268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8F111CB-14D7-4055-9008-A9AA17D4D5AD}"/>
              </a:ext>
            </a:extLst>
          </p:cNvPr>
          <p:cNvSpPr>
            <a:spLocks noGrp="1"/>
          </p:cNvSpPr>
          <p:nvPr>
            <p:ph type="title"/>
          </p:nvPr>
        </p:nvSpPr>
        <p:spPr>
          <a:xfrm>
            <a:off x="838200" y="365125"/>
            <a:ext cx="10515600" cy="1325563"/>
          </a:xfrm>
        </p:spPr>
        <p:txBody>
          <a:bodyPr>
            <a:normAutofit/>
          </a:bodyPr>
          <a:lstStyle/>
          <a:p>
            <a:r>
              <a:rPr lang="en-US">
                <a:cs typeface="Calibri Light"/>
              </a:rPr>
              <a:t>Thank You!</a:t>
            </a:r>
            <a:endParaRPr lang="en-US"/>
          </a:p>
        </p:txBody>
      </p:sp>
      <p:graphicFrame>
        <p:nvGraphicFramePr>
          <p:cNvPr id="5" name="Content Placeholder 2" descr="Contributors">
            <a:extLst>
              <a:ext uri="{FF2B5EF4-FFF2-40B4-BE49-F238E27FC236}">
                <a16:creationId xmlns:a16="http://schemas.microsoft.com/office/drawing/2014/main" id="{49DC13A6-490A-47F2-9DF5-A1530E0FB3F8}"/>
              </a:ext>
            </a:extLst>
          </p:cNvPr>
          <p:cNvGraphicFramePr>
            <a:graphicFrameLocks noGrp="1"/>
          </p:cNvGraphicFramePr>
          <p:nvPr>
            <p:ph idx="1"/>
            <p:extLst>
              <p:ext uri="{D42A27DB-BD31-4B8C-83A1-F6EECF244321}">
                <p14:modId xmlns:p14="http://schemas.microsoft.com/office/powerpoint/2010/main" val="1202892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01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Shape">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a:extLst>
              <a:ext uri="{FF2B5EF4-FFF2-40B4-BE49-F238E27FC236}">
                <a16:creationId xmlns:a16="http://schemas.microsoft.com/office/drawing/2014/main" id="{CBCE0B52-4476-49CE-B97B-7844D2C2EC2D}"/>
              </a:ext>
            </a:extLst>
          </p:cNvPr>
          <p:cNvSpPr>
            <a:spLocks noGrp="1"/>
          </p:cNvSpPr>
          <p:nvPr>
            <p:ph type="title"/>
          </p:nvPr>
        </p:nvSpPr>
        <p:spPr>
          <a:xfrm>
            <a:off x="535020" y="685800"/>
            <a:ext cx="2780271" cy="5105400"/>
          </a:xfrm>
        </p:spPr>
        <p:txBody>
          <a:bodyPr>
            <a:normAutofit/>
          </a:bodyPr>
          <a:lstStyle/>
          <a:p>
            <a:r>
              <a:rPr lang="en-US" sz="4800">
                <a:solidFill>
                  <a:srgbClr val="FFFFFF"/>
                </a:solidFill>
                <a:cs typeface="Calibri Light"/>
              </a:rPr>
              <a:t>Agenda</a:t>
            </a:r>
            <a:endParaRPr lang="en-US" sz="4800">
              <a:solidFill>
                <a:srgbClr val="FFFFFF"/>
              </a:solidFill>
            </a:endParaRPr>
          </a:p>
        </p:txBody>
      </p:sp>
      <p:grpSp>
        <p:nvGrpSpPr>
          <p:cNvPr id="14" name="Decorative Shapes">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Decor Shape 1">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Decor Shape 2">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Decor Shape 3">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Decor Shape 4">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Decor Shape 5">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Decor Shape 6">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7" name="Content" descr="Agenda for kick-off">
            <a:extLst>
              <a:ext uri="{FF2B5EF4-FFF2-40B4-BE49-F238E27FC236}">
                <a16:creationId xmlns:a16="http://schemas.microsoft.com/office/drawing/2014/main" id="{303E87A4-C301-4C43-A279-CABCC25DE87C}"/>
              </a:ext>
            </a:extLst>
          </p:cNvPr>
          <p:cNvGraphicFramePr>
            <a:graphicFrameLocks noGrp="1"/>
          </p:cNvGraphicFramePr>
          <p:nvPr>
            <p:ph idx="1"/>
            <p:extLst>
              <p:ext uri="{D42A27DB-BD31-4B8C-83A1-F6EECF244321}">
                <p14:modId xmlns:p14="http://schemas.microsoft.com/office/powerpoint/2010/main" val="2934251784"/>
              </p:ext>
            </p:extLst>
          </p:nvPr>
        </p:nvGraphicFramePr>
        <p:xfrm>
          <a:off x="5943599" y="264695"/>
          <a:ext cx="5559425" cy="635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700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hidden="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0DFAC203-791F-4118-9825-B8C46F45FDC6}"/>
              </a:ext>
            </a:extLst>
          </p:cNvPr>
          <p:cNvSpPr>
            <a:spLocks noGrp="1"/>
          </p:cNvSpPr>
          <p:nvPr>
            <p:ph type="title"/>
          </p:nvPr>
        </p:nvSpPr>
        <p:spPr>
          <a:xfrm>
            <a:off x="965200" y="648827"/>
            <a:ext cx="5880769" cy="1939809"/>
          </a:xfrm>
        </p:spPr>
        <p:txBody>
          <a:bodyPr>
            <a:normAutofit/>
          </a:bodyPr>
          <a:lstStyle/>
          <a:p>
            <a:r>
              <a:rPr lang="en-US" sz="4800">
                <a:cs typeface="Calibri Light"/>
              </a:rPr>
              <a:t>Objectives: </a:t>
            </a:r>
            <a:br>
              <a:rPr lang="en-US" sz="4800">
                <a:cs typeface="Calibri Light"/>
              </a:rPr>
            </a:br>
            <a:r>
              <a:rPr lang="en-US" sz="4800">
                <a:cs typeface="Calibri Light"/>
              </a:rPr>
              <a:t>Why are we here? </a:t>
            </a:r>
            <a:endParaRPr lang="en-US" sz="4800"/>
          </a:p>
        </p:txBody>
      </p:sp>
      <p:sp>
        <p:nvSpPr>
          <p:cNvPr id="3" name="Content">
            <a:extLst>
              <a:ext uri="{FF2B5EF4-FFF2-40B4-BE49-F238E27FC236}">
                <a16:creationId xmlns:a16="http://schemas.microsoft.com/office/drawing/2014/main" id="{F7FF5D37-04B0-4E99-8940-DBB08565C6C4}"/>
              </a:ext>
            </a:extLst>
          </p:cNvPr>
          <p:cNvSpPr>
            <a:spLocks noGrp="1"/>
          </p:cNvSpPr>
          <p:nvPr>
            <p:ph idx="1"/>
          </p:nvPr>
        </p:nvSpPr>
        <p:spPr>
          <a:xfrm>
            <a:off x="965200" y="2672937"/>
            <a:ext cx="4048344" cy="3536236"/>
          </a:xfrm>
        </p:spPr>
        <p:txBody>
          <a:bodyPr vert="horz" lIns="91440" tIns="45720" rIns="91440" bIns="45720" rtlCol="0">
            <a:normAutofit/>
          </a:bodyPr>
          <a:lstStyle/>
          <a:p>
            <a:r>
              <a:rPr lang="en-US" sz="2400">
                <a:cs typeface="Calibri"/>
              </a:rPr>
              <a:t>Gather information for a successful project</a:t>
            </a:r>
          </a:p>
          <a:p>
            <a:r>
              <a:rPr lang="en-US" sz="2400">
                <a:cs typeface="Calibri"/>
              </a:rPr>
              <a:t>Meet and collaborate with your grant cohort</a:t>
            </a:r>
          </a:p>
          <a:p>
            <a:r>
              <a:rPr lang="en-US" sz="2400">
                <a:cs typeface="Calibri"/>
              </a:rPr>
              <a:t>Raise and discuss issues and concerns</a:t>
            </a:r>
          </a:p>
        </p:txBody>
      </p:sp>
      <p:sp>
        <p:nvSpPr>
          <p:cNvPr id="21" name="Decorative Shape">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con" descr="Group Brainstorm Icon">
            <a:extLst>
              <a:ext uri="{FF2B5EF4-FFF2-40B4-BE49-F238E27FC236}">
                <a16:creationId xmlns:a16="http://schemas.microsoft.com/office/drawing/2014/main" id="{4000361E-B335-492C-B8A2-6CA428DA8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14389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Shape">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28DAE6C1-9A88-45DE-83E0-E8E304A076D7}"/>
              </a:ext>
            </a:extLst>
          </p:cNvPr>
          <p:cNvSpPr>
            <a:spLocks noGrp="1"/>
          </p:cNvSpPr>
          <p:nvPr>
            <p:ph type="title"/>
          </p:nvPr>
        </p:nvSpPr>
        <p:spPr>
          <a:xfrm>
            <a:off x="943277" y="712269"/>
            <a:ext cx="3370998" cy="5502264"/>
          </a:xfrm>
        </p:spPr>
        <p:txBody>
          <a:bodyPr>
            <a:normAutofit/>
          </a:bodyPr>
          <a:lstStyle/>
          <a:p>
            <a:r>
              <a:rPr lang="en-US" sz="3700">
                <a:solidFill>
                  <a:srgbClr val="FFFFFF"/>
                </a:solidFill>
                <a:cs typeface="Calibri Light"/>
              </a:rPr>
              <a:t>Introductions </a:t>
            </a:r>
            <a:endParaRPr lang="en-US" sz="3700">
              <a:solidFill>
                <a:srgbClr val="FFFFFF"/>
              </a:solidFill>
            </a:endParaRPr>
          </a:p>
        </p:txBody>
      </p:sp>
      <p:cxnSp>
        <p:nvCxnSpPr>
          <p:cNvPr id="19" name="Decorative Line">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descr="Introductions questions">
            <a:extLst>
              <a:ext uri="{FF2B5EF4-FFF2-40B4-BE49-F238E27FC236}">
                <a16:creationId xmlns:a16="http://schemas.microsoft.com/office/drawing/2014/main" id="{F4035904-E3D9-473B-B57A-FEC89067B1FA}"/>
              </a:ext>
            </a:extLst>
          </p:cNvPr>
          <p:cNvGraphicFramePr>
            <a:graphicFrameLocks noGrp="1"/>
          </p:cNvGraphicFramePr>
          <p:nvPr>
            <p:ph idx="1"/>
            <p:extLst>
              <p:ext uri="{D42A27DB-BD31-4B8C-83A1-F6EECF244321}">
                <p14:modId xmlns:p14="http://schemas.microsoft.com/office/powerpoint/2010/main" val="48082553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20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Shape">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6720840"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a:extLst>
              <a:ext uri="{FF2B5EF4-FFF2-40B4-BE49-F238E27FC236}">
                <a16:creationId xmlns:a16="http://schemas.microsoft.com/office/drawing/2014/main" id="{16E93B15-1527-48AF-902D-04A72561B21E}"/>
              </a:ext>
            </a:extLst>
          </p:cNvPr>
          <p:cNvSpPr>
            <a:spLocks noGrp="1"/>
          </p:cNvSpPr>
          <p:nvPr>
            <p:ph type="title"/>
          </p:nvPr>
        </p:nvSpPr>
        <p:spPr>
          <a:xfrm>
            <a:off x="1100669" y="1111086"/>
            <a:ext cx="5486400" cy="2623885"/>
          </a:xfrm>
        </p:spPr>
        <p:txBody>
          <a:bodyPr vert="horz" lIns="91440" tIns="45720" rIns="91440" bIns="45720" rtlCol="0" anchor="ctr">
            <a:normAutofit/>
          </a:bodyPr>
          <a:lstStyle/>
          <a:p>
            <a:r>
              <a:rPr lang="en-US" sz="5400" kern="1200">
                <a:solidFill>
                  <a:srgbClr val="FFFFFF"/>
                </a:solidFill>
                <a:latin typeface="+mj-lt"/>
                <a:ea typeface="+mj-ea"/>
                <a:cs typeface="+mj-cs"/>
              </a:rPr>
              <a:t>Equity in Education</a:t>
            </a:r>
          </a:p>
        </p:txBody>
      </p:sp>
      <p:sp>
        <p:nvSpPr>
          <p:cNvPr id="21" name="Decor Shape">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4443984" cy="187781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Decor Shape">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907" y="450221"/>
            <a:ext cx="4377035" cy="5948859"/>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Decor Shape">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7443"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Icon" descr="Diploma Roll Icon">
            <a:extLst>
              <a:ext uri="{FF2B5EF4-FFF2-40B4-BE49-F238E27FC236}">
                <a16:creationId xmlns:a16="http://schemas.microsoft.com/office/drawing/2014/main" id="{72341BAF-FABF-4977-BA67-EEE8DC6442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5336" y="1451751"/>
            <a:ext cx="3952630" cy="3952630"/>
          </a:xfrm>
          <a:prstGeom prst="rect">
            <a:avLst/>
          </a:prstGeom>
        </p:spPr>
      </p:pic>
    </p:spTree>
    <p:extLst>
      <p:ext uri="{BB962C8B-B14F-4D97-AF65-F5344CB8AC3E}">
        <p14:creationId xmlns:p14="http://schemas.microsoft.com/office/powerpoint/2010/main" val="352591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hidden="1">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Shape">
            <a:extLst>
              <a:ext uri="{FF2B5EF4-FFF2-40B4-BE49-F238E27FC236}">
                <a16:creationId xmlns:a16="http://schemas.microsoft.com/office/drawing/2014/main" id="{FC117A00-E1E3-4C50-9444-14FB2BC77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4869CAF-1B37-471E-B0A9-46FF370460C7}"/>
              </a:ext>
            </a:extLst>
          </p:cNvPr>
          <p:cNvSpPr>
            <a:spLocks noGrp="1"/>
          </p:cNvSpPr>
          <p:nvPr>
            <p:ph type="title"/>
          </p:nvPr>
        </p:nvSpPr>
        <p:spPr>
          <a:xfrm>
            <a:off x="965200" y="4428318"/>
            <a:ext cx="9242970" cy="1274076"/>
          </a:xfrm>
        </p:spPr>
        <p:txBody>
          <a:bodyPr vert="horz" lIns="91440" tIns="45720" rIns="91440" bIns="45720" rtlCol="0" anchor="b">
            <a:normAutofit fontScale="90000"/>
          </a:bodyPr>
          <a:lstStyle/>
          <a:p>
            <a:r>
              <a:rPr lang="en-US" sz="4400" kern="1200">
                <a:solidFill>
                  <a:schemeClr val="bg1"/>
                </a:solidFill>
                <a:latin typeface="+mj-lt"/>
                <a:ea typeface="+mj-ea"/>
                <a:cs typeface="+mj-cs"/>
              </a:rPr>
              <a:t>Impact of Textbook Costs on Students</a:t>
            </a:r>
          </a:p>
        </p:txBody>
      </p:sp>
      <p:sp>
        <p:nvSpPr>
          <p:cNvPr id="3" name="Subtitle">
            <a:extLst>
              <a:ext uri="{FF2B5EF4-FFF2-40B4-BE49-F238E27FC236}">
                <a16:creationId xmlns:a16="http://schemas.microsoft.com/office/drawing/2014/main" id="{45E4931B-B809-41BC-B80B-2D1EF7D58C45}"/>
              </a:ext>
            </a:extLst>
          </p:cNvPr>
          <p:cNvSpPr>
            <a:spLocks noGrp="1"/>
          </p:cNvSpPr>
          <p:nvPr>
            <p:ph type="body" idx="1"/>
          </p:nvPr>
        </p:nvSpPr>
        <p:spPr>
          <a:xfrm>
            <a:off x="965200" y="5722967"/>
            <a:ext cx="8515793" cy="429768"/>
          </a:xfrm>
        </p:spPr>
        <p:txBody>
          <a:bodyPr vert="horz" lIns="91440" tIns="45720" rIns="91440" bIns="45720" rtlCol="0">
            <a:normAutofit/>
          </a:bodyPr>
          <a:lstStyle/>
          <a:p>
            <a:r>
              <a:rPr lang="en-US" kern="1200">
                <a:solidFill>
                  <a:schemeClr val="bg1"/>
                </a:solidFill>
                <a:latin typeface="+mn-lt"/>
                <a:ea typeface="+mn-ea"/>
                <a:cs typeface="+mn-cs"/>
              </a:rPr>
              <a:t>Florida Virtual Campus 2018 Survey (n=24,189)</a:t>
            </a:r>
          </a:p>
        </p:txBody>
      </p:sp>
      <p:grpSp>
        <p:nvGrpSpPr>
          <p:cNvPr id="23" name="Decor Shapes">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641753"/>
            <a:ext cx="1128382" cy="847206"/>
            <a:chOff x="8183879" y="1000124"/>
            <a:chExt cx="1562267" cy="1172973"/>
          </a:xfrm>
        </p:grpSpPr>
        <p:sp>
          <p:nvSpPr>
            <p:cNvPr id="17" name="Decor Shape 1">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5" name="Decor Shape 2">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6" name="Chart" descr="Impact of Textbook Costs on Students">
            <a:extLst>
              <a:ext uri="{FF2B5EF4-FFF2-40B4-BE49-F238E27FC236}">
                <a16:creationId xmlns:a16="http://schemas.microsoft.com/office/drawing/2014/main" id="{1D24E1B7-3489-4DF2-AF0E-98EAB2DB2CE1}"/>
              </a:ext>
            </a:extLst>
          </p:cNvPr>
          <p:cNvGraphicFramePr/>
          <p:nvPr>
            <p:extLst>
              <p:ext uri="{D42A27DB-BD31-4B8C-83A1-F6EECF244321}">
                <p14:modId xmlns:p14="http://schemas.microsoft.com/office/powerpoint/2010/main" val="4171702263"/>
              </p:ext>
            </p:extLst>
          </p:nvPr>
        </p:nvGraphicFramePr>
        <p:xfrm>
          <a:off x="965201" y="643467"/>
          <a:ext cx="10261600" cy="3280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36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Shape">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a:extLst>
              <a:ext uri="{FF2B5EF4-FFF2-40B4-BE49-F238E27FC236}">
                <a16:creationId xmlns:a16="http://schemas.microsoft.com/office/drawing/2014/main" id="{24F0D31A-BE06-49E0-BBD7-033D6C22AAA3}"/>
              </a:ext>
            </a:extLst>
          </p:cNvPr>
          <p:cNvSpPr>
            <a:spLocks noGrp="1"/>
          </p:cNvSpPr>
          <p:nvPr>
            <p:ph type="title"/>
          </p:nvPr>
        </p:nvSpPr>
        <p:spPr>
          <a:xfrm>
            <a:off x="524256" y="583616"/>
            <a:ext cx="3722141" cy="5520579"/>
          </a:xfrm>
        </p:spPr>
        <p:txBody>
          <a:bodyPr>
            <a:normAutofit/>
          </a:bodyPr>
          <a:lstStyle/>
          <a:p>
            <a:r>
              <a:rPr lang="en-US">
                <a:solidFill>
                  <a:srgbClr val="FFFFFF"/>
                </a:solidFill>
                <a:cs typeface="Calibri Light"/>
              </a:rPr>
              <a:t>What is Affordable Learning Georgia? </a:t>
            </a:r>
            <a:endParaRPr lang="en-US">
              <a:solidFill>
                <a:srgbClr val="FFFFFF"/>
              </a:solidFill>
            </a:endParaRPr>
          </a:p>
        </p:txBody>
      </p:sp>
      <p:sp>
        <p:nvSpPr>
          <p:cNvPr id="17" name="Decor Shape">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descr="Explanation of ALG">
            <a:extLst>
              <a:ext uri="{FF2B5EF4-FFF2-40B4-BE49-F238E27FC236}">
                <a16:creationId xmlns:a16="http://schemas.microsoft.com/office/drawing/2014/main" id="{AB13F535-46C6-4CA5-B60C-3ECFB9445D3D}"/>
              </a:ext>
            </a:extLst>
          </p:cNvPr>
          <p:cNvGraphicFramePr>
            <a:graphicFrameLocks noGrp="1"/>
          </p:cNvGraphicFramePr>
          <p:nvPr>
            <p:ph idx="1"/>
            <p:extLst>
              <p:ext uri="{D42A27DB-BD31-4B8C-83A1-F6EECF244321}">
                <p14:modId xmlns:p14="http://schemas.microsoft.com/office/powerpoint/2010/main" val="1080239888"/>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46309"/>
      </p:ext>
    </p:extLst>
  </p:cSld>
  <p:clrMapOvr>
    <a:masterClrMapping/>
  </p:clrMapOvr>
</p:sld>
</file>

<file path=ppt/theme/theme1.xml><?xml version="1.0" encoding="utf-8"?>
<a:theme xmlns:a="http://schemas.openxmlformats.org/drawingml/2006/main" name="Office Theme">
  <a:themeElements>
    <a:clrScheme name="Custom 5">
      <a:dk1>
        <a:srgbClr val="166F87"/>
      </a:dk1>
      <a:lt1>
        <a:srgbClr val="FFFFFF"/>
      </a:lt1>
      <a:dk2>
        <a:srgbClr val="166F87"/>
      </a:dk2>
      <a:lt2>
        <a:srgbClr val="FFFFFF"/>
      </a:lt2>
      <a:accent1>
        <a:srgbClr val="D65241"/>
      </a:accent1>
      <a:accent2>
        <a:srgbClr val="FFFFFF"/>
      </a:accent2>
      <a:accent3>
        <a:srgbClr val="D65241"/>
      </a:accent3>
      <a:accent4>
        <a:srgbClr val="FFFFFF"/>
      </a:accent4>
      <a:accent5>
        <a:srgbClr val="D65241"/>
      </a:accent5>
      <a:accent6>
        <a:srgbClr val="FFFFFF"/>
      </a:accent6>
      <a:hlink>
        <a:srgbClr val="D65241"/>
      </a:hlink>
      <a:folHlink>
        <a:srgbClr val="AEABAB"/>
      </a:folHlink>
    </a:clrScheme>
    <a:fontScheme name="Open">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D553B-C52D-4B35-85CA-6287B2123F50}">
  <ds:schemaRefs>
    <ds:schemaRef ds:uri="http://schemas.microsoft.com/sharepoint/v3/contenttype/forms"/>
  </ds:schemaRefs>
</ds:datastoreItem>
</file>

<file path=customXml/itemProps2.xml><?xml version="1.0" encoding="utf-8"?>
<ds:datastoreItem xmlns:ds="http://schemas.openxmlformats.org/officeDocument/2006/customXml" ds:itemID="{6500D701-E6FC-4E04-8153-3FDF5F355BFD}">
  <ds:schemaRefs>
    <ds:schemaRef ds:uri="http://schemas.microsoft.com/office/2006/metadata/properties"/>
    <ds:schemaRef ds:uri="http://schemas.microsoft.com/office/infopath/2007/PartnerControls"/>
    <ds:schemaRef ds:uri="http://schemas.microsoft.com/sharepoint/v4"/>
  </ds:schemaRefs>
</ds:datastoreItem>
</file>

<file path=customXml/itemProps3.xml><?xml version="1.0" encoding="utf-8"?>
<ds:datastoreItem xmlns:ds="http://schemas.openxmlformats.org/officeDocument/2006/customXml" ds:itemID="{3A798070-A889-4CAF-B492-98CB137DD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4357</Words>
  <Application>Microsoft Office PowerPoint</Application>
  <PresentationFormat>Widescreen</PresentationFormat>
  <Paragraphs>315</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Helvetica Neue Medium</vt:lpstr>
      <vt:lpstr>Open Sans</vt:lpstr>
      <vt:lpstr>Tw Cen MT</vt:lpstr>
      <vt:lpstr>Office Theme</vt:lpstr>
      <vt:lpstr>Textbook Transformation Grants:  Kickoff Meeting</vt:lpstr>
      <vt:lpstr>Coordinators and Presenters</vt:lpstr>
      <vt:lpstr>Directions</vt:lpstr>
      <vt:lpstr>Agenda</vt:lpstr>
      <vt:lpstr>Objectives:  Why are we here? </vt:lpstr>
      <vt:lpstr>Introductions </vt:lpstr>
      <vt:lpstr>Equity in Education</vt:lpstr>
      <vt:lpstr>Impact of Textbook Costs on Students</vt:lpstr>
      <vt:lpstr>What is Affordable Learning Georgia? </vt:lpstr>
      <vt:lpstr>Why do grants help? </vt:lpstr>
      <vt:lpstr>Impact Beyond Savings</vt:lpstr>
      <vt:lpstr>Impact Across the Globe</vt:lpstr>
      <vt:lpstr>Impact, Remixed</vt:lpstr>
      <vt:lpstr>Open Education:  The Methods and the Field</vt:lpstr>
      <vt:lpstr>Copyright in the Digital Age</vt:lpstr>
      <vt:lpstr>Open = Free + the 5R Permissions</vt:lpstr>
      <vt:lpstr>Common Types of OER</vt:lpstr>
      <vt:lpstr>Creative Commons: How Open Works </vt:lpstr>
      <vt:lpstr>Choosing Your License</vt:lpstr>
      <vt:lpstr>Beyond Resources: Open and OER-Enabled Pedagogy</vt:lpstr>
      <vt:lpstr>What is Open Pedagogy?   ...good question! </vt:lpstr>
      <vt:lpstr>How Does OER-Enabled Pedagogy Work? </vt:lpstr>
      <vt:lpstr>Disposable Assignments</vt:lpstr>
      <vt:lpstr>Renewable Assignments</vt:lpstr>
      <vt:lpstr>Finding OER</vt:lpstr>
      <vt:lpstr>If You Can, Start Small</vt:lpstr>
      <vt:lpstr>Ending Bigger:  What Did I Miss? </vt:lpstr>
      <vt:lpstr>Creative Commons Filters are on Common Websites: </vt:lpstr>
      <vt:lpstr>We're Open! Now What? </vt:lpstr>
      <vt:lpstr>Keeping Up with OER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  Kickoff Meeting</dc:title>
  <dc:creator>Tiffani Reardon</dc:creator>
  <cp:lastModifiedBy>Jeff Gallant</cp:lastModifiedBy>
  <cp:revision>1</cp:revision>
  <dcterms:created xsi:type="dcterms:W3CDTF">2020-02-17T14:49:18Z</dcterms:created>
  <dcterms:modified xsi:type="dcterms:W3CDTF">2020-02-19T17:54:59Z</dcterms:modified>
</cp:coreProperties>
</file>