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diagrams/data1.xml" ContentType="application/vnd.openxmlformats-officedocument.drawingml.diagramData+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2.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5.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customXml/itemProps2.xml" ContentType="application/vnd.openxmlformats-officedocument.customXmlProperties+xml"/>
  <Override PartName="/customXml/itemProps3.xml" ContentType="application/vnd.openxmlformats-officedocument.customXmlProperties+xml"/>
  <Override PartName="/customXml/itemProps1.xml" ContentType="application/vnd.openxmlformats-officedocument.customXmlProperti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12.xml" ContentType="application/vnd.openxmlformats-officedocument.presentationml.tags+xml"/>
  <Override PartName="/ppt/tags/tag8.xml" ContentType="application/vnd.openxmlformats-officedocument.presentationml.tags+xml"/>
  <Override PartName="/docProps/core.xml" ContentType="application/vnd.openxmlformats-package.core-properties+xml"/>
  <Override PartName="/ppt/tags/tag9.xml" ContentType="application/vnd.openxmlformats-officedocument.presentationml.tags+xml"/>
  <Override PartName="/docProps/app.xml" ContentType="application/vnd.openxmlformats-officedocument.extended-properties+xml"/>
  <Override PartName="/ppt/tags/tag11.xml" ContentType="application/vnd.openxmlformats-officedocument.presentationml.tags+xml"/>
  <Override PartName="/ppt/tags/tag10.xml" ContentType="application/vnd.openxmlformats-officedocument.presentationml.tag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 id="2147483691" r:id="rId6"/>
  </p:sldMasterIdLst>
  <p:notesMasterIdLst>
    <p:notesMasterId r:id="rId30"/>
  </p:notesMasterIdLst>
  <p:handoutMasterIdLst>
    <p:handoutMasterId r:id="rId31"/>
  </p:handoutMasterIdLst>
  <p:sldIdLst>
    <p:sldId id="256" r:id="rId7"/>
    <p:sldId id="404" r:id="rId8"/>
    <p:sldId id="414" r:id="rId9"/>
    <p:sldId id="409" r:id="rId10"/>
    <p:sldId id="399" r:id="rId11"/>
    <p:sldId id="405" r:id="rId12"/>
    <p:sldId id="417" r:id="rId13"/>
    <p:sldId id="381" r:id="rId14"/>
    <p:sldId id="385" r:id="rId15"/>
    <p:sldId id="402" r:id="rId16"/>
    <p:sldId id="386" r:id="rId17"/>
    <p:sldId id="403" r:id="rId18"/>
    <p:sldId id="355" r:id="rId19"/>
    <p:sldId id="380" r:id="rId20"/>
    <p:sldId id="413" r:id="rId21"/>
    <p:sldId id="418" r:id="rId22"/>
    <p:sldId id="406" r:id="rId23"/>
    <p:sldId id="407" r:id="rId24"/>
    <p:sldId id="412" r:id="rId25"/>
    <p:sldId id="415" r:id="rId26"/>
    <p:sldId id="408" r:id="rId27"/>
    <p:sldId id="416" r:id="rId28"/>
    <p:sldId id="401" r:id="rId29"/>
  </p:sldIdLst>
  <p:sldSz cx="12192000" cy="6858000"/>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B80AD5E-FA3D-4D28-84CA-A01DAEC52AA0}">
          <p14:sldIdLst>
            <p14:sldId id="256"/>
            <p14:sldId id="404"/>
            <p14:sldId id="414"/>
          </p14:sldIdLst>
        </p14:section>
        <p14:section name="Contacts and Email" id="{F725BE05-F01C-49AB-A7BC-F0C94785D377}">
          <p14:sldIdLst>
            <p14:sldId id="409"/>
            <p14:sldId id="399"/>
            <p14:sldId id="405"/>
          </p14:sldIdLst>
        </p14:section>
        <p14:section name="Funding and Procedures" id="{49894ED8-90C7-487B-ADF3-C35D4776F381}">
          <p14:sldIdLst>
            <p14:sldId id="417"/>
            <p14:sldId id="381"/>
            <p14:sldId id="385"/>
            <p14:sldId id="402"/>
            <p14:sldId id="386"/>
            <p14:sldId id="403"/>
            <p14:sldId id="355"/>
            <p14:sldId id="380"/>
            <p14:sldId id="413"/>
          </p14:sldIdLst>
        </p14:section>
        <p14:section name="Resources and Info Webpage" id="{5E57415D-BFBB-41AB-BFE1-A31DE52B97EB}">
          <p14:sldIdLst>
            <p14:sldId id="418"/>
            <p14:sldId id="406"/>
            <p14:sldId id="407"/>
            <p14:sldId id="412"/>
            <p14:sldId id="415"/>
            <p14:sldId id="408"/>
            <p14:sldId id="416"/>
            <p14:sldId id="401"/>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3C12"/>
    <a:srgbClr val="1571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20" autoAdjust="0"/>
    <p:restoredTop sz="94660"/>
  </p:normalViewPr>
  <p:slideViewPr>
    <p:cSldViewPr showGuides="1">
      <p:cViewPr varScale="1">
        <p:scale>
          <a:sx n="154" d="100"/>
          <a:sy n="154" d="100"/>
        </p:scale>
        <p:origin x="630" y="132"/>
      </p:cViewPr>
      <p:guideLst>
        <p:guide orient="horz" pos="2160"/>
        <p:guide pos="3840"/>
      </p:guideLst>
    </p:cSldViewPr>
  </p:slideViewPr>
  <p:notesTextViewPr>
    <p:cViewPr>
      <p:scale>
        <a:sx n="1" d="1"/>
        <a:sy n="1" d="1"/>
      </p:scale>
      <p:origin x="0" y="0"/>
    </p:cViewPr>
  </p:notesTextViewPr>
  <p:sorterViewPr>
    <p:cViewPr>
      <p:scale>
        <a:sx n="100" d="100"/>
        <a:sy n="100" d="100"/>
      </p:scale>
      <p:origin x="0" y="151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2.xml"/></Relationships>
</file>

<file path=ppt/diagrams/_rels/data1.xml.rels><?xml version="1.0" encoding="UTF-8" standalone="yes"?>
<Relationships xmlns="http://schemas.openxmlformats.org/package/2006/relationships"><Relationship Id="rId8" Type="http://schemas.openxmlformats.org/officeDocument/2006/relationships/image" Target="../media/image21.svg"/><Relationship Id="rId13" Type="http://schemas.openxmlformats.org/officeDocument/2006/relationships/image" Target="../media/image26.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svg"/><Relationship Id="rId2" Type="http://schemas.openxmlformats.org/officeDocument/2006/relationships/image" Target="../media/image15.svg"/><Relationship Id="rId16" Type="http://schemas.openxmlformats.org/officeDocument/2006/relationships/image" Target="../media/image29.svg"/><Relationship Id="rId1" Type="http://schemas.openxmlformats.org/officeDocument/2006/relationships/image" Target="../media/image14.png"/><Relationship Id="rId6" Type="http://schemas.openxmlformats.org/officeDocument/2006/relationships/image" Target="../media/image19.svg"/><Relationship Id="rId11" Type="http://schemas.openxmlformats.org/officeDocument/2006/relationships/image" Target="../media/image24.png"/><Relationship Id="rId5" Type="http://schemas.openxmlformats.org/officeDocument/2006/relationships/image" Target="../media/image18.png"/><Relationship Id="rId15" Type="http://schemas.openxmlformats.org/officeDocument/2006/relationships/image" Target="../media/image2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 Id="rId14" Type="http://schemas.openxmlformats.org/officeDocument/2006/relationships/image" Target="../media/image27.svg"/></Relationships>
</file>

<file path=ppt/diagrams/_rels/drawing1.xml.rels><?xml version="1.0" encoding="UTF-8" standalone="yes"?>
<Relationships xmlns="http://schemas.openxmlformats.org/package/2006/relationships"><Relationship Id="rId8" Type="http://schemas.openxmlformats.org/officeDocument/2006/relationships/image" Target="../media/image21.svg"/><Relationship Id="rId13" Type="http://schemas.openxmlformats.org/officeDocument/2006/relationships/image" Target="../media/image26.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svg"/><Relationship Id="rId2" Type="http://schemas.openxmlformats.org/officeDocument/2006/relationships/image" Target="../media/image15.svg"/><Relationship Id="rId16" Type="http://schemas.openxmlformats.org/officeDocument/2006/relationships/image" Target="../media/image29.svg"/><Relationship Id="rId1" Type="http://schemas.openxmlformats.org/officeDocument/2006/relationships/image" Target="../media/image14.png"/><Relationship Id="rId6" Type="http://schemas.openxmlformats.org/officeDocument/2006/relationships/image" Target="../media/image19.svg"/><Relationship Id="rId11" Type="http://schemas.openxmlformats.org/officeDocument/2006/relationships/image" Target="../media/image24.png"/><Relationship Id="rId5" Type="http://schemas.openxmlformats.org/officeDocument/2006/relationships/image" Target="../media/image18.png"/><Relationship Id="rId15" Type="http://schemas.openxmlformats.org/officeDocument/2006/relationships/image" Target="../media/image2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 Id="rId14" Type="http://schemas.openxmlformats.org/officeDocument/2006/relationships/image" Target="../media/image27.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173946CB-043F-40A1-9CDF-20597CBAFDF3}"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7632AAE2-96CF-4393-B6EC-88DE6725EE5A}">
      <dgm:prSet/>
      <dgm:spPr/>
      <dgm:t>
        <a:bodyPr/>
        <a:lstStyle/>
        <a:p>
          <a:pPr>
            <a:lnSpc>
              <a:spcPct val="100000"/>
            </a:lnSpc>
          </a:pPr>
          <a:r>
            <a:rPr lang="en-US"/>
            <a:t>SLAs drafted by Jeff</a:t>
          </a:r>
        </a:p>
      </dgm:t>
    </dgm:pt>
    <dgm:pt modelId="{F22504B4-C675-4DA6-8274-DDC24838524A}" type="parTrans" cxnId="{8118237C-3CE3-4077-A24E-BB791998A772}">
      <dgm:prSet/>
      <dgm:spPr/>
      <dgm:t>
        <a:bodyPr/>
        <a:lstStyle/>
        <a:p>
          <a:endParaRPr lang="en-US"/>
        </a:p>
      </dgm:t>
    </dgm:pt>
    <dgm:pt modelId="{5286E350-8109-43ED-9761-83A55B5195AA}" type="sibTrans" cxnId="{8118237C-3CE3-4077-A24E-BB791998A772}">
      <dgm:prSet/>
      <dgm:spPr/>
      <dgm:t>
        <a:bodyPr/>
        <a:lstStyle/>
        <a:p>
          <a:endParaRPr lang="en-US"/>
        </a:p>
      </dgm:t>
    </dgm:pt>
    <dgm:pt modelId="{90D0AC2F-97E7-404D-B519-6176ACA26B9A}">
      <dgm:prSet/>
      <dgm:spPr/>
      <dgm:t>
        <a:bodyPr/>
        <a:lstStyle/>
        <a:p>
          <a:pPr>
            <a:lnSpc>
              <a:spcPct val="100000"/>
            </a:lnSpc>
          </a:pPr>
          <a:r>
            <a:rPr lang="en-US"/>
            <a:t>SLAs distributed to Project Leads with detailed instructions</a:t>
          </a:r>
        </a:p>
      </dgm:t>
    </dgm:pt>
    <dgm:pt modelId="{CB438382-4E14-4F9C-97CA-2D493B655435}" type="parTrans" cxnId="{D0F4D72C-4074-46DC-9D9E-6D993311863F}">
      <dgm:prSet/>
      <dgm:spPr/>
      <dgm:t>
        <a:bodyPr/>
        <a:lstStyle/>
        <a:p>
          <a:endParaRPr lang="en-US"/>
        </a:p>
      </dgm:t>
    </dgm:pt>
    <dgm:pt modelId="{537F7091-E918-42E6-A518-294F4FEBF598}" type="sibTrans" cxnId="{D0F4D72C-4074-46DC-9D9E-6D993311863F}">
      <dgm:prSet/>
      <dgm:spPr/>
      <dgm:t>
        <a:bodyPr/>
        <a:lstStyle/>
        <a:p>
          <a:endParaRPr lang="en-US"/>
        </a:p>
      </dgm:t>
    </dgm:pt>
    <dgm:pt modelId="{71B659E9-ADC7-45EA-85EF-97762B43A270}">
      <dgm:prSet/>
      <dgm:spPr/>
      <dgm:t>
        <a:bodyPr/>
        <a:lstStyle/>
        <a:p>
          <a:pPr>
            <a:lnSpc>
              <a:spcPct val="100000"/>
            </a:lnSpc>
          </a:pPr>
          <a:r>
            <a:rPr lang="en-US" b="1"/>
            <a:t>Project Leads read the SLA and forward to appropriate business or grants office</a:t>
          </a:r>
          <a:endParaRPr lang="en-US"/>
        </a:p>
      </dgm:t>
    </dgm:pt>
    <dgm:pt modelId="{C3FCB5A2-C15A-4C0B-9E93-3818930BFCF3}" type="parTrans" cxnId="{33A831B7-A943-4DE7-A113-6068A95073E3}">
      <dgm:prSet/>
      <dgm:spPr/>
      <dgm:t>
        <a:bodyPr/>
        <a:lstStyle/>
        <a:p>
          <a:endParaRPr lang="en-US"/>
        </a:p>
      </dgm:t>
    </dgm:pt>
    <dgm:pt modelId="{2606826E-240B-4184-8AAA-28766C6A732E}" type="sibTrans" cxnId="{33A831B7-A943-4DE7-A113-6068A95073E3}">
      <dgm:prSet/>
      <dgm:spPr/>
      <dgm:t>
        <a:bodyPr/>
        <a:lstStyle/>
        <a:p>
          <a:endParaRPr lang="en-US"/>
        </a:p>
      </dgm:t>
    </dgm:pt>
    <dgm:pt modelId="{51385C83-9661-4A45-83E0-A556B792BD1B}">
      <dgm:prSet/>
      <dgm:spPr/>
      <dgm:t>
        <a:bodyPr/>
        <a:lstStyle/>
        <a:p>
          <a:pPr>
            <a:lnSpc>
              <a:spcPct val="100000"/>
            </a:lnSpc>
          </a:pPr>
          <a:r>
            <a:rPr lang="en-US" b="1"/>
            <a:t>Signatures obtained by business office</a:t>
          </a:r>
          <a:endParaRPr lang="en-US"/>
        </a:p>
      </dgm:t>
    </dgm:pt>
    <dgm:pt modelId="{8E3F1560-8DA3-4744-B724-5F255315AEFD}" type="parTrans" cxnId="{4F8B3784-08DC-49CD-8114-54BAC4E479C6}">
      <dgm:prSet/>
      <dgm:spPr/>
      <dgm:t>
        <a:bodyPr/>
        <a:lstStyle/>
        <a:p>
          <a:endParaRPr lang="en-US"/>
        </a:p>
      </dgm:t>
    </dgm:pt>
    <dgm:pt modelId="{CF23E2CE-C055-45DD-A67A-366F50635E3C}" type="sibTrans" cxnId="{4F8B3784-08DC-49CD-8114-54BAC4E479C6}">
      <dgm:prSet/>
      <dgm:spPr/>
      <dgm:t>
        <a:bodyPr/>
        <a:lstStyle/>
        <a:p>
          <a:endParaRPr lang="en-US"/>
        </a:p>
      </dgm:t>
    </dgm:pt>
    <dgm:pt modelId="{4806F1A5-24BB-4BD1-A66E-D863EA3523B0}">
      <dgm:prSet/>
      <dgm:spPr/>
      <dgm:t>
        <a:bodyPr/>
        <a:lstStyle/>
        <a:p>
          <a:pPr>
            <a:lnSpc>
              <a:spcPct val="100000"/>
            </a:lnSpc>
          </a:pPr>
          <a:r>
            <a:rPr lang="en-US" dirty="0"/>
            <a:t>SLA and the invoice for first payment (1/2 the award) sent to Jeff </a:t>
          </a:r>
          <a:r>
            <a:rPr lang="en-US" b="1" dirty="0"/>
            <a:t>in one email</a:t>
          </a:r>
          <a:endParaRPr lang="en-US" dirty="0"/>
        </a:p>
      </dgm:t>
    </dgm:pt>
    <dgm:pt modelId="{A756D15B-DD31-4719-A7F4-0EB3A99CCC51}" type="parTrans" cxnId="{7944D002-1B9C-4520-B793-8F9098D18601}">
      <dgm:prSet/>
      <dgm:spPr/>
      <dgm:t>
        <a:bodyPr/>
        <a:lstStyle/>
        <a:p>
          <a:endParaRPr lang="en-US"/>
        </a:p>
      </dgm:t>
    </dgm:pt>
    <dgm:pt modelId="{1CE33BD6-9300-44FC-B24E-4455EEBA2EC0}" type="sibTrans" cxnId="{7944D002-1B9C-4520-B793-8F9098D18601}">
      <dgm:prSet/>
      <dgm:spPr/>
      <dgm:t>
        <a:bodyPr/>
        <a:lstStyle/>
        <a:p>
          <a:endParaRPr lang="en-US"/>
        </a:p>
      </dgm:t>
    </dgm:pt>
    <dgm:pt modelId="{D1990CCC-E511-4318-8EFB-5466A36EE05A}">
      <dgm:prSet/>
      <dgm:spPr/>
      <dgm:t>
        <a:bodyPr/>
        <a:lstStyle/>
        <a:p>
          <a:pPr>
            <a:lnSpc>
              <a:spcPct val="100000"/>
            </a:lnSpc>
          </a:pPr>
          <a:r>
            <a:rPr lang="en-US" dirty="0"/>
            <a:t>Jeff enters signed documents into online system for Board of Regents approvals and signatures</a:t>
          </a:r>
        </a:p>
      </dgm:t>
    </dgm:pt>
    <dgm:pt modelId="{D704BED6-6361-46F8-A092-E1AF0F35AF52}" type="parTrans" cxnId="{1923FEAA-82B7-4E9E-B372-F96ED35C33FF}">
      <dgm:prSet/>
      <dgm:spPr/>
      <dgm:t>
        <a:bodyPr/>
        <a:lstStyle/>
        <a:p>
          <a:endParaRPr lang="en-US"/>
        </a:p>
      </dgm:t>
    </dgm:pt>
    <dgm:pt modelId="{4096D80F-013B-45D6-9FE3-74E5FAFE0D79}" type="sibTrans" cxnId="{1923FEAA-82B7-4E9E-B372-F96ED35C33FF}">
      <dgm:prSet/>
      <dgm:spPr/>
      <dgm:t>
        <a:bodyPr/>
        <a:lstStyle/>
        <a:p>
          <a:endParaRPr lang="en-US"/>
        </a:p>
      </dgm:t>
    </dgm:pt>
    <dgm:pt modelId="{E3E78F31-B8C0-405D-81A6-39BEC42E8CB8}">
      <dgm:prSet/>
      <dgm:spPr/>
      <dgm:t>
        <a:bodyPr/>
        <a:lstStyle/>
        <a:p>
          <a:pPr>
            <a:lnSpc>
              <a:spcPct val="100000"/>
            </a:lnSpc>
          </a:pPr>
          <a:r>
            <a:rPr lang="en-US" dirty="0"/>
            <a:t>Funds distributed from USG business office to institution: 50% now, 50% upon receiving Final Report</a:t>
          </a:r>
        </a:p>
      </dgm:t>
    </dgm:pt>
    <dgm:pt modelId="{8BAA0CB4-EB08-4BE4-A1A6-01030DAD2779}" type="parTrans" cxnId="{BD5933C5-6B88-4B77-83AE-95CDE47B86DD}">
      <dgm:prSet/>
      <dgm:spPr/>
      <dgm:t>
        <a:bodyPr/>
        <a:lstStyle/>
        <a:p>
          <a:endParaRPr lang="en-US"/>
        </a:p>
      </dgm:t>
    </dgm:pt>
    <dgm:pt modelId="{A511A3F0-6613-4F8F-B8EC-4650014003D5}" type="sibTrans" cxnId="{BD5933C5-6B88-4B77-83AE-95CDE47B86DD}">
      <dgm:prSet/>
      <dgm:spPr/>
      <dgm:t>
        <a:bodyPr/>
        <a:lstStyle/>
        <a:p>
          <a:endParaRPr lang="en-US"/>
        </a:p>
      </dgm:t>
    </dgm:pt>
    <dgm:pt modelId="{286E890C-DD8D-456B-90D0-D6C9F407B55F}">
      <dgm:prSet/>
      <dgm:spPr/>
      <dgm:t>
        <a:bodyPr/>
        <a:lstStyle/>
        <a:p>
          <a:pPr>
            <a:lnSpc>
              <a:spcPct val="100000"/>
            </a:lnSpc>
          </a:pPr>
          <a:r>
            <a:rPr lang="en-US"/>
            <a:t>Jeff is point of contact for SLA status</a:t>
          </a:r>
        </a:p>
      </dgm:t>
    </dgm:pt>
    <dgm:pt modelId="{270A41DE-341E-42C3-9FBB-54AECC73E2CE}" type="parTrans" cxnId="{B1965160-06FD-4D32-8516-8209D9920E32}">
      <dgm:prSet/>
      <dgm:spPr/>
      <dgm:t>
        <a:bodyPr/>
        <a:lstStyle/>
        <a:p>
          <a:endParaRPr lang="en-US"/>
        </a:p>
      </dgm:t>
    </dgm:pt>
    <dgm:pt modelId="{DE772C2B-37FC-4CFD-9DD2-0572324927CC}" type="sibTrans" cxnId="{B1965160-06FD-4D32-8516-8209D9920E32}">
      <dgm:prSet/>
      <dgm:spPr/>
      <dgm:t>
        <a:bodyPr/>
        <a:lstStyle/>
        <a:p>
          <a:endParaRPr lang="en-US"/>
        </a:p>
      </dgm:t>
    </dgm:pt>
    <dgm:pt modelId="{D32839F4-43CF-4C2C-9B93-BF883ACD242C}" type="pres">
      <dgm:prSet presAssocID="{173946CB-043F-40A1-9CDF-20597CBAFDF3}" presName="root" presStyleCnt="0">
        <dgm:presLayoutVars>
          <dgm:dir/>
          <dgm:resizeHandles val="exact"/>
        </dgm:presLayoutVars>
      </dgm:prSet>
      <dgm:spPr/>
    </dgm:pt>
    <dgm:pt modelId="{333EC497-2DB2-44AB-907E-F7D25C1B8E2F}" type="pres">
      <dgm:prSet presAssocID="{7632AAE2-96CF-4393-B6EC-88DE6725EE5A}" presName="compNode" presStyleCnt="0"/>
      <dgm:spPr/>
    </dgm:pt>
    <dgm:pt modelId="{90065438-C6E3-430E-8B2E-E74BB73E2F8C}" type="pres">
      <dgm:prSet presAssocID="{7632AAE2-96CF-4393-B6EC-88DE6725EE5A}" presName="bgRect" presStyleLbl="bgShp" presStyleIdx="0" presStyleCnt="8"/>
      <dgm:spPr/>
    </dgm:pt>
    <dgm:pt modelId="{650F8BF5-4EB0-4A1A-83B3-904A058F8EE6}" type="pres">
      <dgm:prSet presAssocID="{7632AAE2-96CF-4393-B6EC-88DE6725EE5A}" presName="iconRect" presStyleLbl="node1" presStyleIdx="0" presStyleCnt="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D3AF91B5-5AF7-410A-BF27-523B59511877}" type="pres">
      <dgm:prSet presAssocID="{7632AAE2-96CF-4393-B6EC-88DE6725EE5A}" presName="spaceRect" presStyleCnt="0"/>
      <dgm:spPr/>
    </dgm:pt>
    <dgm:pt modelId="{8CCAAD13-EC17-4A0A-B78A-9C7A91998021}" type="pres">
      <dgm:prSet presAssocID="{7632AAE2-96CF-4393-B6EC-88DE6725EE5A}" presName="parTx" presStyleLbl="revTx" presStyleIdx="0" presStyleCnt="8">
        <dgm:presLayoutVars>
          <dgm:chMax val="0"/>
          <dgm:chPref val="0"/>
        </dgm:presLayoutVars>
      </dgm:prSet>
      <dgm:spPr/>
    </dgm:pt>
    <dgm:pt modelId="{22C71AD7-DCB0-4758-97D0-153CC3DEFDC3}" type="pres">
      <dgm:prSet presAssocID="{5286E350-8109-43ED-9761-83A55B5195AA}" presName="sibTrans" presStyleCnt="0"/>
      <dgm:spPr/>
    </dgm:pt>
    <dgm:pt modelId="{6ECFD869-2B56-4D0E-9BFE-AEC824D33836}" type="pres">
      <dgm:prSet presAssocID="{90D0AC2F-97E7-404D-B519-6176ACA26B9A}" presName="compNode" presStyleCnt="0"/>
      <dgm:spPr/>
    </dgm:pt>
    <dgm:pt modelId="{439875E0-EACA-4F57-8E1B-DB3A58D5E796}" type="pres">
      <dgm:prSet presAssocID="{90D0AC2F-97E7-404D-B519-6176ACA26B9A}" presName="bgRect" presStyleLbl="bgShp" presStyleIdx="1" presStyleCnt="8"/>
      <dgm:spPr/>
    </dgm:pt>
    <dgm:pt modelId="{B6D4BEE3-39BE-4B5E-8FF6-AC9C99F7C81E}" type="pres">
      <dgm:prSet presAssocID="{90D0AC2F-97E7-404D-B519-6176ACA26B9A}" presName="iconRect" presStyleLbl="node1" presStyleIdx="1" presStyleCnt="8"/>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cument"/>
        </a:ext>
      </dgm:extLst>
    </dgm:pt>
    <dgm:pt modelId="{57B2A7F9-4F2E-4A6B-A4F4-A9F6B1B7D19C}" type="pres">
      <dgm:prSet presAssocID="{90D0AC2F-97E7-404D-B519-6176ACA26B9A}" presName="spaceRect" presStyleCnt="0"/>
      <dgm:spPr/>
    </dgm:pt>
    <dgm:pt modelId="{C8A29C30-B21A-42E6-A2AC-E059138977A3}" type="pres">
      <dgm:prSet presAssocID="{90D0AC2F-97E7-404D-B519-6176ACA26B9A}" presName="parTx" presStyleLbl="revTx" presStyleIdx="1" presStyleCnt="8">
        <dgm:presLayoutVars>
          <dgm:chMax val="0"/>
          <dgm:chPref val="0"/>
        </dgm:presLayoutVars>
      </dgm:prSet>
      <dgm:spPr/>
    </dgm:pt>
    <dgm:pt modelId="{E8FFE3FE-5869-4B01-A273-9247EC5FA602}" type="pres">
      <dgm:prSet presAssocID="{537F7091-E918-42E6-A518-294F4FEBF598}" presName="sibTrans" presStyleCnt="0"/>
      <dgm:spPr/>
    </dgm:pt>
    <dgm:pt modelId="{EE282FF4-594D-48F1-99A5-9BE6E351BB20}" type="pres">
      <dgm:prSet presAssocID="{71B659E9-ADC7-45EA-85EF-97762B43A270}" presName="compNode" presStyleCnt="0"/>
      <dgm:spPr/>
    </dgm:pt>
    <dgm:pt modelId="{AACF61DD-5921-4E39-9120-739BD81332CD}" type="pres">
      <dgm:prSet presAssocID="{71B659E9-ADC7-45EA-85EF-97762B43A270}" presName="bgRect" presStyleLbl="bgShp" presStyleIdx="2" presStyleCnt="8"/>
      <dgm:spPr/>
    </dgm:pt>
    <dgm:pt modelId="{6D643281-90A8-4B6F-B312-1833C21F7689}" type="pres">
      <dgm:prSet presAssocID="{71B659E9-ADC7-45EA-85EF-97762B43A270}" presName="iconRect" presStyleLbl="node1" presStyleIdx="2" presStyleCnt="8"/>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andshake"/>
        </a:ext>
      </dgm:extLst>
    </dgm:pt>
    <dgm:pt modelId="{21E8B0C6-0B30-4313-8B0A-989AF43A48C9}" type="pres">
      <dgm:prSet presAssocID="{71B659E9-ADC7-45EA-85EF-97762B43A270}" presName="spaceRect" presStyleCnt="0"/>
      <dgm:spPr/>
    </dgm:pt>
    <dgm:pt modelId="{BFA81180-737B-4EAB-AF0E-AAFC1FCBB9F3}" type="pres">
      <dgm:prSet presAssocID="{71B659E9-ADC7-45EA-85EF-97762B43A270}" presName="parTx" presStyleLbl="revTx" presStyleIdx="2" presStyleCnt="8">
        <dgm:presLayoutVars>
          <dgm:chMax val="0"/>
          <dgm:chPref val="0"/>
        </dgm:presLayoutVars>
      </dgm:prSet>
      <dgm:spPr/>
    </dgm:pt>
    <dgm:pt modelId="{C4589C0C-1F68-49DE-BA0E-06979B0376CE}" type="pres">
      <dgm:prSet presAssocID="{2606826E-240B-4184-8AAA-28766C6A732E}" presName="sibTrans" presStyleCnt="0"/>
      <dgm:spPr/>
    </dgm:pt>
    <dgm:pt modelId="{D27A9D65-AAFD-423D-A955-F6A046F8A726}" type="pres">
      <dgm:prSet presAssocID="{51385C83-9661-4A45-83E0-A556B792BD1B}" presName="compNode" presStyleCnt="0"/>
      <dgm:spPr/>
    </dgm:pt>
    <dgm:pt modelId="{42426B73-3747-4D49-B5FC-C2453B29D53B}" type="pres">
      <dgm:prSet presAssocID="{51385C83-9661-4A45-83E0-A556B792BD1B}" presName="bgRect" presStyleLbl="bgShp" presStyleIdx="3" presStyleCnt="8"/>
      <dgm:spPr/>
    </dgm:pt>
    <dgm:pt modelId="{6E93FA61-B929-46A1-988B-71C29EB0265C}" type="pres">
      <dgm:prSet presAssocID="{51385C83-9661-4A45-83E0-A556B792BD1B}" presName="iconRect" presStyleLbl="node1" presStyleIdx="3" presStyleCnt="8"/>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ank Check"/>
        </a:ext>
      </dgm:extLst>
    </dgm:pt>
    <dgm:pt modelId="{95559A44-115F-4868-8919-BC32566A8039}" type="pres">
      <dgm:prSet presAssocID="{51385C83-9661-4A45-83E0-A556B792BD1B}" presName="spaceRect" presStyleCnt="0"/>
      <dgm:spPr/>
    </dgm:pt>
    <dgm:pt modelId="{55759BA0-FF12-4A93-A896-574F3D97A760}" type="pres">
      <dgm:prSet presAssocID="{51385C83-9661-4A45-83E0-A556B792BD1B}" presName="parTx" presStyleLbl="revTx" presStyleIdx="3" presStyleCnt="8">
        <dgm:presLayoutVars>
          <dgm:chMax val="0"/>
          <dgm:chPref val="0"/>
        </dgm:presLayoutVars>
      </dgm:prSet>
      <dgm:spPr/>
    </dgm:pt>
    <dgm:pt modelId="{73332E67-927E-483E-AFA7-FCBB193C25B5}" type="pres">
      <dgm:prSet presAssocID="{CF23E2CE-C055-45DD-A67A-366F50635E3C}" presName="sibTrans" presStyleCnt="0"/>
      <dgm:spPr/>
    </dgm:pt>
    <dgm:pt modelId="{5A2080D6-37F2-4D21-BCEB-AC35088AFCCA}" type="pres">
      <dgm:prSet presAssocID="{4806F1A5-24BB-4BD1-A66E-D863EA3523B0}" presName="compNode" presStyleCnt="0"/>
      <dgm:spPr/>
    </dgm:pt>
    <dgm:pt modelId="{17A51FBF-CA76-4E78-A17C-332114BAB414}" type="pres">
      <dgm:prSet presAssocID="{4806F1A5-24BB-4BD1-A66E-D863EA3523B0}" presName="bgRect" presStyleLbl="bgShp" presStyleIdx="4" presStyleCnt="8"/>
      <dgm:spPr/>
    </dgm:pt>
    <dgm:pt modelId="{C97EA10C-A072-4036-B205-E480B483F2B7}" type="pres">
      <dgm:prSet presAssocID="{4806F1A5-24BB-4BD1-A66E-D863EA3523B0}" presName="iconRect" presStyleLbl="node1" presStyleIdx="4" presStyleCnt="8"/>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Envelope"/>
        </a:ext>
      </dgm:extLst>
    </dgm:pt>
    <dgm:pt modelId="{72404F6A-6B42-4006-A84F-407B76AEA093}" type="pres">
      <dgm:prSet presAssocID="{4806F1A5-24BB-4BD1-A66E-D863EA3523B0}" presName="spaceRect" presStyleCnt="0"/>
      <dgm:spPr/>
    </dgm:pt>
    <dgm:pt modelId="{DC37E055-2C8B-440B-A9C9-921A96C127BC}" type="pres">
      <dgm:prSet presAssocID="{4806F1A5-24BB-4BD1-A66E-D863EA3523B0}" presName="parTx" presStyleLbl="revTx" presStyleIdx="4" presStyleCnt="8">
        <dgm:presLayoutVars>
          <dgm:chMax val="0"/>
          <dgm:chPref val="0"/>
        </dgm:presLayoutVars>
      </dgm:prSet>
      <dgm:spPr/>
    </dgm:pt>
    <dgm:pt modelId="{3FBCDD2C-460C-4F33-A47B-A040944C6D5A}" type="pres">
      <dgm:prSet presAssocID="{1CE33BD6-9300-44FC-B24E-4455EEBA2EC0}" presName="sibTrans" presStyleCnt="0"/>
      <dgm:spPr/>
    </dgm:pt>
    <dgm:pt modelId="{A2CB0969-1169-4012-9BB6-7C811054C3A1}" type="pres">
      <dgm:prSet presAssocID="{D1990CCC-E511-4318-8EFB-5466A36EE05A}" presName="compNode" presStyleCnt="0"/>
      <dgm:spPr/>
    </dgm:pt>
    <dgm:pt modelId="{B893737F-E932-4A0F-8D48-CE94053FC970}" type="pres">
      <dgm:prSet presAssocID="{D1990CCC-E511-4318-8EFB-5466A36EE05A}" presName="bgRect" presStyleLbl="bgShp" presStyleIdx="5" presStyleCnt="8"/>
      <dgm:spPr/>
    </dgm:pt>
    <dgm:pt modelId="{CCE86D37-3593-4ADC-9CEA-CC731FF52646}" type="pres">
      <dgm:prSet presAssocID="{D1990CCC-E511-4318-8EFB-5466A36EE05A}" presName="iconRect" presStyleLbl="node1" presStyleIdx="5" presStyleCnt="8"/>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Check List"/>
        </a:ext>
      </dgm:extLst>
    </dgm:pt>
    <dgm:pt modelId="{74DADDED-CD81-4E4E-9DF7-BCCD5E2F41BA}" type="pres">
      <dgm:prSet presAssocID="{D1990CCC-E511-4318-8EFB-5466A36EE05A}" presName="spaceRect" presStyleCnt="0"/>
      <dgm:spPr/>
    </dgm:pt>
    <dgm:pt modelId="{277D817B-EC04-4375-8AAE-4484B4167063}" type="pres">
      <dgm:prSet presAssocID="{D1990CCC-E511-4318-8EFB-5466A36EE05A}" presName="parTx" presStyleLbl="revTx" presStyleIdx="5" presStyleCnt="8">
        <dgm:presLayoutVars>
          <dgm:chMax val="0"/>
          <dgm:chPref val="0"/>
        </dgm:presLayoutVars>
      </dgm:prSet>
      <dgm:spPr/>
    </dgm:pt>
    <dgm:pt modelId="{19E9DCF7-4912-4EB3-B179-D49B4226879D}" type="pres">
      <dgm:prSet presAssocID="{4096D80F-013B-45D6-9FE3-74E5FAFE0D79}" presName="sibTrans" presStyleCnt="0"/>
      <dgm:spPr/>
    </dgm:pt>
    <dgm:pt modelId="{5A26F22F-4E98-497D-8E50-58E2CB21A953}" type="pres">
      <dgm:prSet presAssocID="{E3E78F31-B8C0-405D-81A6-39BEC42E8CB8}" presName="compNode" presStyleCnt="0"/>
      <dgm:spPr/>
    </dgm:pt>
    <dgm:pt modelId="{43E2AA20-FADC-4A00-BFB0-01E313B62C4A}" type="pres">
      <dgm:prSet presAssocID="{E3E78F31-B8C0-405D-81A6-39BEC42E8CB8}" presName="bgRect" presStyleLbl="bgShp" presStyleIdx="6" presStyleCnt="8"/>
      <dgm:spPr/>
    </dgm:pt>
    <dgm:pt modelId="{DD421E48-98CD-4851-A163-9F6AB6AEDADC}" type="pres">
      <dgm:prSet presAssocID="{E3E78F31-B8C0-405D-81A6-39BEC42E8CB8}" presName="iconRect" presStyleLbl="node1" presStyleIdx="6" presStyleCnt="8"/>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Bitcoin"/>
        </a:ext>
      </dgm:extLst>
    </dgm:pt>
    <dgm:pt modelId="{46C03516-991A-4B7B-A429-843170A0DBB5}" type="pres">
      <dgm:prSet presAssocID="{E3E78F31-B8C0-405D-81A6-39BEC42E8CB8}" presName="spaceRect" presStyleCnt="0"/>
      <dgm:spPr/>
    </dgm:pt>
    <dgm:pt modelId="{2DF439D4-76E2-4B84-B84F-158545231120}" type="pres">
      <dgm:prSet presAssocID="{E3E78F31-B8C0-405D-81A6-39BEC42E8CB8}" presName="parTx" presStyleLbl="revTx" presStyleIdx="6" presStyleCnt="8">
        <dgm:presLayoutVars>
          <dgm:chMax val="0"/>
          <dgm:chPref val="0"/>
        </dgm:presLayoutVars>
      </dgm:prSet>
      <dgm:spPr/>
    </dgm:pt>
    <dgm:pt modelId="{A8ED3947-AC74-4FBE-968B-480CC7BE1136}" type="pres">
      <dgm:prSet presAssocID="{A511A3F0-6613-4F8F-B8EC-4650014003D5}" presName="sibTrans" presStyleCnt="0"/>
      <dgm:spPr/>
    </dgm:pt>
    <dgm:pt modelId="{C30BD5B1-80C0-46E1-ACDB-14027F6F7E1D}" type="pres">
      <dgm:prSet presAssocID="{286E890C-DD8D-456B-90D0-D6C9F407B55F}" presName="compNode" presStyleCnt="0"/>
      <dgm:spPr/>
    </dgm:pt>
    <dgm:pt modelId="{24F3D907-737B-4283-A618-F7F2A32D9E7E}" type="pres">
      <dgm:prSet presAssocID="{286E890C-DD8D-456B-90D0-D6C9F407B55F}" presName="bgRect" presStyleLbl="bgShp" presStyleIdx="7" presStyleCnt="8"/>
      <dgm:spPr/>
    </dgm:pt>
    <dgm:pt modelId="{F86682A9-FBB9-4CD8-9B65-CECB8690B108}" type="pres">
      <dgm:prSet presAssocID="{286E890C-DD8D-456B-90D0-D6C9F407B55F}" presName="iconRect" presStyleLbl="node1" presStyleIdx="7" presStyleCnt="8"/>
      <dgm:spPr>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a:noFill/>
        </a:ln>
      </dgm:spPr>
      <dgm:extLst>
        <a:ext uri="{E40237B7-FDA0-4F09-8148-C483321AD2D9}">
          <dgm14:cNvPr xmlns:dgm14="http://schemas.microsoft.com/office/drawing/2010/diagram" id="0" name="" descr="Call center"/>
        </a:ext>
      </dgm:extLst>
    </dgm:pt>
    <dgm:pt modelId="{1D045006-6398-41DD-B7FA-386CEC54AE39}" type="pres">
      <dgm:prSet presAssocID="{286E890C-DD8D-456B-90D0-D6C9F407B55F}" presName="spaceRect" presStyleCnt="0"/>
      <dgm:spPr/>
    </dgm:pt>
    <dgm:pt modelId="{2FB0B2C9-A63E-433B-B675-D2D61A4DC8AF}" type="pres">
      <dgm:prSet presAssocID="{286E890C-DD8D-456B-90D0-D6C9F407B55F}" presName="parTx" presStyleLbl="revTx" presStyleIdx="7" presStyleCnt="8">
        <dgm:presLayoutVars>
          <dgm:chMax val="0"/>
          <dgm:chPref val="0"/>
        </dgm:presLayoutVars>
      </dgm:prSet>
      <dgm:spPr/>
    </dgm:pt>
  </dgm:ptLst>
  <dgm:cxnLst>
    <dgm:cxn modelId="{7944D002-1B9C-4520-B793-8F9098D18601}" srcId="{173946CB-043F-40A1-9CDF-20597CBAFDF3}" destId="{4806F1A5-24BB-4BD1-A66E-D863EA3523B0}" srcOrd="4" destOrd="0" parTransId="{A756D15B-DD31-4719-A7F4-0EB3A99CCC51}" sibTransId="{1CE33BD6-9300-44FC-B24E-4455EEBA2EC0}"/>
    <dgm:cxn modelId="{47092D1D-A34C-491F-8706-31ADC7B59503}" type="presOf" srcId="{90D0AC2F-97E7-404D-B519-6176ACA26B9A}" destId="{C8A29C30-B21A-42E6-A2AC-E059138977A3}" srcOrd="0" destOrd="0" presId="urn:microsoft.com/office/officeart/2018/2/layout/IconVerticalSolidList"/>
    <dgm:cxn modelId="{D0F4D72C-4074-46DC-9D9E-6D993311863F}" srcId="{173946CB-043F-40A1-9CDF-20597CBAFDF3}" destId="{90D0AC2F-97E7-404D-B519-6176ACA26B9A}" srcOrd="1" destOrd="0" parTransId="{CB438382-4E14-4F9C-97CA-2D493B655435}" sibTransId="{537F7091-E918-42E6-A518-294F4FEBF598}"/>
    <dgm:cxn modelId="{E33A0035-F7FC-4C12-BA20-733DD8959E8C}" type="presOf" srcId="{173946CB-043F-40A1-9CDF-20597CBAFDF3}" destId="{D32839F4-43CF-4C2C-9B93-BF883ACD242C}" srcOrd="0" destOrd="0" presId="urn:microsoft.com/office/officeart/2018/2/layout/IconVerticalSolidList"/>
    <dgm:cxn modelId="{B1965160-06FD-4D32-8516-8209D9920E32}" srcId="{173946CB-043F-40A1-9CDF-20597CBAFDF3}" destId="{286E890C-DD8D-456B-90D0-D6C9F407B55F}" srcOrd="7" destOrd="0" parTransId="{270A41DE-341E-42C3-9FBB-54AECC73E2CE}" sibTransId="{DE772C2B-37FC-4CFD-9DD2-0572324927CC}"/>
    <dgm:cxn modelId="{F0AE3349-A2B7-4A3D-928C-140475605BF1}" type="presOf" srcId="{E3E78F31-B8C0-405D-81A6-39BEC42E8CB8}" destId="{2DF439D4-76E2-4B84-B84F-158545231120}" srcOrd="0" destOrd="0" presId="urn:microsoft.com/office/officeart/2018/2/layout/IconVerticalSolidList"/>
    <dgm:cxn modelId="{751A616C-218D-48E6-9B82-EC93056F3E53}" type="presOf" srcId="{286E890C-DD8D-456B-90D0-D6C9F407B55F}" destId="{2FB0B2C9-A63E-433B-B675-D2D61A4DC8AF}" srcOrd="0" destOrd="0" presId="urn:microsoft.com/office/officeart/2018/2/layout/IconVerticalSolidList"/>
    <dgm:cxn modelId="{D1BE5052-CA16-447F-BB31-FA2888A05B45}" type="presOf" srcId="{71B659E9-ADC7-45EA-85EF-97762B43A270}" destId="{BFA81180-737B-4EAB-AF0E-AAFC1FCBB9F3}" srcOrd="0" destOrd="0" presId="urn:microsoft.com/office/officeart/2018/2/layout/IconVerticalSolidList"/>
    <dgm:cxn modelId="{8118237C-3CE3-4077-A24E-BB791998A772}" srcId="{173946CB-043F-40A1-9CDF-20597CBAFDF3}" destId="{7632AAE2-96CF-4393-B6EC-88DE6725EE5A}" srcOrd="0" destOrd="0" parTransId="{F22504B4-C675-4DA6-8274-DDC24838524A}" sibTransId="{5286E350-8109-43ED-9761-83A55B5195AA}"/>
    <dgm:cxn modelId="{4F8B3784-08DC-49CD-8114-54BAC4E479C6}" srcId="{173946CB-043F-40A1-9CDF-20597CBAFDF3}" destId="{51385C83-9661-4A45-83E0-A556B792BD1B}" srcOrd="3" destOrd="0" parTransId="{8E3F1560-8DA3-4744-B724-5F255315AEFD}" sibTransId="{CF23E2CE-C055-45DD-A67A-366F50635E3C}"/>
    <dgm:cxn modelId="{1923FEAA-82B7-4E9E-B372-F96ED35C33FF}" srcId="{173946CB-043F-40A1-9CDF-20597CBAFDF3}" destId="{D1990CCC-E511-4318-8EFB-5466A36EE05A}" srcOrd="5" destOrd="0" parTransId="{D704BED6-6361-46F8-A092-E1AF0F35AF52}" sibTransId="{4096D80F-013B-45D6-9FE3-74E5FAFE0D79}"/>
    <dgm:cxn modelId="{33A831B7-A943-4DE7-A113-6068A95073E3}" srcId="{173946CB-043F-40A1-9CDF-20597CBAFDF3}" destId="{71B659E9-ADC7-45EA-85EF-97762B43A270}" srcOrd="2" destOrd="0" parTransId="{C3FCB5A2-C15A-4C0B-9E93-3818930BFCF3}" sibTransId="{2606826E-240B-4184-8AAA-28766C6A732E}"/>
    <dgm:cxn modelId="{76D2FABA-E955-479A-B42C-3139DF2E8BEC}" type="presOf" srcId="{D1990CCC-E511-4318-8EFB-5466A36EE05A}" destId="{277D817B-EC04-4375-8AAE-4484B4167063}" srcOrd="0" destOrd="0" presId="urn:microsoft.com/office/officeart/2018/2/layout/IconVerticalSolidList"/>
    <dgm:cxn modelId="{BD5933C5-6B88-4B77-83AE-95CDE47B86DD}" srcId="{173946CB-043F-40A1-9CDF-20597CBAFDF3}" destId="{E3E78F31-B8C0-405D-81A6-39BEC42E8CB8}" srcOrd="6" destOrd="0" parTransId="{8BAA0CB4-EB08-4BE4-A1A6-01030DAD2779}" sibTransId="{A511A3F0-6613-4F8F-B8EC-4650014003D5}"/>
    <dgm:cxn modelId="{C4B4DDD7-0DA3-4974-9CA0-CBBACE353F90}" type="presOf" srcId="{51385C83-9661-4A45-83E0-A556B792BD1B}" destId="{55759BA0-FF12-4A93-A896-574F3D97A760}" srcOrd="0" destOrd="0" presId="urn:microsoft.com/office/officeart/2018/2/layout/IconVerticalSolidList"/>
    <dgm:cxn modelId="{7C71C0EC-FAE0-48CB-86CA-7B56F976915A}" type="presOf" srcId="{4806F1A5-24BB-4BD1-A66E-D863EA3523B0}" destId="{DC37E055-2C8B-440B-A9C9-921A96C127BC}" srcOrd="0" destOrd="0" presId="urn:microsoft.com/office/officeart/2018/2/layout/IconVerticalSolidList"/>
    <dgm:cxn modelId="{F55C1DF5-3D4E-48B4-9E62-62C70993D6E0}" type="presOf" srcId="{7632AAE2-96CF-4393-B6EC-88DE6725EE5A}" destId="{8CCAAD13-EC17-4A0A-B78A-9C7A91998021}" srcOrd="0" destOrd="0" presId="urn:microsoft.com/office/officeart/2018/2/layout/IconVerticalSolidList"/>
    <dgm:cxn modelId="{EDFC0793-3FAF-482F-821D-7229DF3D6653}" type="presParOf" srcId="{D32839F4-43CF-4C2C-9B93-BF883ACD242C}" destId="{333EC497-2DB2-44AB-907E-F7D25C1B8E2F}" srcOrd="0" destOrd="0" presId="urn:microsoft.com/office/officeart/2018/2/layout/IconVerticalSolidList"/>
    <dgm:cxn modelId="{16D67F43-BCC4-4DE9-B360-B60F2168AC3E}" type="presParOf" srcId="{333EC497-2DB2-44AB-907E-F7D25C1B8E2F}" destId="{90065438-C6E3-430E-8B2E-E74BB73E2F8C}" srcOrd="0" destOrd="0" presId="urn:microsoft.com/office/officeart/2018/2/layout/IconVerticalSolidList"/>
    <dgm:cxn modelId="{0F4D94A6-69C1-40F0-B0CD-B43431F97944}" type="presParOf" srcId="{333EC497-2DB2-44AB-907E-F7D25C1B8E2F}" destId="{650F8BF5-4EB0-4A1A-83B3-904A058F8EE6}" srcOrd="1" destOrd="0" presId="urn:microsoft.com/office/officeart/2018/2/layout/IconVerticalSolidList"/>
    <dgm:cxn modelId="{E778B7D7-1A40-45E0-9D24-30CC0A669D92}" type="presParOf" srcId="{333EC497-2DB2-44AB-907E-F7D25C1B8E2F}" destId="{D3AF91B5-5AF7-410A-BF27-523B59511877}" srcOrd="2" destOrd="0" presId="urn:microsoft.com/office/officeart/2018/2/layout/IconVerticalSolidList"/>
    <dgm:cxn modelId="{F2BDA2DF-3785-405D-86DB-14462A94D221}" type="presParOf" srcId="{333EC497-2DB2-44AB-907E-F7D25C1B8E2F}" destId="{8CCAAD13-EC17-4A0A-B78A-9C7A91998021}" srcOrd="3" destOrd="0" presId="urn:microsoft.com/office/officeart/2018/2/layout/IconVerticalSolidList"/>
    <dgm:cxn modelId="{91DE566D-6583-420D-812B-15D9449391DA}" type="presParOf" srcId="{D32839F4-43CF-4C2C-9B93-BF883ACD242C}" destId="{22C71AD7-DCB0-4758-97D0-153CC3DEFDC3}" srcOrd="1" destOrd="0" presId="urn:microsoft.com/office/officeart/2018/2/layout/IconVerticalSolidList"/>
    <dgm:cxn modelId="{4C19E65B-552A-49F2-9E81-DDB4D2EB5260}" type="presParOf" srcId="{D32839F4-43CF-4C2C-9B93-BF883ACD242C}" destId="{6ECFD869-2B56-4D0E-9BFE-AEC824D33836}" srcOrd="2" destOrd="0" presId="urn:microsoft.com/office/officeart/2018/2/layout/IconVerticalSolidList"/>
    <dgm:cxn modelId="{F3CB89D1-656D-4905-BD7C-183D36D07969}" type="presParOf" srcId="{6ECFD869-2B56-4D0E-9BFE-AEC824D33836}" destId="{439875E0-EACA-4F57-8E1B-DB3A58D5E796}" srcOrd="0" destOrd="0" presId="urn:microsoft.com/office/officeart/2018/2/layout/IconVerticalSolidList"/>
    <dgm:cxn modelId="{60261C4C-7D53-4B9A-AABD-557C8E545060}" type="presParOf" srcId="{6ECFD869-2B56-4D0E-9BFE-AEC824D33836}" destId="{B6D4BEE3-39BE-4B5E-8FF6-AC9C99F7C81E}" srcOrd="1" destOrd="0" presId="urn:microsoft.com/office/officeart/2018/2/layout/IconVerticalSolidList"/>
    <dgm:cxn modelId="{9446349F-A014-4BDB-BF5E-19A671634C91}" type="presParOf" srcId="{6ECFD869-2B56-4D0E-9BFE-AEC824D33836}" destId="{57B2A7F9-4F2E-4A6B-A4F4-A9F6B1B7D19C}" srcOrd="2" destOrd="0" presId="urn:microsoft.com/office/officeart/2018/2/layout/IconVerticalSolidList"/>
    <dgm:cxn modelId="{055AA635-15E2-47C1-81B7-1CF595DA2D19}" type="presParOf" srcId="{6ECFD869-2B56-4D0E-9BFE-AEC824D33836}" destId="{C8A29C30-B21A-42E6-A2AC-E059138977A3}" srcOrd="3" destOrd="0" presId="urn:microsoft.com/office/officeart/2018/2/layout/IconVerticalSolidList"/>
    <dgm:cxn modelId="{85520F39-64AA-41EF-B3F5-E4F35F5AFA72}" type="presParOf" srcId="{D32839F4-43CF-4C2C-9B93-BF883ACD242C}" destId="{E8FFE3FE-5869-4B01-A273-9247EC5FA602}" srcOrd="3" destOrd="0" presId="urn:microsoft.com/office/officeart/2018/2/layout/IconVerticalSolidList"/>
    <dgm:cxn modelId="{9C088739-C791-414F-B508-2D718A74AB8E}" type="presParOf" srcId="{D32839F4-43CF-4C2C-9B93-BF883ACD242C}" destId="{EE282FF4-594D-48F1-99A5-9BE6E351BB20}" srcOrd="4" destOrd="0" presId="urn:microsoft.com/office/officeart/2018/2/layout/IconVerticalSolidList"/>
    <dgm:cxn modelId="{5EC5EC43-99DC-4ACA-80E8-17DC5CC35041}" type="presParOf" srcId="{EE282FF4-594D-48F1-99A5-9BE6E351BB20}" destId="{AACF61DD-5921-4E39-9120-739BD81332CD}" srcOrd="0" destOrd="0" presId="urn:microsoft.com/office/officeart/2018/2/layout/IconVerticalSolidList"/>
    <dgm:cxn modelId="{183296E0-BF91-4730-B57D-8F5995C2C579}" type="presParOf" srcId="{EE282FF4-594D-48F1-99A5-9BE6E351BB20}" destId="{6D643281-90A8-4B6F-B312-1833C21F7689}" srcOrd="1" destOrd="0" presId="urn:microsoft.com/office/officeart/2018/2/layout/IconVerticalSolidList"/>
    <dgm:cxn modelId="{8B1A515C-39C0-4EAD-BE2B-958D6E78BCFA}" type="presParOf" srcId="{EE282FF4-594D-48F1-99A5-9BE6E351BB20}" destId="{21E8B0C6-0B30-4313-8B0A-989AF43A48C9}" srcOrd="2" destOrd="0" presId="urn:microsoft.com/office/officeart/2018/2/layout/IconVerticalSolidList"/>
    <dgm:cxn modelId="{09007C07-515A-4B31-A54D-D1871EEA09D3}" type="presParOf" srcId="{EE282FF4-594D-48F1-99A5-9BE6E351BB20}" destId="{BFA81180-737B-4EAB-AF0E-AAFC1FCBB9F3}" srcOrd="3" destOrd="0" presId="urn:microsoft.com/office/officeart/2018/2/layout/IconVerticalSolidList"/>
    <dgm:cxn modelId="{B9A11CCA-E2F3-47D1-B15C-B4591998C154}" type="presParOf" srcId="{D32839F4-43CF-4C2C-9B93-BF883ACD242C}" destId="{C4589C0C-1F68-49DE-BA0E-06979B0376CE}" srcOrd="5" destOrd="0" presId="urn:microsoft.com/office/officeart/2018/2/layout/IconVerticalSolidList"/>
    <dgm:cxn modelId="{9AE68E3F-FD42-491E-B6D4-70608F80620C}" type="presParOf" srcId="{D32839F4-43CF-4C2C-9B93-BF883ACD242C}" destId="{D27A9D65-AAFD-423D-A955-F6A046F8A726}" srcOrd="6" destOrd="0" presId="urn:microsoft.com/office/officeart/2018/2/layout/IconVerticalSolidList"/>
    <dgm:cxn modelId="{9CA91E0A-DD4E-498E-AE42-CD341885E95E}" type="presParOf" srcId="{D27A9D65-AAFD-423D-A955-F6A046F8A726}" destId="{42426B73-3747-4D49-B5FC-C2453B29D53B}" srcOrd="0" destOrd="0" presId="urn:microsoft.com/office/officeart/2018/2/layout/IconVerticalSolidList"/>
    <dgm:cxn modelId="{A2513A5C-FD13-452C-A277-19D0DE99B647}" type="presParOf" srcId="{D27A9D65-AAFD-423D-A955-F6A046F8A726}" destId="{6E93FA61-B929-46A1-988B-71C29EB0265C}" srcOrd="1" destOrd="0" presId="urn:microsoft.com/office/officeart/2018/2/layout/IconVerticalSolidList"/>
    <dgm:cxn modelId="{7AA4BC01-0ECF-4CA4-A504-9FD82078CCB2}" type="presParOf" srcId="{D27A9D65-AAFD-423D-A955-F6A046F8A726}" destId="{95559A44-115F-4868-8919-BC32566A8039}" srcOrd="2" destOrd="0" presId="urn:microsoft.com/office/officeart/2018/2/layout/IconVerticalSolidList"/>
    <dgm:cxn modelId="{066F1045-DBE1-4FFD-9A16-A2BFDA7383AF}" type="presParOf" srcId="{D27A9D65-AAFD-423D-A955-F6A046F8A726}" destId="{55759BA0-FF12-4A93-A896-574F3D97A760}" srcOrd="3" destOrd="0" presId="urn:microsoft.com/office/officeart/2018/2/layout/IconVerticalSolidList"/>
    <dgm:cxn modelId="{E5543C12-400C-46B2-877B-1431AAB586E0}" type="presParOf" srcId="{D32839F4-43CF-4C2C-9B93-BF883ACD242C}" destId="{73332E67-927E-483E-AFA7-FCBB193C25B5}" srcOrd="7" destOrd="0" presId="urn:microsoft.com/office/officeart/2018/2/layout/IconVerticalSolidList"/>
    <dgm:cxn modelId="{3F03BDDD-3856-4FD7-B3D8-95FEDBD83A7C}" type="presParOf" srcId="{D32839F4-43CF-4C2C-9B93-BF883ACD242C}" destId="{5A2080D6-37F2-4D21-BCEB-AC35088AFCCA}" srcOrd="8" destOrd="0" presId="urn:microsoft.com/office/officeart/2018/2/layout/IconVerticalSolidList"/>
    <dgm:cxn modelId="{EFC25B70-46AC-419B-9ACB-4DD6973264B8}" type="presParOf" srcId="{5A2080D6-37F2-4D21-BCEB-AC35088AFCCA}" destId="{17A51FBF-CA76-4E78-A17C-332114BAB414}" srcOrd="0" destOrd="0" presId="urn:microsoft.com/office/officeart/2018/2/layout/IconVerticalSolidList"/>
    <dgm:cxn modelId="{37B4F589-F85F-48F6-BD14-E1D00A3126E3}" type="presParOf" srcId="{5A2080D6-37F2-4D21-BCEB-AC35088AFCCA}" destId="{C97EA10C-A072-4036-B205-E480B483F2B7}" srcOrd="1" destOrd="0" presId="urn:microsoft.com/office/officeart/2018/2/layout/IconVerticalSolidList"/>
    <dgm:cxn modelId="{905D9B36-837C-4FDE-AE26-8432B40D8890}" type="presParOf" srcId="{5A2080D6-37F2-4D21-BCEB-AC35088AFCCA}" destId="{72404F6A-6B42-4006-A84F-407B76AEA093}" srcOrd="2" destOrd="0" presId="urn:microsoft.com/office/officeart/2018/2/layout/IconVerticalSolidList"/>
    <dgm:cxn modelId="{73638449-9ED2-4851-B552-FD811EC48E12}" type="presParOf" srcId="{5A2080D6-37F2-4D21-BCEB-AC35088AFCCA}" destId="{DC37E055-2C8B-440B-A9C9-921A96C127BC}" srcOrd="3" destOrd="0" presId="urn:microsoft.com/office/officeart/2018/2/layout/IconVerticalSolidList"/>
    <dgm:cxn modelId="{07B4EE48-05A8-4D26-9E19-43C651A39CE9}" type="presParOf" srcId="{D32839F4-43CF-4C2C-9B93-BF883ACD242C}" destId="{3FBCDD2C-460C-4F33-A47B-A040944C6D5A}" srcOrd="9" destOrd="0" presId="urn:microsoft.com/office/officeart/2018/2/layout/IconVerticalSolidList"/>
    <dgm:cxn modelId="{57E5BF58-6444-4A22-9AAA-F96B7A1D3A53}" type="presParOf" srcId="{D32839F4-43CF-4C2C-9B93-BF883ACD242C}" destId="{A2CB0969-1169-4012-9BB6-7C811054C3A1}" srcOrd="10" destOrd="0" presId="urn:microsoft.com/office/officeart/2018/2/layout/IconVerticalSolidList"/>
    <dgm:cxn modelId="{4D688A62-9139-4966-A3B3-40C3F72A56BE}" type="presParOf" srcId="{A2CB0969-1169-4012-9BB6-7C811054C3A1}" destId="{B893737F-E932-4A0F-8D48-CE94053FC970}" srcOrd="0" destOrd="0" presId="urn:microsoft.com/office/officeart/2018/2/layout/IconVerticalSolidList"/>
    <dgm:cxn modelId="{1F09C713-609F-424F-AA8E-77193870A89A}" type="presParOf" srcId="{A2CB0969-1169-4012-9BB6-7C811054C3A1}" destId="{CCE86D37-3593-4ADC-9CEA-CC731FF52646}" srcOrd="1" destOrd="0" presId="urn:microsoft.com/office/officeart/2018/2/layout/IconVerticalSolidList"/>
    <dgm:cxn modelId="{9D638C2B-FDD1-4105-BA8F-3F8A020912BD}" type="presParOf" srcId="{A2CB0969-1169-4012-9BB6-7C811054C3A1}" destId="{74DADDED-CD81-4E4E-9DF7-BCCD5E2F41BA}" srcOrd="2" destOrd="0" presId="urn:microsoft.com/office/officeart/2018/2/layout/IconVerticalSolidList"/>
    <dgm:cxn modelId="{12896D27-63CD-4740-A298-FB210C62201F}" type="presParOf" srcId="{A2CB0969-1169-4012-9BB6-7C811054C3A1}" destId="{277D817B-EC04-4375-8AAE-4484B4167063}" srcOrd="3" destOrd="0" presId="urn:microsoft.com/office/officeart/2018/2/layout/IconVerticalSolidList"/>
    <dgm:cxn modelId="{5EC7EAE1-DAF7-40B0-9A1A-F71636746C0D}" type="presParOf" srcId="{D32839F4-43CF-4C2C-9B93-BF883ACD242C}" destId="{19E9DCF7-4912-4EB3-B179-D49B4226879D}" srcOrd="11" destOrd="0" presId="urn:microsoft.com/office/officeart/2018/2/layout/IconVerticalSolidList"/>
    <dgm:cxn modelId="{1F285D89-688F-458B-BFFA-DDE41878428C}" type="presParOf" srcId="{D32839F4-43CF-4C2C-9B93-BF883ACD242C}" destId="{5A26F22F-4E98-497D-8E50-58E2CB21A953}" srcOrd="12" destOrd="0" presId="urn:microsoft.com/office/officeart/2018/2/layout/IconVerticalSolidList"/>
    <dgm:cxn modelId="{26CCA4A6-D317-4F17-AB9A-2CA659F2217A}" type="presParOf" srcId="{5A26F22F-4E98-497D-8E50-58E2CB21A953}" destId="{43E2AA20-FADC-4A00-BFB0-01E313B62C4A}" srcOrd="0" destOrd="0" presId="urn:microsoft.com/office/officeart/2018/2/layout/IconVerticalSolidList"/>
    <dgm:cxn modelId="{EA054BDA-8747-4D2A-9843-8A434419C222}" type="presParOf" srcId="{5A26F22F-4E98-497D-8E50-58E2CB21A953}" destId="{DD421E48-98CD-4851-A163-9F6AB6AEDADC}" srcOrd="1" destOrd="0" presId="urn:microsoft.com/office/officeart/2018/2/layout/IconVerticalSolidList"/>
    <dgm:cxn modelId="{1970A4FC-F73E-4D55-A064-3CA5B553DA15}" type="presParOf" srcId="{5A26F22F-4E98-497D-8E50-58E2CB21A953}" destId="{46C03516-991A-4B7B-A429-843170A0DBB5}" srcOrd="2" destOrd="0" presId="urn:microsoft.com/office/officeart/2018/2/layout/IconVerticalSolidList"/>
    <dgm:cxn modelId="{D279BE4C-1C48-4790-A65C-37A2D126CECC}" type="presParOf" srcId="{5A26F22F-4E98-497D-8E50-58E2CB21A953}" destId="{2DF439D4-76E2-4B84-B84F-158545231120}" srcOrd="3" destOrd="0" presId="urn:microsoft.com/office/officeart/2018/2/layout/IconVerticalSolidList"/>
    <dgm:cxn modelId="{6201CBA0-233C-4970-ACDB-145BBC158A9F}" type="presParOf" srcId="{D32839F4-43CF-4C2C-9B93-BF883ACD242C}" destId="{A8ED3947-AC74-4FBE-968B-480CC7BE1136}" srcOrd="13" destOrd="0" presId="urn:microsoft.com/office/officeart/2018/2/layout/IconVerticalSolidList"/>
    <dgm:cxn modelId="{240C58A7-AB64-40D9-BC29-12D97E3EC39A}" type="presParOf" srcId="{D32839F4-43CF-4C2C-9B93-BF883ACD242C}" destId="{C30BD5B1-80C0-46E1-ACDB-14027F6F7E1D}" srcOrd="14" destOrd="0" presId="urn:microsoft.com/office/officeart/2018/2/layout/IconVerticalSolidList"/>
    <dgm:cxn modelId="{AD7367CF-C7D3-4DD8-A0CB-3A3468201EA3}" type="presParOf" srcId="{C30BD5B1-80C0-46E1-ACDB-14027F6F7E1D}" destId="{24F3D907-737B-4283-A618-F7F2A32D9E7E}" srcOrd="0" destOrd="0" presId="urn:microsoft.com/office/officeart/2018/2/layout/IconVerticalSolidList"/>
    <dgm:cxn modelId="{75907B77-F082-4FAC-9CEC-92353E45A318}" type="presParOf" srcId="{C30BD5B1-80C0-46E1-ACDB-14027F6F7E1D}" destId="{F86682A9-FBB9-4CD8-9B65-CECB8690B108}" srcOrd="1" destOrd="0" presId="urn:microsoft.com/office/officeart/2018/2/layout/IconVerticalSolidList"/>
    <dgm:cxn modelId="{48F88636-4BA8-4D16-8833-E1CC558EBED1}" type="presParOf" srcId="{C30BD5B1-80C0-46E1-ACDB-14027F6F7E1D}" destId="{1D045006-6398-41DD-B7FA-386CEC54AE39}" srcOrd="2" destOrd="0" presId="urn:microsoft.com/office/officeart/2018/2/layout/IconVerticalSolidList"/>
    <dgm:cxn modelId="{9270D5E0-4325-45CC-8B51-87214F194631}" type="presParOf" srcId="{C30BD5B1-80C0-46E1-ACDB-14027F6F7E1D}" destId="{2FB0B2C9-A63E-433B-B675-D2D61A4DC8AF}"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065438-C6E3-430E-8B2E-E74BB73E2F8C}">
      <dsp:nvSpPr>
        <dsp:cNvPr id="0" name=""/>
        <dsp:cNvSpPr/>
      </dsp:nvSpPr>
      <dsp:spPr>
        <a:xfrm>
          <a:off x="0" y="744"/>
          <a:ext cx="6496050" cy="625078"/>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50F8BF5-4EB0-4A1A-83B3-904A058F8EE6}">
      <dsp:nvSpPr>
        <dsp:cNvPr id="0" name=""/>
        <dsp:cNvSpPr/>
      </dsp:nvSpPr>
      <dsp:spPr>
        <a:xfrm>
          <a:off x="189086" y="141386"/>
          <a:ext cx="343792" cy="34379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CCAAD13-EC17-4A0A-B78A-9C7A91998021}">
      <dsp:nvSpPr>
        <dsp:cNvPr id="0" name=""/>
        <dsp:cNvSpPr/>
      </dsp:nvSpPr>
      <dsp:spPr>
        <a:xfrm>
          <a:off x="721965" y="744"/>
          <a:ext cx="5774084" cy="6250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154" tIns="66154" rIns="66154" bIns="66154" numCol="1" spcCol="1270" anchor="ctr" anchorCtr="0">
          <a:noAutofit/>
        </a:bodyPr>
        <a:lstStyle/>
        <a:p>
          <a:pPr marL="0" lvl="0" indent="0" algn="l" defTabSz="666750">
            <a:lnSpc>
              <a:spcPct val="100000"/>
            </a:lnSpc>
            <a:spcBef>
              <a:spcPct val="0"/>
            </a:spcBef>
            <a:spcAft>
              <a:spcPct val="35000"/>
            </a:spcAft>
            <a:buNone/>
          </a:pPr>
          <a:r>
            <a:rPr lang="en-US" sz="1500" kern="1200"/>
            <a:t>SLAs drafted by Jeff</a:t>
          </a:r>
        </a:p>
      </dsp:txBody>
      <dsp:txXfrm>
        <a:off x="721965" y="744"/>
        <a:ext cx="5774084" cy="625078"/>
      </dsp:txXfrm>
    </dsp:sp>
    <dsp:sp modelId="{439875E0-EACA-4F57-8E1B-DB3A58D5E796}">
      <dsp:nvSpPr>
        <dsp:cNvPr id="0" name=""/>
        <dsp:cNvSpPr/>
      </dsp:nvSpPr>
      <dsp:spPr>
        <a:xfrm>
          <a:off x="0" y="782091"/>
          <a:ext cx="6496050" cy="625078"/>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6D4BEE3-39BE-4B5E-8FF6-AC9C99F7C81E}">
      <dsp:nvSpPr>
        <dsp:cNvPr id="0" name=""/>
        <dsp:cNvSpPr/>
      </dsp:nvSpPr>
      <dsp:spPr>
        <a:xfrm>
          <a:off x="189086" y="922734"/>
          <a:ext cx="343792" cy="34379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8A29C30-B21A-42E6-A2AC-E059138977A3}">
      <dsp:nvSpPr>
        <dsp:cNvPr id="0" name=""/>
        <dsp:cNvSpPr/>
      </dsp:nvSpPr>
      <dsp:spPr>
        <a:xfrm>
          <a:off x="721965" y="782091"/>
          <a:ext cx="5774084" cy="6250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154" tIns="66154" rIns="66154" bIns="66154" numCol="1" spcCol="1270" anchor="ctr" anchorCtr="0">
          <a:noAutofit/>
        </a:bodyPr>
        <a:lstStyle/>
        <a:p>
          <a:pPr marL="0" lvl="0" indent="0" algn="l" defTabSz="666750">
            <a:lnSpc>
              <a:spcPct val="100000"/>
            </a:lnSpc>
            <a:spcBef>
              <a:spcPct val="0"/>
            </a:spcBef>
            <a:spcAft>
              <a:spcPct val="35000"/>
            </a:spcAft>
            <a:buNone/>
          </a:pPr>
          <a:r>
            <a:rPr lang="en-US" sz="1500" kern="1200"/>
            <a:t>SLAs distributed to Project Leads with detailed instructions</a:t>
          </a:r>
        </a:p>
      </dsp:txBody>
      <dsp:txXfrm>
        <a:off x="721965" y="782091"/>
        <a:ext cx="5774084" cy="625078"/>
      </dsp:txXfrm>
    </dsp:sp>
    <dsp:sp modelId="{AACF61DD-5921-4E39-9120-739BD81332CD}">
      <dsp:nvSpPr>
        <dsp:cNvPr id="0" name=""/>
        <dsp:cNvSpPr/>
      </dsp:nvSpPr>
      <dsp:spPr>
        <a:xfrm>
          <a:off x="0" y="1563439"/>
          <a:ext cx="6496050" cy="625078"/>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D643281-90A8-4B6F-B312-1833C21F7689}">
      <dsp:nvSpPr>
        <dsp:cNvPr id="0" name=""/>
        <dsp:cNvSpPr/>
      </dsp:nvSpPr>
      <dsp:spPr>
        <a:xfrm>
          <a:off x="189086" y="1704082"/>
          <a:ext cx="343792" cy="34379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FA81180-737B-4EAB-AF0E-AAFC1FCBB9F3}">
      <dsp:nvSpPr>
        <dsp:cNvPr id="0" name=""/>
        <dsp:cNvSpPr/>
      </dsp:nvSpPr>
      <dsp:spPr>
        <a:xfrm>
          <a:off x="721965" y="1563439"/>
          <a:ext cx="5774084" cy="6250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154" tIns="66154" rIns="66154" bIns="66154" numCol="1" spcCol="1270" anchor="ctr" anchorCtr="0">
          <a:noAutofit/>
        </a:bodyPr>
        <a:lstStyle/>
        <a:p>
          <a:pPr marL="0" lvl="0" indent="0" algn="l" defTabSz="666750">
            <a:lnSpc>
              <a:spcPct val="100000"/>
            </a:lnSpc>
            <a:spcBef>
              <a:spcPct val="0"/>
            </a:spcBef>
            <a:spcAft>
              <a:spcPct val="35000"/>
            </a:spcAft>
            <a:buNone/>
          </a:pPr>
          <a:r>
            <a:rPr lang="en-US" sz="1500" b="1" kern="1200"/>
            <a:t>Project Leads read the SLA and forward to appropriate business or grants office</a:t>
          </a:r>
          <a:endParaRPr lang="en-US" sz="1500" kern="1200"/>
        </a:p>
      </dsp:txBody>
      <dsp:txXfrm>
        <a:off x="721965" y="1563439"/>
        <a:ext cx="5774084" cy="625078"/>
      </dsp:txXfrm>
    </dsp:sp>
    <dsp:sp modelId="{42426B73-3747-4D49-B5FC-C2453B29D53B}">
      <dsp:nvSpPr>
        <dsp:cNvPr id="0" name=""/>
        <dsp:cNvSpPr/>
      </dsp:nvSpPr>
      <dsp:spPr>
        <a:xfrm>
          <a:off x="0" y="2344787"/>
          <a:ext cx="6496050" cy="625078"/>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E93FA61-B929-46A1-988B-71C29EB0265C}">
      <dsp:nvSpPr>
        <dsp:cNvPr id="0" name=""/>
        <dsp:cNvSpPr/>
      </dsp:nvSpPr>
      <dsp:spPr>
        <a:xfrm>
          <a:off x="189086" y="2485429"/>
          <a:ext cx="343792" cy="34379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5759BA0-FF12-4A93-A896-574F3D97A760}">
      <dsp:nvSpPr>
        <dsp:cNvPr id="0" name=""/>
        <dsp:cNvSpPr/>
      </dsp:nvSpPr>
      <dsp:spPr>
        <a:xfrm>
          <a:off x="721965" y="2344787"/>
          <a:ext cx="5774084" cy="6250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154" tIns="66154" rIns="66154" bIns="66154" numCol="1" spcCol="1270" anchor="ctr" anchorCtr="0">
          <a:noAutofit/>
        </a:bodyPr>
        <a:lstStyle/>
        <a:p>
          <a:pPr marL="0" lvl="0" indent="0" algn="l" defTabSz="666750">
            <a:lnSpc>
              <a:spcPct val="100000"/>
            </a:lnSpc>
            <a:spcBef>
              <a:spcPct val="0"/>
            </a:spcBef>
            <a:spcAft>
              <a:spcPct val="35000"/>
            </a:spcAft>
            <a:buNone/>
          </a:pPr>
          <a:r>
            <a:rPr lang="en-US" sz="1500" b="1" kern="1200"/>
            <a:t>Signatures obtained by business office</a:t>
          </a:r>
          <a:endParaRPr lang="en-US" sz="1500" kern="1200"/>
        </a:p>
      </dsp:txBody>
      <dsp:txXfrm>
        <a:off x="721965" y="2344787"/>
        <a:ext cx="5774084" cy="625078"/>
      </dsp:txXfrm>
    </dsp:sp>
    <dsp:sp modelId="{17A51FBF-CA76-4E78-A17C-332114BAB414}">
      <dsp:nvSpPr>
        <dsp:cNvPr id="0" name=""/>
        <dsp:cNvSpPr/>
      </dsp:nvSpPr>
      <dsp:spPr>
        <a:xfrm>
          <a:off x="0" y="3126134"/>
          <a:ext cx="6496050" cy="625078"/>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97EA10C-A072-4036-B205-E480B483F2B7}">
      <dsp:nvSpPr>
        <dsp:cNvPr id="0" name=""/>
        <dsp:cNvSpPr/>
      </dsp:nvSpPr>
      <dsp:spPr>
        <a:xfrm>
          <a:off x="189086" y="3266777"/>
          <a:ext cx="343792" cy="343792"/>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C37E055-2C8B-440B-A9C9-921A96C127BC}">
      <dsp:nvSpPr>
        <dsp:cNvPr id="0" name=""/>
        <dsp:cNvSpPr/>
      </dsp:nvSpPr>
      <dsp:spPr>
        <a:xfrm>
          <a:off x="721965" y="3126134"/>
          <a:ext cx="5774084" cy="6250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154" tIns="66154" rIns="66154" bIns="66154" numCol="1" spcCol="1270" anchor="ctr" anchorCtr="0">
          <a:noAutofit/>
        </a:bodyPr>
        <a:lstStyle/>
        <a:p>
          <a:pPr marL="0" lvl="0" indent="0" algn="l" defTabSz="666750">
            <a:lnSpc>
              <a:spcPct val="100000"/>
            </a:lnSpc>
            <a:spcBef>
              <a:spcPct val="0"/>
            </a:spcBef>
            <a:spcAft>
              <a:spcPct val="35000"/>
            </a:spcAft>
            <a:buNone/>
          </a:pPr>
          <a:r>
            <a:rPr lang="en-US" sz="1500" kern="1200" dirty="0"/>
            <a:t>SLA and the invoice for first payment (1/2 the award) sent to Jeff </a:t>
          </a:r>
          <a:r>
            <a:rPr lang="en-US" sz="1500" b="1" kern="1200" dirty="0"/>
            <a:t>in one email</a:t>
          </a:r>
          <a:endParaRPr lang="en-US" sz="1500" kern="1200" dirty="0"/>
        </a:p>
      </dsp:txBody>
      <dsp:txXfrm>
        <a:off x="721965" y="3126134"/>
        <a:ext cx="5774084" cy="625078"/>
      </dsp:txXfrm>
    </dsp:sp>
    <dsp:sp modelId="{B893737F-E932-4A0F-8D48-CE94053FC970}">
      <dsp:nvSpPr>
        <dsp:cNvPr id="0" name=""/>
        <dsp:cNvSpPr/>
      </dsp:nvSpPr>
      <dsp:spPr>
        <a:xfrm>
          <a:off x="0" y="3907482"/>
          <a:ext cx="6496050" cy="625078"/>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CE86D37-3593-4ADC-9CEA-CC731FF52646}">
      <dsp:nvSpPr>
        <dsp:cNvPr id="0" name=""/>
        <dsp:cNvSpPr/>
      </dsp:nvSpPr>
      <dsp:spPr>
        <a:xfrm>
          <a:off x="189086" y="4048125"/>
          <a:ext cx="343792" cy="343792"/>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77D817B-EC04-4375-8AAE-4484B4167063}">
      <dsp:nvSpPr>
        <dsp:cNvPr id="0" name=""/>
        <dsp:cNvSpPr/>
      </dsp:nvSpPr>
      <dsp:spPr>
        <a:xfrm>
          <a:off x="721965" y="3907482"/>
          <a:ext cx="5774084" cy="6250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154" tIns="66154" rIns="66154" bIns="66154" numCol="1" spcCol="1270" anchor="ctr" anchorCtr="0">
          <a:noAutofit/>
        </a:bodyPr>
        <a:lstStyle/>
        <a:p>
          <a:pPr marL="0" lvl="0" indent="0" algn="l" defTabSz="666750">
            <a:lnSpc>
              <a:spcPct val="100000"/>
            </a:lnSpc>
            <a:spcBef>
              <a:spcPct val="0"/>
            </a:spcBef>
            <a:spcAft>
              <a:spcPct val="35000"/>
            </a:spcAft>
            <a:buNone/>
          </a:pPr>
          <a:r>
            <a:rPr lang="en-US" sz="1500" kern="1200" dirty="0"/>
            <a:t>Jeff enters signed documents into online system for Board of Regents approvals and signatures</a:t>
          </a:r>
        </a:p>
      </dsp:txBody>
      <dsp:txXfrm>
        <a:off x="721965" y="3907482"/>
        <a:ext cx="5774084" cy="625078"/>
      </dsp:txXfrm>
    </dsp:sp>
    <dsp:sp modelId="{43E2AA20-FADC-4A00-BFB0-01E313B62C4A}">
      <dsp:nvSpPr>
        <dsp:cNvPr id="0" name=""/>
        <dsp:cNvSpPr/>
      </dsp:nvSpPr>
      <dsp:spPr>
        <a:xfrm>
          <a:off x="0" y="4688830"/>
          <a:ext cx="6496050" cy="625078"/>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D421E48-98CD-4851-A163-9F6AB6AEDADC}">
      <dsp:nvSpPr>
        <dsp:cNvPr id="0" name=""/>
        <dsp:cNvSpPr/>
      </dsp:nvSpPr>
      <dsp:spPr>
        <a:xfrm>
          <a:off x="189086" y="4829472"/>
          <a:ext cx="343792" cy="343792"/>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DF439D4-76E2-4B84-B84F-158545231120}">
      <dsp:nvSpPr>
        <dsp:cNvPr id="0" name=""/>
        <dsp:cNvSpPr/>
      </dsp:nvSpPr>
      <dsp:spPr>
        <a:xfrm>
          <a:off x="721965" y="4688830"/>
          <a:ext cx="5774084" cy="6250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154" tIns="66154" rIns="66154" bIns="66154" numCol="1" spcCol="1270" anchor="ctr" anchorCtr="0">
          <a:noAutofit/>
        </a:bodyPr>
        <a:lstStyle/>
        <a:p>
          <a:pPr marL="0" lvl="0" indent="0" algn="l" defTabSz="666750">
            <a:lnSpc>
              <a:spcPct val="100000"/>
            </a:lnSpc>
            <a:spcBef>
              <a:spcPct val="0"/>
            </a:spcBef>
            <a:spcAft>
              <a:spcPct val="35000"/>
            </a:spcAft>
            <a:buNone/>
          </a:pPr>
          <a:r>
            <a:rPr lang="en-US" sz="1500" kern="1200" dirty="0"/>
            <a:t>Funds distributed from USG business office to institution: 50% now, 50% upon receiving Final Report</a:t>
          </a:r>
        </a:p>
      </dsp:txBody>
      <dsp:txXfrm>
        <a:off x="721965" y="4688830"/>
        <a:ext cx="5774084" cy="625078"/>
      </dsp:txXfrm>
    </dsp:sp>
    <dsp:sp modelId="{24F3D907-737B-4283-A618-F7F2A32D9E7E}">
      <dsp:nvSpPr>
        <dsp:cNvPr id="0" name=""/>
        <dsp:cNvSpPr/>
      </dsp:nvSpPr>
      <dsp:spPr>
        <a:xfrm>
          <a:off x="0" y="5470177"/>
          <a:ext cx="6496050" cy="625078"/>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86682A9-FBB9-4CD8-9B65-CECB8690B108}">
      <dsp:nvSpPr>
        <dsp:cNvPr id="0" name=""/>
        <dsp:cNvSpPr/>
      </dsp:nvSpPr>
      <dsp:spPr>
        <a:xfrm>
          <a:off x="189086" y="5610820"/>
          <a:ext cx="343792" cy="343792"/>
        </a:xfrm>
        <a:prstGeom prst="rect">
          <a:avLst/>
        </a:prstGeom>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FB0B2C9-A63E-433B-B675-D2D61A4DC8AF}">
      <dsp:nvSpPr>
        <dsp:cNvPr id="0" name=""/>
        <dsp:cNvSpPr/>
      </dsp:nvSpPr>
      <dsp:spPr>
        <a:xfrm>
          <a:off x="721965" y="5470177"/>
          <a:ext cx="5774084" cy="6250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154" tIns="66154" rIns="66154" bIns="66154" numCol="1" spcCol="1270" anchor="ctr" anchorCtr="0">
          <a:noAutofit/>
        </a:bodyPr>
        <a:lstStyle/>
        <a:p>
          <a:pPr marL="0" lvl="0" indent="0" algn="l" defTabSz="666750">
            <a:lnSpc>
              <a:spcPct val="100000"/>
            </a:lnSpc>
            <a:spcBef>
              <a:spcPct val="0"/>
            </a:spcBef>
            <a:spcAft>
              <a:spcPct val="35000"/>
            </a:spcAft>
            <a:buNone/>
          </a:pPr>
          <a:r>
            <a:rPr lang="en-US" sz="1500" kern="1200"/>
            <a:t>Jeff is point of contact for SLA status</a:t>
          </a:r>
        </a:p>
      </dsp:txBody>
      <dsp:txXfrm>
        <a:off x="721965" y="5470177"/>
        <a:ext cx="5774084" cy="625078"/>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32FB7CC6-01FA-1D40-A589-66DA7F8209E3}" type="datetimeFigureOut">
              <a:rPr lang="en-US" smtClean="0"/>
              <a:t>10/25/2019</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B98387F0-044C-F941-B416-3230B48B562A}" type="slidenum">
              <a:rPr lang="en-US" smtClean="0"/>
              <a:t>‹#›</a:t>
            </a:fld>
            <a:endParaRPr lang="en-US"/>
          </a:p>
        </p:txBody>
      </p:sp>
    </p:spTree>
    <p:extLst>
      <p:ext uri="{BB962C8B-B14F-4D97-AF65-F5344CB8AC3E}">
        <p14:creationId xmlns:p14="http://schemas.microsoft.com/office/powerpoint/2010/main" val="33792950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83B4469D-F513-8C41-A5AD-6B8183AF1DF2}" type="datetimeFigureOut">
              <a:rPr lang="en-US" smtClean="0"/>
              <a:t>10/25/2019</a:t>
            </a:fld>
            <a:endParaRPr lang="en-US"/>
          </a:p>
        </p:txBody>
      </p:sp>
      <p:sp>
        <p:nvSpPr>
          <p:cNvPr id="4" name="Slide Image Placeholder 3"/>
          <p:cNvSpPr>
            <a:spLocks noGrp="1" noRot="1" noChangeAspect="1"/>
          </p:cNvSpPr>
          <p:nvPr>
            <p:ph type="sldImg" idx="2"/>
          </p:nvPr>
        </p:nvSpPr>
        <p:spPr>
          <a:xfrm>
            <a:off x="330200" y="696913"/>
            <a:ext cx="61976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EF12F37E-E12D-A944-8DE1-44CD2D675B99}" type="slidenum">
              <a:rPr lang="en-US" smtClean="0"/>
              <a:t>‹#›</a:t>
            </a:fld>
            <a:endParaRPr lang="en-US"/>
          </a:p>
        </p:txBody>
      </p:sp>
    </p:spTree>
    <p:extLst>
      <p:ext uri="{BB962C8B-B14F-4D97-AF65-F5344CB8AC3E}">
        <p14:creationId xmlns:p14="http://schemas.microsoft.com/office/powerpoint/2010/main" val="164344676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10.xml.rels><?xml version="1.0" encoding="UTF-8" standalone="yes"?>
<Relationships xmlns="http://schemas.openxmlformats.org/package/2006/relationships"><Relationship Id="rId3" Type="http://schemas.openxmlformats.org/officeDocument/2006/relationships/slide" Target="../slides/slide17.xml"/><Relationship Id="rId2" Type="http://schemas.openxmlformats.org/officeDocument/2006/relationships/notesMaster" Target="../notesMasters/notesMaster1.xml"/><Relationship Id="rId1" Type="http://schemas.openxmlformats.org/officeDocument/2006/relationships/tags" Target="../tags/tag10.xml"/></Relationships>
</file>

<file path=ppt/notesSlides/_rels/notesSlide11.xml.rels><?xml version="1.0" encoding="UTF-8" standalone="yes"?>
<Relationships xmlns="http://schemas.openxmlformats.org/package/2006/relationships"><Relationship Id="rId3" Type="http://schemas.openxmlformats.org/officeDocument/2006/relationships/slide" Target="../slides/slide18.xml"/><Relationship Id="rId2" Type="http://schemas.openxmlformats.org/officeDocument/2006/relationships/notesMaster" Target="../notesMasters/notesMaster1.xml"/><Relationship Id="rId1" Type="http://schemas.openxmlformats.org/officeDocument/2006/relationships/tags" Target="../tags/tag11.xml"/></Relationships>
</file>

<file path=ppt/notesSlides/_rels/notesSlide12.xml.rels><?xml version="1.0" encoding="UTF-8" standalone="yes"?>
<Relationships xmlns="http://schemas.openxmlformats.org/package/2006/relationships"><Relationship Id="rId3" Type="http://schemas.openxmlformats.org/officeDocument/2006/relationships/slide" Target="../slides/slide23.xml"/><Relationship Id="rId2" Type="http://schemas.openxmlformats.org/officeDocument/2006/relationships/notesMaster" Target="../notesMasters/notesMaster1.xml"/><Relationship Id="rId1" Type="http://schemas.openxmlformats.org/officeDocument/2006/relationships/tags" Target="../tags/tag12.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notesMaster" Target="../notesMasters/notesMaster1.xml"/><Relationship Id="rId1" Type="http://schemas.openxmlformats.org/officeDocument/2006/relationships/tags" Target="../tags/tag5.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notesMaster" Target="../notesMasters/notesMaster1.xml"/><Relationship Id="rId1" Type="http://schemas.openxmlformats.org/officeDocument/2006/relationships/tags" Target="../tags/tag6.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notesMaster" Target="../notesMasters/notesMaster1.xml"/><Relationship Id="rId1" Type="http://schemas.openxmlformats.org/officeDocument/2006/relationships/tags" Target="../tags/tag7.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13.xml"/><Relationship Id="rId2" Type="http://schemas.openxmlformats.org/officeDocument/2006/relationships/notesMaster" Target="../notesMasters/notesMaster1.xml"/><Relationship Id="rId1" Type="http://schemas.openxmlformats.org/officeDocument/2006/relationships/tags" Target="../tags/tag8.xml"/></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14.xml"/><Relationship Id="rId2" Type="http://schemas.openxmlformats.org/officeDocument/2006/relationships/notesMaster" Target="../notesMasters/notesMaster1.xml"/><Relationship Id="rId1" Type="http://schemas.openxmlformats.org/officeDocument/2006/relationships/tags" Target="../tags/tag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EF12F37E-E12D-A944-8DE1-44CD2D675B99}" type="slidenum">
              <a:rPr lang="en-US" smtClean="0"/>
              <a:t>1</a:t>
            </a:fld>
            <a:endParaRPr lang="en-US"/>
          </a:p>
        </p:txBody>
      </p:sp>
    </p:spTree>
    <p:extLst>
      <p:ext uri="{BB962C8B-B14F-4D97-AF65-F5344CB8AC3E}">
        <p14:creationId xmlns:p14="http://schemas.microsoft.com/office/powerpoint/2010/main" val="10758424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EF12F37E-E12D-A944-8DE1-44CD2D675B99}" type="slidenum">
              <a:rPr lang="en-US" smtClean="0"/>
              <a:t>17</a:t>
            </a:fld>
            <a:endParaRPr lang="en-US"/>
          </a:p>
        </p:txBody>
      </p:sp>
    </p:spTree>
    <p:extLst>
      <p:ext uri="{BB962C8B-B14F-4D97-AF65-F5344CB8AC3E}">
        <p14:creationId xmlns:p14="http://schemas.microsoft.com/office/powerpoint/2010/main" val="29597658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EF12F37E-E12D-A944-8DE1-44CD2D675B99}" type="slidenum">
              <a:rPr lang="en-US" smtClean="0"/>
              <a:t>18</a:t>
            </a:fld>
            <a:endParaRPr lang="en-US"/>
          </a:p>
        </p:txBody>
      </p:sp>
    </p:spTree>
    <p:extLst>
      <p:ext uri="{BB962C8B-B14F-4D97-AF65-F5344CB8AC3E}">
        <p14:creationId xmlns:p14="http://schemas.microsoft.com/office/powerpoint/2010/main" val="36348504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EF12F37E-E12D-A944-8DE1-44CD2D675B99}" type="slidenum">
              <a:rPr lang="en-US" smtClean="0"/>
              <a:t>23</a:t>
            </a:fld>
            <a:endParaRPr lang="en-US"/>
          </a:p>
        </p:txBody>
      </p:sp>
    </p:spTree>
    <p:extLst>
      <p:ext uri="{BB962C8B-B14F-4D97-AF65-F5344CB8AC3E}">
        <p14:creationId xmlns:p14="http://schemas.microsoft.com/office/powerpoint/2010/main" val="29711592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EF12F37E-E12D-A944-8DE1-44CD2D675B99}" type="slidenum">
              <a:rPr lang="en-US" smtClean="0"/>
              <a:t>5</a:t>
            </a:fld>
            <a:endParaRPr lang="en-US"/>
          </a:p>
        </p:txBody>
      </p:sp>
    </p:spTree>
    <p:extLst>
      <p:ext uri="{BB962C8B-B14F-4D97-AF65-F5344CB8AC3E}">
        <p14:creationId xmlns:p14="http://schemas.microsoft.com/office/powerpoint/2010/main" val="34129588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EF12F37E-E12D-A944-8DE1-44CD2D675B99}" type="slidenum">
              <a:rPr lang="en-US" smtClean="0"/>
              <a:t>8</a:t>
            </a:fld>
            <a:endParaRPr lang="en-US"/>
          </a:p>
        </p:txBody>
      </p:sp>
    </p:spTree>
    <p:extLst>
      <p:ext uri="{BB962C8B-B14F-4D97-AF65-F5344CB8AC3E}">
        <p14:creationId xmlns:p14="http://schemas.microsoft.com/office/powerpoint/2010/main" val="13417938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EF12F37E-E12D-A944-8DE1-44CD2D675B99}" type="slidenum">
              <a:rPr lang="en-US" smtClean="0"/>
              <a:t>9</a:t>
            </a:fld>
            <a:endParaRPr lang="en-US"/>
          </a:p>
        </p:txBody>
      </p:sp>
    </p:spTree>
    <p:extLst>
      <p:ext uri="{BB962C8B-B14F-4D97-AF65-F5344CB8AC3E}">
        <p14:creationId xmlns:p14="http://schemas.microsoft.com/office/powerpoint/2010/main" val="7375603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EF12F37E-E12D-A944-8DE1-44CD2D675B99}" type="slidenum">
              <a:rPr lang="en-US" smtClean="0"/>
              <a:t>10</a:t>
            </a:fld>
            <a:endParaRPr lang="en-US"/>
          </a:p>
        </p:txBody>
      </p:sp>
    </p:spTree>
    <p:extLst>
      <p:ext uri="{BB962C8B-B14F-4D97-AF65-F5344CB8AC3E}">
        <p14:creationId xmlns:p14="http://schemas.microsoft.com/office/powerpoint/2010/main" val="3020605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EF12F37E-E12D-A944-8DE1-44CD2D675B99}" type="slidenum">
              <a:rPr lang="en-US" smtClean="0"/>
              <a:t>11</a:t>
            </a:fld>
            <a:endParaRPr lang="en-US"/>
          </a:p>
        </p:txBody>
      </p:sp>
    </p:spTree>
    <p:extLst>
      <p:ext uri="{BB962C8B-B14F-4D97-AF65-F5344CB8AC3E}">
        <p14:creationId xmlns:p14="http://schemas.microsoft.com/office/powerpoint/2010/main" val="13118144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EF12F37E-E12D-A944-8DE1-44CD2D675B99}" type="slidenum">
              <a:rPr lang="en-US" smtClean="0"/>
              <a:t>12</a:t>
            </a:fld>
            <a:endParaRPr lang="en-US"/>
          </a:p>
        </p:txBody>
      </p:sp>
    </p:spTree>
    <p:extLst>
      <p:ext uri="{BB962C8B-B14F-4D97-AF65-F5344CB8AC3E}">
        <p14:creationId xmlns:p14="http://schemas.microsoft.com/office/powerpoint/2010/main" val="24717111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EF12F37E-E12D-A944-8DE1-44CD2D675B99}" type="slidenum">
              <a:rPr lang="en-US" smtClean="0"/>
              <a:t>13</a:t>
            </a:fld>
            <a:endParaRPr lang="en-US"/>
          </a:p>
        </p:txBody>
      </p:sp>
    </p:spTree>
    <p:extLst>
      <p:ext uri="{BB962C8B-B14F-4D97-AF65-F5344CB8AC3E}">
        <p14:creationId xmlns:p14="http://schemas.microsoft.com/office/powerpoint/2010/main" val="22941873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EF12F37E-E12D-A944-8DE1-44CD2D675B99}" type="slidenum">
              <a:rPr lang="en-US" smtClean="0"/>
              <a:t>14</a:t>
            </a:fld>
            <a:endParaRPr lang="en-US"/>
          </a:p>
        </p:txBody>
      </p:sp>
    </p:spTree>
    <p:extLst>
      <p:ext uri="{BB962C8B-B14F-4D97-AF65-F5344CB8AC3E}">
        <p14:creationId xmlns:p14="http://schemas.microsoft.com/office/powerpoint/2010/main" val="37963585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371601"/>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2766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178053C8-36F0-4525-AA90-EC51E0C009D8}" type="datetimeFigureOut">
              <a:rPr lang="en-US" smtClean="0"/>
              <a:t>10/25/2019</a:t>
            </a:fld>
            <a:endParaRPr lang="en-US"/>
          </a:p>
        </p:txBody>
      </p:sp>
      <p:sp>
        <p:nvSpPr>
          <p:cNvPr id="5" name="Footer Placeholder 4"/>
          <p:cNvSpPr>
            <a:spLocks noGrp="1"/>
          </p:cNvSpPr>
          <p:nvPr>
            <p:ph type="ftr" sz="quarter" idx="11"/>
          </p:nvPr>
        </p:nvSpPr>
        <p:spPr>
          <a:xfrm>
            <a:off x="7620000" y="5791200"/>
            <a:ext cx="4267200" cy="838200"/>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C120CBE5-5787-466D-872D-48D31A4539B4}" type="slidenum">
              <a:rPr lang="en-US" smtClean="0"/>
              <a:t>‹#›</a:t>
            </a:fld>
            <a:endParaRPr lang="en-US"/>
          </a:p>
        </p:txBody>
      </p:sp>
    </p:spTree>
    <p:extLst>
      <p:ext uri="{BB962C8B-B14F-4D97-AF65-F5344CB8AC3E}">
        <p14:creationId xmlns:p14="http://schemas.microsoft.com/office/powerpoint/2010/main" val="5041004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178053C8-36F0-4525-AA90-EC51E0C009D8}" type="datetimeFigureOut">
              <a:rPr lang="en-US" smtClean="0"/>
              <a:t>10/25/2019</a:t>
            </a:fld>
            <a:endParaRPr lang="en-US"/>
          </a:p>
        </p:txBody>
      </p:sp>
      <p:sp>
        <p:nvSpPr>
          <p:cNvPr id="5" name="Footer Placeholder 4"/>
          <p:cNvSpPr>
            <a:spLocks noGrp="1"/>
          </p:cNvSpPr>
          <p:nvPr>
            <p:ph type="ftr" sz="quarter" idx="11"/>
          </p:nvPr>
        </p:nvSpPr>
        <p:spPr>
          <a:xfrm>
            <a:off x="7620000" y="5791200"/>
            <a:ext cx="4267200" cy="838200"/>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C120CBE5-5787-466D-872D-48D31A4539B4}" type="slidenum">
              <a:rPr lang="en-US" smtClean="0"/>
              <a:t>‹#›</a:t>
            </a:fld>
            <a:endParaRPr lang="en-US"/>
          </a:p>
        </p:txBody>
      </p:sp>
    </p:spTree>
    <p:extLst>
      <p:ext uri="{BB962C8B-B14F-4D97-AF65-F5344CB8AC3E}">
        <p14:creationId xmlns:p14="http://schemas.microsoft.com/office/powerpoint/2010/main" val="28932289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178053C8-36F0-4525-AA90-EC51E0C009D8}" type="datetimeFigureOut">
              <a:rPr lang="en-US" smtClean="0"/>
              <a:t>10/25/2019</a:t>
            </a:fld>
            <a:endParaRPr lang="en-US"/>
          </a:p>
        </p:txBody>
      </p:sp>
      <p:sp>
        <p:nvSpPr>
          <p:cNvPr id="5" name="Footer Placeholder 4"/>
          <p:cNvSpPr>
            <a:spLocks noGrp="1"/>
          </p:cNvSpPr>
          <p:nvPr>
            <p:ph type="ftr" sz="quarter" idx="11"/>
          </p:nvPr>
        </p:nvSpPr>
        <p:spPr>
          <a:xfrm>
            <a:off x="7620000" y="5791200"/>
            <a:ext cx="4267200" cy="838200"/>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C120CBE5-5787-466D-872D-48D31A4539B4}" type="slidenum">
              <a:rPr lang="en-US" smtClean="0"/>
              <a:t>‹#›</a:t>
            </a:fld>
            <a:endParaRPr lang="en-US"/>
          </a:p>
        </p:txBody>
      </p:sp>
    </p:spTree>
    <p:extLst>
      <p:ext uri="{BB962C8B-B14F-4D97-AF65-F5344CB8AC3E}">
        <p14:creationId xmlns:p14="http://schemas.microsoft.com/office/powerpoint/2010/main" val="1786566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78053C8-36F0-4525-AA90-EC51E0C009D8}" type="datetimeFigureOut">
              <a:rPr lang="en-US" smtClean="0"/>
              <a:t>10/25/2019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0CBE5-5787-466D-872D-48D31A4539B4}" type="slidenum">
              <a:rPr lang="en-US" smtClean="0"/>
              <a:t>‹#›</a:t>
            </a:fld>
            <a:endParaRPr lang="en-US"/>
          </a:p>
        </p:txBody>
      </p:sp>
    </p:spTree>
    <p:extLst>
      <p:ext uri="{BB962C8B-B14F-4D97-AF65-F5344CB8AC3E}">
        <p14:creationId xmlns:p14="http://schemas.microsoft.com/office/powerpoint/2010/main" val="31170128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10/25/2019</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0040186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78053C8-36F0-4525-AA90-EC51E0C009D8}" type="datetimeFigureOut">
              <a:rPr lang="en-US" smtClean="0"/>
              <a:t>10/25/2019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0CBE5-5787-466D-872D-48D31A4539B4}" type="slidenum">
              <a:rPr lang="en-US" smtClean="0"/>
              <a:t>‹#›</a:t>
            </a:fld>
            <a:endParaRPr lang="en-US"/>
          </a:p>
        </p:txBody>
      </p:sp>
    </p:spTree>
    <p:extLst>
      <p:ext uri="{BB962C8B-B14F-4D97-AF65-F5344CB8AC3E}">
        <p14:creationId xmlns:p14="http://schemas.microsoft.com/office/powerpoint/2010/main" val="37738381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78053C8-36F0-4525-AA90-EC51E0C009D8}" type="datetimeFigureOut">
              <a:rPr lang="en-US" smtClean="0"/>
              <a:t>10/25/2019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20CBE5-5787-466D-872D-48D31A4539B4}" type="slidenum">
              <a:rPr lang="en-US" smtClean="0"/>
              <a:t>‹#›</a:t>
            </a:fld>
            <a:endParaRPr lang="en-US"/>
          </a:p>
        </p:txBody>
      </p:sp>
    </p:spTree>
    <p:extLst>
      <p:ext uri="{BB962C8B-B14F-4D97-AF65-F5344CB8AC3E}">
        <p14:creationId xmlns:p14="http://schemas.microsoft.com/office/powerpoint/2010/main" val="22264857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78053C8-36F0-4525-AA90-EC51E0C009D8}" type="datetimeFigureOut">
              <a:rPr lang="en-US" smtClean="0"/>
              <a:t>10/25/2019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20CBE5-5787-466D-872D-48D31A4539B4}" type="slidenum">
              <a:rPr lang="en-US" smtClean="0"/>
              <a:t>‹#›</a:t>
            </a:fld>
            <a:endParaRPr lang="en-US"/>
          </a:p>
        </p:txBody>
      </p:sp>
    </p:spTree>
    <p:extLst>
      <p:ext uri="{BB962C8B-B14F-4D97-AF65-F5344CB8AC3E}">
        <p14:creationId xmlns:p14="http://schemas.microsoft.com/office/powerpoint/2010/main" val="12499958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178053C8-36F0-4525-AA90-EC51E0C009D8}" type="datetimeFigureOut">
              <a:rPr lang="en-US" smtClean="0"/>
              <a:t>10/25/2019</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C120CBE5-5787-466D-872D-48D31A4539B4}" type="slidenum">
              <a:rPr lang="en-US" smtClean="0"/>
              <a:t>‹#›</a:t>
            </a:fld>
            <a:endParaRPr lang="en-US"/>
          </a:p>
        </p:txBody>
      </p:sp>
    </p:spTree>
    <p:extLst>
      <p:ext uri="{BB962C8B-B14F-4D97-AF65-F5344CB8AC3E}">
        <p14:creationId xmlns:p14="http://schemas.microsoft.com/office/powerpoint/2010/main" val="10274865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178053C8-36F0-4525-AA90-EC51E0C009D8}" type="datetimeFigureOut">
              <a:rPr lang="en-US" smtClean="0"/>
              <a:t>10/25/2019</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C120CBE5-5787-466D-872D-48D31A4539B4}" type="slidenum">
              <a:rPr lang="en-US" smtClean="0"/>
              <a:t>‹#›</a:t>
            </a:fld>
            <a:endParaRPr lang="en-US"/>
          </a:p>
        </p:txBody>
      </p:sp>
    </p:spTree>
    <p:extLst>
      <p:ext uri="{BB962C8B-B14F-4D97-AF65-F5344CB8AC3E}">
        <p14:creationId xmlns:p14="http://schemas.microsoft.com/office/powerpoint/2010/main" val="33924579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178053C8-36F0-4525-AA90-EC51E0C009D8}" type="datetimeFigureOut">
              <a:rPr lang="en-US" smtClean="0"/>
              <a:t>10/25/2019</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C120CBE5-5787-466D-872D-48D31A4539B4}" type="slidenum">
              <a:rPr lang="en-US" smtClean="0"/>
              <a:t>‹#›</a:t>
            </a:fld>
            <a:endParaRPr lang="en-US"/>
          </a:p>
        </p:txBody>
      </p:sp>
    </p:spTree>
    <p:extLst>
      <p:ext uri="{BB962C8B-B14F-4D97-AF65-F5344CB8AC3E}">
        <p14:creationId xmlns:p14="http://schemas.microsoft.com/office/powerpoint/2010/main" val="3590687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685801"/>
            <a:ext cx="10972800" cy="47244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123176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78053C8-36F0-4525-AA90-EC51E0C009D8}" type="datetimeFigureOut">
              <a:rPr lang="en-US" smtClean="0"/>
              <a:t>10/25/2019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20CBE5-5787-466D-872D-48D31A4539B4}" type="slidenum">
              <a:rPr lang="en-US" smtClean="0"/>
              <a:t>‹#›</a:t>
            </a:fld>
            <a:endParaRPr lang="en-US"/>
          </a:p>
        </p:txBody>
      </p:sp>
    </p:spTree>
    <p:extLst>
      <p:ext uri="{BB962C8B-B14F-4D97-AF65-F5344CB8AC3E}">
        <p14:creationId xmlns:p14="http://schemas.microsoft.com/office/powerpoint/2010/main" val="18581410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10/25/2019</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4080008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10/25/2019</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1788488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10/25/2019</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40863734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800" b="1" i="0" cap="none"/>
            </a:lvl1pPr>
          </a:lstStyle>
          <a:p>
            <a:r>
              <a:rPr lang="en-US" dirty="0"/>
              <a:t>Click to edit Master title style</a:t>
            </a:r>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10/25/2019</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9399168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10/25/2019</a:t>
            </a:fld>
            <a:endParaRPr lang="en-US" dirty="0"/>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4032540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10/25/2019</a:t>
            </a:fld>
            <a:endParaRPr lang="en-US" dirty="0"/>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8692536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78053C8-36F0-4525-AA90-EC51E0C009D8}" type="datetimeFigureOut">
              <a:rPr lang="en-US" smtClean="0"/>
              <a:t>10/25/2019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0CBE5-5787-466D-872D-48D31A4539B4}" type="slidenum">
              <a:rPr lang="en-US" smtClean="0"/>
              <a:t>‹#›</a:t>
            </a:fld>
            <a:endParaRPr lang="en-US"/>
          </a:p>
        </p:txBody>
      </p:sp>
    </p:spTree>
    <p:extLst>
      <p:ext uri="{BB962C8B-B14F-4D97-AF65-F5344CB8AC3E}">
        <p14:creationId xmlns:p14="http://schemas.microsoft.com/office/powerpoint/2010/main" val="14630340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78053C8-36F0-4525-AA90-EC51E0C009D8}" type="datetimeFigureOut">
              <a:rPr lang="en-US" smtClean="0"/>
              <a:t>10/25/2019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0CBE5-5787-466D-872D-48D31A4539B4}" type="slidenum">
              <a:rPr lang="en-US" smtClean="0"/>
              <a:t>‹#›</a:t>
            </a:fld>
            <a:endParaRPr lang="en-US"/>
          </a:p>
        </p:txBody>
      </p:sp>
    </p:spTree>
    <p:extLst>
      <p:ext uri="{BB962C8B-B14F-4D97-AF65-F5344CB8AC3E}">
        <p14:creationId xmlns:p14="http://schemas.microsoft.com/office/powerpoint/2010/main" val="30139929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685801"/>
            <a:ext cx="10972800" cy="47244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968199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178053C8-36F0-4525-AA90-EC51E0C009D8}" type="datetimeFigureOut">
              <a:rPr lang="en-US" smtClean="0"/>
              <a:t>10/25/2019</a:t>
            </a:fld>
            <a:endParaRPr lang="en-US"/>
          </a:p>
        </p:txBody>
      </p:sp>
      <p:sp>
        <p:nvSpPr>
          <p:cNvPr id="5" name="Footer Placeholder 4"/>
          <p:cNvSpPr>
            <a:spLocks noGrp="1"/>
          </p:cNvSpPr>
          <p:nvPr>
            <p:ph type="ftr" sz="quarter" idx="11"/>
          </p:nvPr>
        </p:nvSpPr>
        <p:spPr>
          <a:xfrm>
            <a:off x="7620000" y="5791200"/>
            <a:ext cx="4267200" cy="838200"/>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C120CBE5-5787-466D-872D-48D31A4539B4}" type="slidenum">
              <a:rPr lang="en-US" smtClean="0"/>
              <a:t>‹#›</a:t>
            </a:fld>
            <a:endParaRPr lang="en-US"/>
          </a:p>
        </p:txBody>
      </p:sp>
    </p:spTree>
    <p:extLst>
      <p:ext uri="{BB962C8B-B14F-4D97-AF65-F5344CB8AC3E}">
        <p14:creationId xmlns:p14="http://schemas.microsoft.com/office/powerpoint/2010/main" val="34846830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64260-C750-401D-B2A7-51467627EB5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88DADC9-33DD-4491-B827-F0EE1836D68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86306AE-AC33-43F0-AB9D-6D80D6883519}"/>
              </a:ext>
            </a:extLst>
          </p:cNvPr>
          <p:cNvSpPr>
            <a:spLocks noGrp="1"/>
          </p:cNvSpPr>
          <p:nvPr>
            <p:ph type="dt" sz="half" idx="10"/>
          </p:nvPr>
        </p:nvSpPr>
        <p:spPr/>
        <p:txBody>
          <a:bodyPr/>
          <a:lstStyle/>
          <a:p>
            <a:fld id="{D9459BCB-23B1-40B8-B957-40761C74EEC5}" type="datetimeFigureOut">
              <a:rPr lang="en-US" smtClean="0"/>
              <a:t>10/25/2019</a:t>
            </a:fld>
            <a:endParaRPr lang="en-US"/>
          </a:p>
        </p:txBody>
      </p:sp>
      <p:sp>
        <p:nvSpPr>
          <p:cNvPr id="5" name="Footer Placeholder 4">
            <a:extLst>
              <a:ext uri="{FF2B5EF4-FFF2-40B4-BE49-F238E27FC236}">
                <a16:creationId xmlns:a16="http://schemas.microsoft.com/office/drawing/2014/main" id="{015E27C1-AF50-4C81-83F3-E488EFC2E6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353CB2-20BE-4116-BAE0-F00DF96CAEB5}"/>
              </a:ext>
            </a:extLst>
          </p:cNvPr>
          <p:cNvSpPr>
            <a:spLocks noGrp="1"/>
          </p:cNvSpPr>
          <p:nvPr>
            <p:ph type="sldNum" sz="quarter" idx="12"/>
          </p:nvPr>
        </p:nvSpPr>
        <p:spPr/>
        <p:txBody>
          <a:bodyPr/>
          <a:lstStyle/>
          <a:p>
            <a:fld id="{6425B0B6-7799-47A3-8054-015E35B73F7D}" type="slidenum">
              <a:rPr lang="en-US" smtClean="0"/>
              <a:t>‹#›</a:t>
            </a:fld>
            <a:endParaRPr lang="en-US"/>
          </a:p>
        </p:txBody>
      </p:sp>
    </p:spTree>
    <p:extLst>
      <p:ext uri="{BB962C8B-B14F-4D97-AF65-F5344CB8AC3E}">
        <p14:creationId xmlns:p14="http://schemas.microsoft.com/office/powerpoint/2010/main" val="10332657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847D6-AFA7-47BC-B95F-0F66DA63DF0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24A994-1813-4DC6-A5F6-D357EBB910D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62C068-1CF6-4BA6-9A6E-D3D610D92ED6}"/>
              </a:ext>
            </a:extLst>
          </p:cNvPr>
          <p:cNvSpPr>
            <a:spLocks noGrp="1"/>
          </p:cNvSpPr>
          <p:nvPr>
            <p:ph type="dt" sz="half" idx="10"/>
          </p:nvPr>
        </p:nvSpPr>
        <p:spPr/>
        <p:txBody>
          <a:bodyPr/>
          <a:lstStyle/>
          <a:p>
            <a:fld id="{D9459BCB-23B1-40B8-B957-40761C74EEC5}" type="datetimeFigureOut">
              <a:rPr lang="en-US" smtClean="0"/>
              <a:t>10/25/2019</a:t>
            </a:fld>
            <a:endParaRPr lang="en-US"/>
          </a:p>
        </p:txBody>
      </p:sp>
      <p:sp>
        <p:nvSpPr>
          <p:cNvPr id="5" name="Footer Placeholder 4">
            <a:extLst>
              <a:ext uri="{FF2B5EF4-FFF2-40B4-BE49-F238E27FC236}">
                <a16:creationId xmlns:a16="http://schemas.microsoft.com/office/drawing/2014/main" id="{916225E7-BADB-42A0-91BD-03F054AE9A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0C0878-A313-474C-9BB5-86C0BEE9DB4C}"/>
              </a:ext>
            </a:extLst>
          </p:cNvPr>
          <p:cNvSpPr>
            <a:spLocks noGrp="1"/>
          </p:cNvSpPr>
          <p:nvPr>
            <p:ph type="sldNum" sz="quarter" idx="12"/>
          </p:nvPr>
        </p:nvSpPr>
        <p:spPr/>
        <p:txBody>
          <a:bodyPr/>
          <a:lstStyle/>
          <a:p>
            <a:fld id="{6425B0B6-7799-47A3-8054-015E35B73F7D}" type="slidenum">
              <a:rPr lang="en-US" smtClean="0"/>
              <a:t>‹#›</a:t>
            </a:fld>
            <a:endParaRPr lang="en-US"/>
          </a:p>
        </p:txBody>
      </p:sp>
    </p:spTree>
    <p:extLst>
      <p:ext uri="{BB962C8B-B14F-4D97-AF65-F5344CB8AC3E}">
        <p14:creationId xmlns:p14="http://schemas.microsoft.com/office/powerpoint/2010/main" val="36713220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0C94A-2EBA-49AB-8E62-EE42F57A87F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FE63E04-05D3-4D5E-96BD-DAF36C10FC2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DD0EA4F-53D7-42FE-8CEF-FBBE96C9513B}"/>
              </a:ext>
            </a:extLst>
          </p:cNvPr>
          <p:cNvSpPr>
            <a:spLocks noGrp="1"/>
          </p:cNvSpPr>
          <p:nvPr>
            <p:ph type="dt" sz="half" idx="10"/>
          </p:nvPr>
        </p:nvSpPr>
        <p:spPr/>
        <p:txBody>
          <a:bodyPr/>
          <a:lstStyle/>
          <a:p>
            <a:fld id="{D9459BCB-23B1-40B8-B957-40761C74EEC5}" type="datetimeFigureOut">
              <a:rPr lang="en-US" smtClean="0"/>
              <a:t>10/25/2019</a:t>
            </a:fld>
            <a:endParaRPr lang="en-US"/>
          </a:p>
        </p:txBody>
      </p:sp>
      <p:sp>
        <p:nvSpPr>
          <p:cNvPr id="5" name="Footer Placeholder 4">
            <a:extLst>
              <a:ext uri="{FF2B5EF4-FFF2-40B4-BE49-F238E27FC236}">
                <a16:creationId xmlns:a16="http://schemas.microsoft.com/office/drawing/2014/main" id="{5DCAC74A-7885-497E-9E25-5CD2F30A80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320AE4-FAAF-4331-806B-3707196168DF}"/>
              </a:ext>
            </a:extLst>
          </p:cNvPr>
          <p:cNvSpPr>
            <a:spLocks noGrp="1"/>
          </p:cNvSpPr>
          <p:nvPr>
            <p:ph type="sldNum" sz="quarter" idx="12"/>
          </p:nvPr>
        </p:nvSpPr>
        <p:spPr/>
        <p:txBody>
          <a:bodyPr/>
          <a:lstStyle/>
          <a:p>
            <a:fld id="{6425B0B6-7799-47A3-8054-015E35B73F7D}" type="slidenum">
              <a:rPr lang="en-US" smtClean="0"/>
              <a:t>‹#›</a:t>
            </a:fld>
            <a:endParaRPr lang="en-US"/>
          </a:p>
        </p:txBody>
      </p:sp>
    </p:spTree>
    <p:extLst>
      <p:ext uri="{BB962C8B-B14F-4D97-AF65-F5344CB8AC3E}">
        <p14:creationId xmlns:p14="http://schemas.microsoft.com/office/powerpoint/2010/main" val="24173424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A656C-0736-4AE1-B6FD-BC4B2D0497E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AC655AE-9ACC-4451-B1D8-147A229B6B1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9FC6A35-D6E2-4E60-8637-8BA38308348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859F751-8F58-4768-AD11-C2C3BF3C8C03}"/>
              </a:ext>
            </a:extLst>
          </p:cNvPr>
          <p:cNvSpPr>
            <a:spLocks noGrp="1"/>
          </p:cNvSpPr>
          <p:nvPr>
            <p:ph type="dt" sz="half" idx="10"/>
          </p:nvPr>
        </p:nvSpPr>
        <p:spPr/>
        <p:txBody>
          <a:bodyPr/>
          <a:lstStyle/>
          <a:p>
            <a:fld id="{D9459BCB-23B1-40B8-B957-40761C74EEC5}" type="datetimeFigureOut">
              <a:rPr lang="en-US" smtClean="0"/>
              <a:t>10/25/2019</a:t>
            </a:fld>
            <a:endParaRPr lang="en-US"/>
          </a:p>
        </p:txBody>
      </p:sp>
      <p:sp>
        <p:nvSpPr>
          <p:cNvPr id="6" name="Footer Placeholder 5">
            <a:extLst>
              <a:ext uri="{FF2B5EF4-FFF2-40B4-BE49-F238E27FC236}">
                <a16:creationId xmlns:a16="http://schemas.microsoft.com/office/drawing/2014/main" id="{4023A879-1993-4B64-BCC3-5F5FB38B98B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C0E5174-F743-4373-8029-361260EF5494}"/>
              </a:ext>
            </a:extLst>
          </p:cNvPr>
          <p:cNvSpPr>
            <a:spLocks noGrp="1"/>
          </p:cNvSpPr>
          <p:nvPr>
            <p:ph type="sldNum" sz="quarter" idx="12"/>
          </p:nvPr>
        </p:nvSpPr>
        <p:spPr/>
        <p:txBody>
          <a:bodyPr/>
          <a:lstStyle/>
          <a:p>
            <a:fld id="{6425B0B6-7799-47A3-8054-015E35B73F7D}" type="slidenum">
              <a:rPr lang="en-US" smtClean="0"/>
              <a:t>‹#›</a:t>
            </a:fld>
            <a:endParaRPr lang="en-US"/>
          </a:p>
        </p:txBody>
      </p:sp>
    </p:spTree>
    <p:extLst>
      <p:ext uri="{BB962C8B-B14F-4D97-AF65-F5344CB8AC3E}">
        <p14:creationId xmlns:p14="http://schemas.microsoft.com/office/powerpoint/2010/main" val="23571331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AF422-BC19-41C7-B268-FFB11AA7476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AD9C0BC-074E-4A00-843B-7F2EA87E8AD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430543C-9AF1-461C-B55E-F9223E40E29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DE53054-6F34-4A39-93CE-2E084E308CD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CB29294-09F5-4EB5-A952-D0E7DCC98C2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4B92110-61E5-4CBC-B26F-03B0BD3A6290}"/>
              </a:ext>
            </a:extLst>
          </p:cNvPr>
          <p:cNvSpPr>
            <a:spLocks noGrp="1"/>
          </p:cNvSpPr>
          <p:nvPr>
            <p:ph type="dt" sz="half" idx="10"/>
          </p:nvPr>
        </p:nvSpPr>
        <p:spPr/>
        <p:txBody>
          <a:bodyPr/>
          <a:lstStyle/>
          <a:p>
            <a:fld id="{D9459BCB-23B1-40B8-B957-40761C74EEC5}" type="datetimeFigureOut">
              <a:rPr lang="en-US" smtClean="0"/>
              <a:t>10/25/2019</a:t>
            </a:fld>
            <a:endParaRPr lang="en-US"/>
          </a:p>
        </p:txBody>
      </p:sp>
      <p:sp>
        <p:nvSpPr>
          <p:cNvPr id="8" name="Footer Placeholder 7">
            <a:extLst>
              <a:ext uri="{FF2B5EF4-FFF2-40B4-BE49-F238E27FC236}">
                <a16:creationId xmlns:a16="http://schemas.microsoft.com/office/drawing/2014/main" id="{93A66ADF-190C-48FE-A7C0-DE7DB4B87E9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D833E15-084A-433D-92EE-E9B6D363C4B7}"/>
              </a:ext>
            </a:extLst>
          </p:cNvPr>
          <p:cNvSpPr>
            <a:spLocks noGrp="1"/>
          </p:cNvSpPr>
          <p:nvPr>
            <p:ph type="sldNum" sz="quarter" idx="12"/>
          </p:nvPr>
        </p:nvSpPr>
        <p:spPr/>
        <p:txBody>
          <a:bodyPr/>
          <a:lstStyle/>
          <a:p>
            <a:fld id="{6425B0B6-7799-47A3-8054-015E35B73F7D}" type="slidenum">
              <a:rPr lang="en-US" smtClean="0"/>
              <a:t>‹#›</a:t>
            </a:fld>
            <a:endParaRPr lang="en-US"/>
          </a:p>
        </p:txBody>
      </p:sp>
    </p:spTree>
    <p:extLst>
      <p:ext uri="{BB962C8B-B14F-4D97-AF65-F5344CB8AC3E}">
        <p14:creationId xmlns:p14="http://schemas.microsoft.com/office/powerpoint/2010/main" val="15566738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3FD3B-A696-4EC6-A943-247B2C7B443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1FF3767-FAE6-40BB-9833-9750CC8BFCC9}"/>
              </a:ext>
            </a:extLst>
          </p:cNvPr>
          <p:cNvSpPr>
            <a:spLocks noGrp="1"/>
          </p:cNvSpPr>
          <p:nvPr>
            <p:ph type="dt" sz="half" idx="10"/>
          </p:nvPr>
        </p:nvSpPr>
        <p:spPr/>
        <p:txBody>
          <a:bodyPr/>
          <a:lstStyle/>
          <a:p>
            <a:fld id="{D9459BCB-23B1-40B8-B957-40761C74EEC5}" type="datetimeFigureOut">
              <a:rPr lang="en-US" smtClean="0"/>
              <a:t>10/25/2019</a:t>
            </a:fld>
            <a:endParaRPr lang="en-US"/>
          </a:p>
        </p:txBody>
      </p:sp>
      <p:sp>
        <p:nvSpPr>
          <p:cNvPr id="4" name="Footer Placeholder 3">
            <a:extLst>
              <a:ext uri="{FF2B5EF4-FFF2-40B4-BE49-F238E27FC236}">
                <a16:creationId xmlns:a16="http://schemas.microsoft.com/office/drawing/2014/main" id="{C4006DCA-4F45-47AF-A7B4-149AEEBCC1A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401AD76-64BB-4BB0-8FA4-8873AAEB30C9}"/>
              </a:ext>
            </a:extLst>
          </p:cNvPr>
          <p:cNvSpPr>
            <a:spLocks noGrp="1"/>
          </p:cNvSpPr>
          <p:nvPr>
            <p:ph type="sldNum" sz="quarter" idx="12"/>
          </p:nvPr>
        </p:nvSpPr>
        <p:spPr/>
        <p:txBody>
          <a:bodyPr/>
          <a:lstStyle/>
          <a:p>
            <a:fld id="{6425B0B6-7799-47A3-8054-015E35B73F7D}" type="slidenum">
              <a:rPr lang="en-US" smtClean="0"/>
              <a:t>‹#›</a:t>
            </a:fld>
            <a:endParaRPr lang="en-US"/>
          </a:p>
        </p:txBody>
      </p:sp>
    </p:spTree>
    <p:extLst>
      <p:ext uri="{BB962C8B-B14F-4D97-AF65-F5344CB8AC3E}">
        <p14:creationId xmlns:p14="http://schemas.microsoft.com/office/powerpoint/2010/main" val="208294255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BFBC15D-D923-4125-A687-53BDAA3CB7C0}"/>
              </a:ext>
            </a:extLst>
          </p:cNvPr>
          <p:cNvSpPr>
            <a:spLocks noGrp="1"/>
          </p:cNvSpPr>
          <p:nvPr>
            <p:ph type="dt" sz="half" idx="10"/>
          </p:nvPr>
        </p:nvSpPr>
        <p:spPr/>
        <p:txBody>
          <a:bodyPr/>
          <a:lstStyle/>
          <a:p>
            <a:fld id="{D9459BCB-23B1-40B8-B957-40761C74EEC5}" type="datetimeFigureOut">
              <a:rPr lang="en-US" smtClean="0"/>
              <a:t>10/25/2019</a:t>
            </a:fld>
            <a:endParaRPr lang="en-US"/>
          </a:p>
        </p:txBody>
      </p:sp>
      <p:sp>
        <p:nvSpPr>
          <p:cNvPr id="3" name="Footer Placeholder 2">
            <a:extLst>
              <a:ext uri="{FF2B5EF4-FFF2-40B4-BE49-F238E27FC236}">
                <a16:creationId xmlns:a16="http://schemas.microsoft.com/office/drawing/2014/main" id="{058A465D-B551-4607-B0CB-DABAE5C5881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85ED074-0689-4514-96F4-163D3DB2798B}"/>
              </a:ext>
            </a:extLst>
          </p:cNvPr>
          <p:cNvSpPr>
            <a:spLocks noGrp="1"/>
          </p:cNvSpPr>
          <p:nvPr>
            <p:ph type="sldNum" sz="quarter" idx="12"/>
          </p:nvPr>
        </p:nvSpPr>
        <p:spPr/>
        <p:txBody>
          <a:bodyPr/>
          <a:lstStyle/>
          <a:p>
            <a:fld id="{6425B0B6-7799-47A3-8054-015E35B73F7D}" type="slidenum">
              <a:rPr lang="en-US" smtClean="0"/>
              <a:t>‹#›</a:t>
            </a:fld>
            <a:endParaRPr lang="en-US"/>
          </a:p>
        </p:txBody>
      </p:sp>
    </p:spTree>
    <p:extLst>
      <p:ext uri="{BB962C8B-B14F-4D97-AF65-F5344CB8AC3E}">
        <p14:creationId xmlns:p14="http://schemas.microsoft.com/office/powerpoint/2010/main" val="236597060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3D0DD-A130-4EFF-B567-592A5E5F9C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D7C3C67-BBF6-4C64-8B69-2A3E19A5F2D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9841289-DD9C-4175-ABF3-EB912FC948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7B5BEA-AE73-4A0A-BDD4-5ED0AD6A0106}"/>
              </a:ext>
            </a:extLst>
          </p:cNvPr>
          <p:cNvSpPr>
            <a:spLocks noGrp="1"/>
          </p:cNvSpPr>
          <p:nvPr>
            <p:ph type="dt" sz="half" idx="10"/>
          </p:nvPr>
        </p:nvSpPr>
        <p:spPr/>
        <p:txBody>
          <a:bodyPr/>
          <a:lstStyle/>
          <a:p>
            <a:fld id="{D9459BCB-23B1-40B8-B957-40761C74EEC5}" type="datetimeFigureOut">
              <a:rPr lang="en-US" smtClean="0"/>
              <a:t>10/25/2019</a:t>
            </a:fld>
            <a:endParaRPr lang="en-US"/>
          </a:p>
        </p:txBody>
      </p:sp>
      <p:sp>
        <p:nvSpPr>
          <p:cNvPr id="6" name="Footer Placeholder 5">
            <a:extLst>
              <a:ext uri="{FF2B5EF4-FFF2-40B4-BE49-F238E27FC236}">
                <a16:creationId xmlns:a16="http://schemas.microsoft.com/office/drawing/2014/main" id="{A6FFA822-0D0F-45C5-A955-0CCAFBB2A0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A64E8C2-0AEB-4A33-8943-6540EEDBC0FA}"/>
              </a:ext>
            </a:extLst>
          </p:cNvPr>
          <p:cNvSpPr>
            <a:spLocks noGrp="1"/>
          </p:cNvSpPr>
          <p:nvPr>
            <p:ph type="sldNum" sz="quarter" idx="12"/>
          </p:nvPr>
        </p:nvSpPr>
        <p:spPr/>
        <p:txBody>
          <a:bodyPr/>
          <a:lstStyle/>
          <a:p>
            <a:fld id="{6425B0B6-7799-47A3-8054-015E35B73F7D}" type="slidenum">
              <a:rPr lang="en-US" smtClean="0"/>
              <a:t>‹#›</a:t>
            </a:fld>
            <a:endParaRPr lang="en-US"/>
          </a:p>
        </p:txBody>
      </p:sp>
    </p:spTree>
    <p:extLst>
      <p:ext uri="{BB962C8B-B14F-4D97-AF65-F5344CB8AC3E}">
        <p14:creationId xmlns:p14="http://schemas.microsoft.com/office/powerpoint/2010/main" val="218993084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E07B9-27CD-45FD-8543-D2A6EF4C5E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090B2ED-8F80-4E69-B9F7-C2B48D10D7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A3530FE-3FF4-47AE-8C82-F61BDEF7D0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DDF2A0B-98BE-4A43-8726-0D09BF5A5442}"/>
              </a:ext>
            </a:extLst>
          </p:cNvPr>
          <p:cNvSpPr>
            <a:spLocks noGrp="1"/>
          </p:cNvSpPr>
          <p:nvPr>
            <p:ph type="dt" sz="half" idx="10"/>
          </p:nvPr>
        </p:nvSpPr>
        <p:spPr/>
        <p:txBody>
          <a:bodyPr/>
          <a:lstStyle/>
          <a:p>
            <a:fld id="{D9459BCB-23B1-40B8-B957-40761C74EEC5}" type="datetimeFigureOut">
              <a:rPr lang="en-US" smtClean="0"/>
              <a:t>10/25/2019</a:t>
            </a:fld>
            <a:endParaRPr lang="en-US"/>
          </a:p>
        </p:txBody>
      </p:sp>
      <p:sp>
        <p:nvSpPr>
          <p:cNvPr id="6" name="Footer Placeholder 5">
            <a:extLst>
              <a:ext uri="{FF2B5EF4-FFF2-40B4-BE49-F238E27FC236}">
                <a16:creationId xmlns:a16="http://schemas.microsoft.com/office/drawing/2014/main" id="{3630E69C-D99C-4476-9048-710EA7C20A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5F9EC1D-43B1-4FAD-BA27-9D086C1DFD28}"/>
              </a:ext>
            </a:extLst>
          </p:cNvPr>
          <p:cNvSpPr>
            <a:spLocks noGrp="1"/>
          </p:cNvSpPr>
          <p:nvPr>
            <p:ph type="sldNum" sz="quarter" idx="12"/>
          </p:nvPr>
        </p:nvSpPr>
        <p:spPr/>
        <p:txBody>
          <a:bodyPr/>
          <a:lstStyle/>
          <a:p>
            <a:fld id="{6425B0B6-7799-47A3-8054-015E35B73F7D}" type="slidenum">
              <a:rPr lang="en-US" smtClean="0"/>
              <a:t>‹#›</a:t>
            </a:fld>
            <a:endParaRPr lang="en-US"/>
          </a:p>
        </p:txBody>
      </p:sp>
    </p:spTree>
    <p:extLst>
      <p:ext uri="{BB962C8B-B14F-4D97-AF65-F5344CB8AC3E}">
        <p14:creationId xmlns:p14="http://schemas.microsoft.com/office/powerpoint/2010/main" val="378374131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B040E-2FA6-4498-8F9F-8899EA418A2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6ACA7EA-2061-4C62-AA90-BF83BC1ABD9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37FBBB-3A55-4255-9296-4821F82C47CE}"/>
              </a:ext>
            </a:extLst>
          </p:cNvPr>
          <p:cNvSpPr>
            <a:spLocks noGrp="1"/>
          </p:cNvSpPr>
          <p:nvPr>
            <p:ph type="dt" sz="half" idx="10"/>
          </p:nvPr>
        </p:nvSpPr>
        <p:spPr/>
        <p:txBody>
          <a:bodyPr/>
          <a:lstStyle/>
          <a:p>
            <a:fld id="{D9459BCB-23B1-40B8-B957-40761C74EEC5}" type="datetimeFigureOut">
              <a:rPr lang="en-US" smtClean="0"/>
              <a:t>10/25/2019</a:t>
            </a:fld>
            <a:endParaRPr lang="en-US"/>
          </a:p>
        </p:txBody>
      </p:sp>
      <p:sp>
        <p:nvSpPr>
          <p:cNvPr id="5" name="Footer Placeholder 4">
            <a:extLst>
              <a:ext uri="{FF2B5EF4-FFF2-40B4-BE49-F238E27FC236}">
                <a16:creationId xmlns:a16="http://schemas.microsoft.com/office/drawing/2014/main" id="{F5891F7C-2DFD-4318-B614-E764E214D8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37AD93-40DB-40B1-9776-4661A3A39EA4}"/>
              </a:ext>
            </a:extLst>
          </p:cNvPr>
          <p:cNvSpPr>
            <a:spLocks noGrp="1"/>
          </p:cNvSpPr>
          <p:nvPr>
            <p:ph type="sldNum" sz="quarter" idx="12"/>
          </p:nvPr>
        </p:nvSpPr>
        <p:spPr/>
        <p:txBody>
          <a:bodyPr/>
          <a:lstStyle/>
          <a:p>
            <a:fld id="{6425B0B6-7799-47A3-8054-015E35B73F7D}" type="slidenum">
              <a:rPr lang="en-US" smtClean="0"/>
              <a:t>‹#›</a:t>
            </a:fld>
            <a:endParaRPr lang="en-US"/>
          </a:p>
        </p:txBody>
      </p:sp>
    </p:spTree>
    <p:extLst>
      <p:ext uri="{BB962C8B-B14F-4D97-AF65-F5344CB8AC3E}">
        <p14:creationId xmlns:p14="http://schemas.microsoft.com/office/powerpoint/2010/main" val="586566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178053C8-36F0-4525-AA90-EC51E0C009D8}" type="datetimeFigureOut">
              <a:rPr lang="en-US" smtClean="0"/>
              <a:t>10/25/2019</a:t>
            </a:fld>
            <a:endParaRPr lang="en-US"/>
          </a:p>
        </p:txBody>
      </p:sp>
      <p:sp>
        <p:nvSpPr>
          <p:cNvPr id="6" name="Footer Placeholder 5"/>
          <p:cNvSpPr>
            <a:spLocks noGrp="1"/>
          </p:cNvSpPr>
          <p:nvPr>
            <p:ph type="ftr" sz="quarter" idx="11"/>
          </p:nvPr>
        </p:nvSpPr>
        <p:spPr>
          <a:xfrm>
            <a:off x="7620000" y="5791200"/>
            <a:ext cx="4267200" cy="838200"/>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C120CBE5-5787-466D-872D-48D31A4539B4}" type="slidenum">
              <a:rPr lang="en-US" smtClean="0"/>
              <a:t>‹#›</a:t>
            </a:fld>
            <a:endParaRPr lang="en-US"/>
          </a:p>
        </p:txBody>
      </p:sp>
    </p:spTree>
    <p:extLst>
      <p:ext uri="{BB962C8B-B14F-4D97-AF65-F5344CB8AC3E}">
        <p14:creationId xmlns:p14="http://schemas.microsoft.com/office/powerpoint/2010/main" val="405682190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BA937FB-ACD1-4127-B5CB-7BED0750953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3D11432-E8CD-497F-90BF-0CB39F9D34D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7A4644-31AF-46B1-AE05-F7458C050B58}"/>
              </a:ext>
            </a:extLst>
          </p:cNvPr>
          <p:cNvSpPr>
            <a:spLocks noGrp="1"/>
          </p:cNvSpPr>
          <p:nvPr>
            <p:ph type="dt" sz="half" idx="10"/>
          </p:nvPr>
        </p:nvSpPr>
        <p:spPr/>
        <p:txBody>
          <a:bodyPr/>
          <a:lstStyle/>
          <a:p>
            <a:fld id="{D9459BCB-23B1-40B8-B957-40761C74EEC5}" type="datetimeFigureOut">
              <a:rPr lang="en-US" smtClean="0"/>
              <a:t>10/25/2019</a:t>
            </a:fld>
            <a:endParaRPr lang="en-US"/>
          </a:p>
        </p:txBody>
      </p:sp>
      <p:sp>
        <p:nvSpPr>
          <p:cNvPr id="5" name="Footer Placeholder 4">
            <a:extLst>
              <a:ext uri="{FF2B5EF4-FFF2-40B4-BE49-F238E27FC236}">
                <a16:creationId xmlns:a16="http://schemas.microsoft.com/office/drawing/2014/main" id="{FC4146B9-FFB0-4DB8-96FD-C23E7801B4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C18320-98CD-4E2F-A13C-7DA8E2855C77}"/>
              </a:ext>
            </a:extLst>
          </p:cNvPr>
          <p:cNvSpPr>
            <a:spLocks noGrp="1"/>
          </p:cNvSpPr>
          <p:nvPr>
            <p:ph type="sldNum" sz="quarter" idx="12"/>
          </p:nvPr>
        </p:nvSpPr>
        <p:spPr/>
        <p:txBody>
          <a:bodyPr/>
          <a:lstStyle/>
          <a:p>
            <a:fld id="{6425B0B6-7799-47A3-8054-015E35B73F7D}" type="slidenum">
              <a:rPr lang="en-US" smtClean="0"/>
              <a:t>‹#›</a:t>
            </a:fld>
            <a:endParaRPr lang="en-US"/>
          </a:p>
        </p:txBody>
      </p:sp>
    </p:spTree>
    <p:extLst>
      <p:ext uri="{BB962C8B-B14F-4D97-AF65-F5344CB8AC3E}">
        <p14:creationId xmlns:p14="http://schemas.microsoft.com/office/powerpoint/2010/main" val="2624709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178053C8-36F0-4525-AA90-EC51E0C009D8}" type="datetimeFigureOut">
              <a:rPr lang="en-US" smtClean="0"/>
              <a:t>10/25/2019</a:t>
            </a:fld>
            <a:endParaRPr lang="en-US"/>
          </a:p>
        </p:txBody>
      </p:sp>
      <p:sp>
        <p:nvSpPr>
          <p:cNvPr id="8" name="Footer Placeholder 7"/>
          <p:cNvSpPr>
            <a:spLocks noGrp="1"/>
          </p:cNvSpPr>
          <p:nvPr>
            <p:ph type="ftr" sz="quarter" idx="11"/>
          </p:nvPr>
        </p:nvSpPr>
        <p:spPr>
          <a:xfrm>
            <a:off x="7620000" y="5791200"/>
            <a:ext cx="4267200" cy="838200"/>
          </a:xfrm>
          <a:prstGeom prst="rect">
            <a:avLst/>
          </a:prstGeom>
        </p:spPr>
        <p:txBody>
          <a:bodyPr/>
          <a:lstStyle/>
          <a:p>
            <a:endParaRPr lang="en-US"/>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C120CBE5-5787-466D-872D-48D31A4539B4}" type="slidenum">
              <a:rPr lang="en-US" smtClean="0"/>
              <a:t>‹#›</a:t>
            </a:fld>
            <a:endParaRPr lang="en-US"/>
          </a:p>
        </p:txBody>
      </p:sp>
    </p:spTree>
    <p:extLst>
      <p:ext uri="{BB962C8B-B14F-4D97-AF65-F5344CB8AC3E}">
        <p14:creationId xmlns:p14="http://schemas.microsoft.com/office/powerpoint/2010/main" val="12968401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178053C8-36F0-4525-AA90-EC51E0C009D8}" type="datetimeFigureOut">
              <a:rPr lang="en-US" smtClean="0"/>
              <a:t>10/25/2019</a:t>
            </a:fld>
            <a:endParaRPr lang="en-US"/>
          </a:p>
        </p:txBody>
      </p:sp>
      <p:sp>
        <p:nvSpPr>
          <p:cNvPr id="4" name="Footer Placeholder 3"/>
          <p:cNvSpPr>
            <a:spLocks noGrp="1"/>
          </p:cNvSpPr>
          <p:nvPr>
            <p:ph type="ftr" sz="quarter" idx="11"/>
          </p:nvPr>
        </p:nvSpPr>
        <p:spPr>
          <a:xfrm>
            <a:off x="7620000" y="5791200"/>
            <a:ext cx="4267200" cy="838200"/>
          </a:xfrm>
          <a:prstGeom prst="rect">
            <a:avLst/>
          </a:prstGeom>
        </p:spPr>
        <p:txBody>
          <a:bodyPr/>
          <a:lstStyle/>
          <a:p>
            <a:endParaRPr lang="en-US"/>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C120CBE5-5787-466D-872D-48D31A4539B4}" type="slidenum">
              <a:rPr lang="en-US" smtClean="0"/>
              <a:t>‹#›</a:t>
            </a:fld>
            <a:endParaRPr lang="en-US"/>
          </a:p>
        </p:txBody>
      </p:sp>
    </p:spTree>
    <p:extLst>
      <p:ext uri="{BB962C8B-B14F-4D97-AF65-F5344CB8AC3E}">
        <p14:creationId xmlns:p14="http://schemas.microsoft.com/office/powerpoint/2010/main" val="27814844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178053C8-36F0-4525-AA90-EC51E0C009D8}" type="datetimeFigureOut">
              <a:rPr lang="en-US" smtClean="0"/>
              <a:t>10/25/2019</a:t>
            </a:fld>
            <a:endParaRPr lang="en-US"/>
          </a:p>
        </p:txBody>
      </p:sp>
      <p:sp>
        <p:nvSpPr>
          <p:cNvPr id="3" name="Footer Placeholder 2"/>
          <p:cNvSpPr>
            <a:spLocks noGrp="1"/>
          </p:cNvSpPr>
          <p:nvPr>
            <p:ph type="ftr" sz="quarter" idx="11"/>
          </p:nvPr>
        </p:nvSpPr>
        <p:spPr>
          <a:xfrm>
            <a:off x="7620000" y="5791200"/>
            <a:ext cx="4267200" cy="838200"/>
          </a:xfrm>
          <a:prstGeom prst="rect">
            <a:avLst/>
          </a:prstGeom>
        </p:spPr>
        <p:txBody>
          <a:bodyPr/>
          <a:lstStyle/>
          <a:p>
            <a:endParaRPr lang="en-US"/>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C120CBE5-5787-466D-872D-48D31A4539B4}" type="slidenum">
              <a:rPr lang="en-US" smtClean="0"/>
              <a:t>‹#›</a:t>
            </a:fld>
            <a:endParaRPr lang="en-US"/>
          </a:p>
        </p:txBody>
      </p:sp>
    </p:spTree>
    <p:extLst>
      <p:ext uri="{BB962C8B-B14F-4D97-AF65-F5344CB8AC3E}">
        <p14:creationId xmlns:p14="http://schemas.microsoft.com/office/powerpoint/2010/main" val="765799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178053C8-36F0-4525-AA90-EC51E0C009D8}" type="datetimeFigureOut">
              <a:rPr lang="en-US" smtClean="0"/>
              <a:t>10/25/2019</a:t>
            </a:fld>
            <a:endParaRPr lang="en-US"/>
          </a:p>
        </p:txBody>
      </p:sp>
      <p:sp>
        <p:nvSpPr>
          <p:cNvPr id="6" name="Footer Placeholder 5"/>
          <p:cNvSpPr>
            <a:spLocks noGrp="1"/>
          </p:cNvSpPr>
          <p:nvPr>
            <p:ph type="ftr" sz="quarter" idx="11"/>
          </p:nvPr>
        </p:nvSpPr>
        <p:spPr>
          <a:xfrm>
            <a:off x="7620000" y="5791200"/>
            <a:ext cx="4267200" cy="838200"/>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C120CBE5-5787-466D-872D-48D31A4539B4}" type="slidenum">
              <a:rPr lang="en-US" smtClean="0"/>
              <a:t>‹#›</a:t>
            </a:fld>
            <a:endParaRPr lang="en-US"/>
          </a:p>
        </p:txBody>
      </p:sp>
    </p:spTree>
    <p:extLst>
      <p:ext uri="{BB962C8B-B14F-4D97-AF65-F5344CB8AC3E}">
        <p14:creationId xmlns:p14="http://schemas.microsoft.com/office/powerpoint/2010/main" val="14466427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178053C8-36F0-4525-AA90-EC51E0C009D8}" type="datetimeFigureOut">
              <a:rPr lang="en-US" smtClean="0"/>
              <a:t>10/25/2019</a:t>
            </a:fld>
            <a:endParaRPr lang="en-US"/>
          </a:p>
        </p:txBody>
      </p:sp>
      <p:sp>
        <p:nvSpPr>
          <p:cNvPr id="6" name="Footer Placeholder 5"/>
          <p:cNvSpPr>
            <a:spLocks noGrp="1"/>
          </p:cNvSpPr>
          <p:nvPr>
            <p:ph type="ftr" sz="quarter" idx="11"/>
          </p:nvPr>
        </p:nvSpPr>
        <p:spPr>
          <a:xfrm>
            <a:off x="7620000" y="5791200"/>
            <a:ext cx="4267200" cy="838200"/>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C120CBE5-5787-466D-872D-48D31A4539B4}" type="slidenum">
              <a:rPr lang="en-US" smtClean="0"/>
              <a:t>‹#›</a:t>
            </a:fld>
            <a:endParaRPr lang="en-US"/>
          </a:p>
        </p:txBody>
      </p:sp>
    </p:spTree>
    <p:extLst>
      <p:ext uri="{BB962C8B-B14F-4D97-AF65-F5344CB8AC3E}">
        <p14:creationId xmlns:p14="http://schemas.microsoft.com/office/powerpoint/2010/main" val="35404113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image" Target="../media/image4.png"/><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image" Target="../media/image6.png"/><Relationship Id="rId10" Type="http://schemas.openxmlformats.org/officeDocument/2006/relationships/slideLayout" Target="../slideLayouts/slideLayout21.xml"/><Relationship Id="rId19"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3.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l="-1000" r="-10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533400"/>
            <a:ext cx="10972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3"/>
          </p:nvPr>
        </p:nvSpPr>
        <p:spPr>
          <a:xfrm>
            <a:off x="7416800" y="5791200"/>
            <a:ext cx="4572000" cy="914400"/>
          </a:xfrm>
          <a:prstGeom prst="rect">
            <a:avLst/>
          </a:prstGeom>
        </p:spPr>
        <p:txBody>
          <a:bodyPr vert="horz" lIns="91440" tIns="45720" rIns="91440" bIns="45720" rtlCol="0" anchor="ctr"/>
          <a:lstStyle>
            <a:lvl1pPr algn="ctr">
              <a:defRPr sz="6000">
                <a:solidFill>
                  <a:schemeClr val="bg1"/>
                </a:solidFill>
                <a:latin typeface="+mj-lt"/>
              </a:defRPr>
            </a:lvl1pPr>
          </a:lstStyle>
          <a:p>
            <a:endParaRPr lang="en-US"/>
          </a:p>
        </p:txBody>
      </p:sp>
    </p:spTree>
    <p:extLst>
      <p:ext uri="{BB962C8B-B14F-4D97-AF65-F5344CB8AC3E}">
        <p14:creationId xmlns:p14="http://schemas.microsoft.com/office/powerpoint/2010/main" val="36640392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b="1" kern="1200">
          <a:solidFill>
            <a:schemeClr val="tx1"/>
          </a:solidFill>
          <a:latin typeface="+mj-lt"/>
          <a:ea typeface="Cambria Math" pitchFamily="18" charset="0"/>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0">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1">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2">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3">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10/25/2019</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extLst>
      <p:ext uri="{BB962C8B-B14F-4D97-AF65-F5344CB8AC3E}">
        <p14:creationId xmlns:p14="http://schemas.microsoft.com/office/powerpoint/2010/main" val="4124556487"/>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3277A8F-C324-4695-BB51-B5156A4D8E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EEC8C59-4EE0-45F4-9252-57EFE90DF6F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50D417-E436-4D5C-A968-113AB7E4C9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459BCB-23B1-40B8-B957-40761C74EEC5}" type="datetimeFigureOut">
              <a:rPr lang="en-US" smtClean="0"/>
              <a:t>10/25/2019</a:t>
            </a:fld>
            <a:endParaRPr lang="en-US"/>
          </a:p>
        </p:txBody>
      </p:sp>
      <p:sp>
        <p:nvSpPr>
          <p:cNvPr id="5" name="Footer Placeholder 4">
            <a:extLst>
              <a:ext uri="{FF2B5EF4-FFF2-40B4-BE49-F238E27FC236}">
                <a16:creationId xmlns:a16="http://schemas.microsoft.com/office/drawing/2014/main" id="{7E0887EB-3AAE-4EE5-9E78-3A048D34AF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B1C4180-1C35-4C58-8906-527B74583D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25B0B6-7799-47A3-8054-015E35B73F7D}" type="slidenum">
              <a:rPr lang="en-US" smtClean="0"/>
              <a:t>‹#›</a:t>
            </a:fld>
            <a:endParaRPr lang="en-US"/>
          </a:p>
        </p:txBody>
      </p:sp>
    </p:spTree>
    <p:extLst>
      <p:ext uri="{BB962C8B-B14F-4D97-AF65-F5344CB8AC3E}">
        <p14:creationId xmlns:p14="http://schemas.microsoft.com/office/powerpoint/2010/main" val="3306004288"/>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8.sv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hyperlink" Target="mailto:jeff.gallant@usg.edu" TargetMode="External"/><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1.svg"/><Relationship Id="rId2" Type="http://schemas.openxmlformats.org/officeDocument/2006/relationships/image" Target="../media/image3.png"/><Relationship Id="rId1" Type="http://schemas.openxmlformats.org/officeDocument/2006/relationships/slideLayout" Target="../slideLayouts/slideLayout14.xml"/><Relationship Id="rId6" Type="http://schemas.openxmlformats.org/officeDocument/2006/relationships/image" Target="../media/image30.png"/><Relationship Id="rId5" Type="http://schemas.openxmlformats.org/officeDocument/2006/relationships/image" Target="../media/image6.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hyperlink" Target="https://oer.galileo.usg.edu/" TargetMode="External"/><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hyperlink" Target="https://www.affordablelearninggeorgia.org/help/finding-1" TargetMode="External"/><Relationship Id="rId2" Type="http://schemas.openxmlformats.org/officeDocument/2006/relationships/image" Target="../media/image2.jpeg"/><Relationship Id="rId1" Type="http://schemas.openxmlformats.org/officeDocument/2006/relationships/slideLayout" Target="../slideLayouts/slideLayout13.xml"/><Relationship Id="rId4" Type="http://schemas.openxmlformats.org/officeDocument/2006/relationships/hyperlink" Target="https://www.affordablelearninggeorgia.org/help/creating-1"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32.jpeg"/><Relationship Id="rId2" Type="http://schemas.openxmlformats.org/officeDocument/2006/relationships/notesSlide" Target="../notesSlides/notesSlide12.xml"/><Relationship Id="rId1" Type="http://schemas.openxmlformats.org/officeDocument/2006/relationships/slideLayout" Target="../slideLayouts/slideLayout29.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0.svg"/><Relationship Id="rId2" Type="http://schemas.openxmlformats.org/officeDocument/2006/relationships/image" Target="../media/image3.png"/><Relationship Id="rId1" Type="http://schemas.openxmlformats.org/officeDocument/2006/relationships/slideLayout" Target="../slideLayouts/slideLayout14.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hyperlink" Target="mailto:Jeff.Gallant@usg.edu"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mailto:jeff.gallant@usg.edu" TargetMode="External"/><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2.svg"/><Relationship Id="rId2" Type="http://schemas.openxmlformats.org/officeDocument/2006/relationships/image" Target="../media/image3.pn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22">
            <a:extLst>
              <a:ext uri="{FF2B5EF4-FFF2-40B4-BE49-F238E27FC236}">
                <a16:creationId xmlns:a16="http://schemas.microsoft.com/office/drawing/2014/main" id="{C6A81905-F480-46A4-BC10-215D24EA1A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ctrTitle"/>
          </p:nvPr>
        </p:nvSpPr>
        <p:spPr>
          <a:xfrm>
            <a:off x="4885675" y="1854820"/>
            <a:ext cx="5222325" cy="3329581"/>
          </a:xfrm>
        </p:spPr>
        <p:txBody>
          <a:bodyPr>
            <a:normAutofit/>
          </a:bodyPr>
          <a:lstStyle/>
          <a:p>
            <a:pPr>
              <a:lnSpc>
                <a:spcPct val="90000"/>
              </a:lnSpc>
            </a:pPr>
            <a:r>
              <a:rPr lang="en-US" sz="4500" dirty="0">
                <a:solidFill>
                  <a:srgbClr val="EBEBEB"/>
                </a:solidFill>
              </a:rPr>
              <a:t>Textbook Transformation Grants: </a:t>
            </a:r>
            <a:br>
              <a:rPr lang="en-US" sz="4500" dirty="0">
                <a:solidFill>
                  <a:srgbClr val="EBEBEB"/>
                </a:solidFill>
              </a:rPr>
            </a:br>
            <a:r>
              <a:rPr lang="en-US" sz="4500" dirty="0">
                <a:solidFill>
                  <a:srgbClr val="EBEBEB"/>
                </a:solidFill>
              </a:rPr>
              <a:t>Mini-Grant Online Kickoff Meeting</a:t>
            </a:r>
          </a:p>
        </p:txBody>
      </p:sp>
      <p:sp>
        <p:nvSpPr>
          <p:cNvPr id="32" name="Freeform 8">
            <a:extLst>
              <a:ext uri="{FF2B5EF4-FFF2-40B4-BE49-F238E27FC236}">
                <a16:creationId xmlns:a16="http://schemas.microsoft.com/office/drawing/2014/main" id="{36FD4D9D-3784-41E8-8405-A42B72F513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5692"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33" name="Freeform: Shape 26">
            <a:extLst>
              <a:ext uri="{FF2B5EF4-FFF2-40B4-BE49-F238E27FC236}">
                <a16:creationId xmlns:a16="http://schemas.microsoft.com/office/drawing/2014/main" id="{09811DF6-66E4-43D5-B564-3151796531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81964" cy="6858000"/>
          </a:xfrm>
          <a:custGeom>
            <a:avLst/>
            <a:gdLst>
              <a:gd name="connsiteX0" fmla="*/ 3137249 w 4481964"/>
              <a:gd name="connsiteY0" fmla="*/ 0 h 6858000"/>
              <a:gd name="connsiteX1" fmla="*/ 4480787 w 4481964"/>
              <a:gd name="connsiteY1" fmla="*/ 0 h 6858000"/>
              <a:gd name="connsiteX2" fmla="*/ 4455742 w 4481964"/>
              <a:gd name="connsiteY2" fmla="*/ 155676 h 6858000"/>
              <a:gd name="connsiteX3" fmla="*/ 4431873 w 4481964"/>
              <a:gd name="connsiteY3" fmla="*/ 310667 h 6858000"/>
              <a:gd name="connsiteX4" fmla="*/ 4408509 w 4481964"/>
              <a:gd name="connsiteY4" fmla="*/ 466344 h 6858000"/>
              <a:gd name="connsiteX5" fmla="*/ 4388506 w 4481964"/>
              <a:gd name="connsiteY5" fmla="*/ 622706 h 6858000"/>
              <a:gd name="connsiteX6" fmla="*/ 4368335 w 4481964"/>
              <a:gd name="connsiteY6" fmla="*/ 778383 h 6858000"/>
              <a:gd name="connsiteX7" fmla="*/ 4349509 w 4481964"/>
              <a:gd name="connsiteY7" fmla="*/ 934745 h 6858000"/>
              <a:gd name="connsiteX8" fmla="*/ 4333373 w 4481964"/>
              <a:gd name="connsiteY8" fmla="*/ 1089050 h 6858000"/>
              <a:gd name="connsiteX9" fmla="*/ 4318077 w 4481964"/>
              <a:gd name="connsiteY9" fmla="*/ 1245413 h 6858000"/>
              <a:gd name="connsiteX10" fmla="*/ 4304125 w 4481964"/>
              <a:gd name="connsiteY10" fmla="*/ 1401089 h 6858000"/>
              <a:gd name="connsiteX11" fmla="*/ 4292023 w 4481964"/>
              <a:gd name="connsiteY11" fmla="*/ 1554023 h 6858000"/>
              <a:gd name="connsiteX12" fmla="*/ 4279920 w 4481964"/>
              <a:gd name="connsiteY12" fmla="*/ 1709013 h 6858000"/>
              <a:gd name="connsiteX13" fmla="*/ 4269835 w 4481964"/>
              <a:gd name="connsiteY13" fmla="*/ 1861947 h 6858000"/>
              <a:gd name="connsiteX14" fmla="*/ 4261935 w 4481964"/>
              <a:gd name="connsiteY14" fmla="*/ 2014880 h 6858000"/>
              <a:gd name="connsiteX15" fmla="*/ 4253698 w 4481964"/>
              <a:gd name="connsiteY15" fmla="*/ 2167128 h 6858000"/>
              <a:gd name="connsiteX16" fmla="*/ 4246807 w 4481964"/>
              <a:gd name="connsiteY16" fmla="*/ 2318004 h 6858000"/>
              <a:gd name="connsiteX17" fmla="*/ 4241932 w 4481964"/>
              <a:gd name="connsiteY17" fmla="*/ 2467508 h 6858000"/>
              <a:gd name="connsiteX18" fmla="*/ 4237730 w 4481964"/>
              <a:gd name="connsiteY18" fmla="*/ 2617013 h 6858000"/>
              <a:gd name="connsiteX19" fmla="*/ 4233696 w 4481964"/>
              <a:gd name="connsiteY19" fmla="*/ 2765145 h 6858000"/>
              <a:gd name="connsiteX20" fmla="*/ 4231847 w 4481964"/>
              <a:gd name="connsiteY20" fmla="*/ 2911221 h 6858000"/>
              <a:gd name="connsiteX21" fmla="*/ 4229830 w 4481964"/>
              <a:gd name="connsiteY21" fmla="*/ 3057296 h 6858000"/>
              <a:gd name="connsiteX22" fmla="*/ 4228821 w 4481964"/>
              <a:gd name="connsiteY22" fmla="*/ 3201314 h 6858000"/>
              <a:gd name="connsiteX23" fmla="*/ 4229830 w 4481964"/>
              <a:gd name="connsiteY23" fmla="*/ 3343960 h 6858000"/>
              <a:gd name="connsiteX24" fmla="*/ 4229830 w 4481964"/>
              <a:gd name="connsiteY24" fmla="*/ 3485235 h 6858000"/>
              <a:gd name="connsiteX25" fmla="*/ 4231847 w 4481964"/>
              <a:gd name="connsiteY25" fmla="*/ 3625138 h 6858000"/>
              <a:gd name="connsiteX26" fmla="*/ 4234872 w 4481964"/>
              <a:gd name="connsiteY26" fmla="*/ 3762298 h 6858000"/>
              <a:gd name="connsiteX27" fmla="*/ 4237730 w 4481964"/>
              <a:gd name="connsiteY27" fmla="*/ 3898087 h 6858000"/>
              <a:gd name="connsiteX28" fmla="*/ 4240924 w 4481964"/>
              <a:gd name="connsiteY28" fmla="*/ 4031132 h 6858000"/>
              <a:gd name="connsiteX29" fmla="*/ 4245798 w 4481964"/>
              <a:gd name="connsiteY29" fmla="*/ 4163491 h 6858000"/>
              <a:gd name="connsiteX30" fmla="*/ 4251009 w 4481964"/>
              <a:gd name="connsiteY30" fmla="*/ 4293793 h 6858000"/>
              <a:gd name="connsiteX31" fmla="*/ 4255715 w 4481964"/>
              <a:gd name="connsiteY31" fmla="*/ 4421352 h 6858000"/>
              <a:gd name="connsiteX32" fmla="*/ 4268995 w 4481964"/>
              <a:gd name="connsiteY32" fmla="*/ 4670298 h 6858000"/>
              <a:gd name="connsiteX33" fmla="*/ 4283114 w 4481964"/>
              <a:gd name="connsiteY33" fmla="*/ 4908956 h 6858000"/>
              <a:gd name="connsiteX34" fmla="*/ 4297906 w 4481964"/>
              <a:gd name="connsiteY34" fmla="*/ 5138013 h 6858000"/>
              <a:gd name="connsiteX35" fmla="*/ 4314211 w 4481964"/>
              <a:gd name="connsiteY35" fmla="*/ 5354726 h 6858000"/>
              <a:gd name="connsiteX36" fmla="*/ 4331188 w 4481964"/>
              <a:gd name="connsiteY36" fmla="*/ 5561838 h 6858000"/>
              <a:gd name="connsiteX37" fmla="*/ 4349509 w 4481964"/>
              <a:gd name="connsiteY37" fmla="*/ 5753862 h 6858000"/>
              <a:gd name="connsiteX38" fmla="*/ 4367495 w 4481964"/>
              <a:gd name="connsiteY38" fmla="*/ 5934227 h 6858000"/>
              <a:gd name="connsiteX39" fmla="*/ 4385480 w 4481964"/>
              <a:gd name="connsiteY39" fmla="*/ 6100191 h 6858000"/>
              <a:gd name="connsiteX40" fmla="*/ 4402457 w 4481964"/>
              <a:gd name="connsiteY40" fmla="*/ 6252438 h 6858000"/>
              <a:gd name="connsiteX41" fmla="*/ 4418594 w 4481964"/>
              <a:gd name="connsiteY41" fmla="*/ 6387541 h 6858000"/>
              <a:gd name="connsiteX42" fmla="*/ 4433890 w 4481964"/>
              <a:gd name="connsiteY42" fmla="*/ 6509613 h 6858000"/>
              <a:gd name="connsiteX43" fmla="*/ 4446665 w 4481964"/>
              <a:gd name="connsiteY43" fmla="*/ 6612483 h 6858000"/>
              <a:gd name="connsiteX44" fmla="*/ 4458767 w 4481964"/>
              <a:gd name="connsiteY44" fmla="*/ 6698894 h 6858000"/>
              <a:gd name="connsiteX45" fmla="*/ 4476081 w 4481964"/>
              <a:gd name="connsiteY45" fmla="*/ 6817538 h 6858000"/>
              <a:gd name="connsiteX46" fmla="*/ 4481964 w 4481964"/>
              <a:gd name="connsiteY46" fmla="*/ 6858000 h 6858000"/>
              <a:gd name="connsiteX47" fmla="*/ 3577807 w 4481964"/>
              <a:gd name="connsiteY47" fmla="*/ 6858000 h 6858000"/>
              <a:gd name="connsiteX48" fmla="*/ 3577807 w 4481964"/>
              <a:gd name="connsiteY48" fmla="*/ 6858000 h 6858000"/>
              <a:gd name="connsiteX49" fmla="*/ 0 w 4481964"/>
              <a:gd name="connsiteY49" fmla="*/ 6858000 h 6858000"/>
              <a:gd name="connsiteX50" fmla="*/ 0 w 4481964"/>
              <a:gd name="connsiteY50" fmla="*/ 0 h 6858000"/>
              <a:gd name="connsiteX51" fmla="*/ 3137249 w 4481964"/>
              <a:gd name="connsiteY5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481964" h="6858000">
                <a:moveTo>
                  <a:pt x="3137249" y="0"/>
                </a:moveTo>
                <a:lnTo>
                  <a:pt x="4480787" y="0"/>
                </a:lnTo>
                <a:lnTo>
                  <a:pt x="4455742" y="155676"/>
                </a:lnTo>
                <a:lnTo>
                  <a:pt x="4431873" y="310667"/>
                </a:lnTo>
                <a:lnTo>
                  <a:pt x="4408509" y="466344"/>
                </a:lnTo>
                <a:lnTo>
                  <a:pt x="4388506" y="622706"/>
                </a:lnTo>
                <a:lnTo>
                  <a:pt x="4368335" y="778383"/>
                </a:lnTo>
                <a:lnTo>
                  <a:pt x="4349509" y="934745"/>
                </a:lnTo>
                <a:lnTo>
                  <a:pt x="4333373" y="1089050"/>
                </a:lnTo>
                <a:lnTo>
                  <a:pt x="4318077" y="1245413"/>
                </a:lnTo>
                <a:lnTo>
                  <a:pt x="4304125" y="1401089"/>
                </a:lnTo>
                <a:lnTo>
                  <a:pt x="4292023" y="1554023"/>
                </a:lnTo>
                <a:lnTo>
                  <a:pt x="4279920" y="1709013"/>
                </a:lnTo>
                <a:lnTo>
                  <a:pt x="4269835" y="1861947"/>
                </a:lnTo>
                <a:lnTo>
                  <a:pt x="4261935" y="2014880"/>
                </a:lnTo>
                <a:lnTo>
                  <a:pt x="4253698" y="2167128"/>
                </a:lnTo>
                <a:lnTo>
                  <a:pt x="4246807" y="2318004"/>
                </a:lnTo>
                <a:lnTo>
                  <a:pt x="4241932" y="2467508"/>
                </a:lnTo>
                <a:lnTo>
                  <a:pt x="4237730" y="2617013"/>
                </a:lnTo>
                <a:lnTo>
                  <a:pt x="4233696" y="2765145"/>
                </a:lnTo>
                <a:lnTo>
                  <a:pt x="4231847" y="2911221"/>
                </a:lnTo>
                <a:lnTo>
                  <a:pt x="4229830" y="3057296"/>
                </a:lnTo>
                <a:lnTo>
                  <a:pt x="4228821" y="3201314"/>
                </a:lnTo>
                <a:lnTo>
                  <a:pt x="4229830" y="3343960"/>
                </a:lnTo>
                <a:lnTo>
                  <a:pt x="4229830" y="3485235"/>
                </a:lnTo>
                <a:lnTo>
                  <a:pt x="4231847" y="3625138"/>
                </a:lnTo>
                <a:lnTo>
                  <a:pt x="4234872" y="3762298"/>
                </a:lnTo>
                <a:lnTo>
                  <a:pt x="4237730" y="3898087"/>
                </a:lnTo>
                <a:lnTo>
                  <a:pt x="4240924" y="4031132"/>
                </a:lnTo>
                <a:lnTo>
                  <a:pt x="4245798" y="4163491"/>
                </a:lnTo>
                <a:lnTo>
                  <a:pt x="4251009" y="4293793"/>
                </a:lnTo>
                <a:lnTo>
                  <a:pt x="4255715" y="4421352"/>
                </a:lnTo>
                <a:lnTo>
                  <a:pt x="4268995" y="4670298"/>
                </a:lnTo>
                <a:lnTo>
                  <a:pt x="4283114" y="4908956"/>
                </a:lnTo>
                <a:lnTo>
                  <a:pt x="4297906" y="5138013"/>
                </a:lnTo>
                <a:lnTo>
                  <a:pt x="4314211" y="5354726"/>
                </a:lnTo>
                <a:lnTo>
                  <a:pt x="4331188" y="5561838"/>
                </a:lnTo>
                <a:lnTo>
                  <a:pt x="4349509" y="5753862"/>
                </a:lnTo>
                <a:lnTo>
                  <a:pt x="4367495" y="5934227"/>
                </a:lnTo>
                <a:lnTo>
                  <a:pt x="4385480" y="6100191"/>
                </a:lnTo>
                <a:lnTo>
                  <a:pt x="4402457" y="6252438"/>
                </a:lnTo>
                <a:lnTo>
                  <a:pt x="4418594" y="6387541"/>
                </a:lnTo>
                <a:lnTo>
                  <a:pt x="4433890" y="6509613"/>
                </a:lnTo>
                <a:lnTo>
                  <a:pt x="4446665" y="6612483"/>
                </a:lnTo>
                <a:lnTo>
                  <a:pt x="4458767" y="6698894"/>
                </a:lnTo>
                <a:lnTo>
                  <a:pt x="4476081" y="6817538"/>
                </a:lnTo>
                <a:lnTo>
                  <a:pt x="4481964" y="6858000"/>
                </a:lnTo>
                <a:lnTo>
                  <a:pt x="3577807" y="6858000"/>
                </a:lnTo>
                <a:lnTo>
                  <a:pt x="3577807" y="6858000"/>
                </a:lnTo>
                <a:lnTo>
                  <a:pt x="0" y="6858000"/>
                </a:lnTo>
                <a:lnTo>
                  <a:pt x="0" y="0"/>
                </a:lnTo>
                <a:lnTo>
                  <a:pt x="313724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Rectangle 28">
            <a:extLst>
              <a:ext uri="{FF2B5EF4-FFF2-40B4-BE49-F238E27FC236}">
                <a16:creationId xmlns:a16="http://schemas.microsoft.com/office/drawing/2014/main" id="{60817A52-B891-4228-A61E-0C0A57632D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9" name="Graphic 8" descr="Open Book">
            <a:extLst>
              <a:ext uri="{FF2B5EF4-FFF2-40B4-BE49-F238E27FC236}">
                <a16:creationId xmlns:a16="http://schemas.microsoft.com/office/drawing/2014/main" id="{43563B16-29E2-4E36-90B4-11BA594DE8F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47240" y="2074882"/>
            <a:ext cx="2936836" cy="2936836"/>
          </a:xfrm>
          <a:prstGeom prst="rect">
            <a:avLst/>
          </a:prstGeom>
          <a:effectLst/>
        </p:spPr>
      </p:pic>
    </p:spTree>
    <p:extLst>
      <p:ext uri="{BB962C8B-B14F-4D97-AF65-F5344CB8AC3E}">
        <p14:creationId xmlns:p14="http://schemas.microsoft.com/office/powerpoint/2010/main" val="4052017833"/>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D9B8FD4-CDEB-4EB4-B4DE-C89E119389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1" name="Freeform 36">
            <a:extLst>
              <a:ext uri="{FF2B5EF4-FFF2-40B4-BE49-F238E27FC236}">
                <a16:creationId xmlns:a16="http://schemas.microsoft.com/office/drawing/2014/main" id="{5A2E3D1D-9E9F-4739-BA14-D4D7FA9FBD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44637"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13" name="Freeform: Shape 12">
            <a:extLst>
              <a:ext uri="{FF2B5EF4-FFF2-40B4-BE49-F238E27FC236}">
                <a16:creationId xmlns:a16="http://schemas.microsoft.com/office/drawing/2014/main" id="{1FFB365B-E9DC-4859-B8AB-CB83EEBE4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990911"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ADAB9C8-EB37-4914-A699-C716FC8FE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53143" y="1645920"/>
            <a:ext cx="3522879" cy="4470821"/>
          </a:xfrm>
        </p:spPr>
        <p:txBody>
          <a:bodyPr>
            <a:normAutofit/>
          </a:bodyPr>
          <a:lstStyle/>
          <a:p>
            <a:pPr algn="r"/>
            <a:r>
              <a:rPr lang="en-US" sz="3300" dirty="0">
                <a:solidFill>
                  <a:schemeClr val="bg2"/>
                </a:solidFill>
              </a:rPr>
              <a:t>Contact Your Business/Grants Office!</a:t>
            </a:r>
          </a:p>
        </p:txBody>
      </p:sp>
      <p:sp>
        <p:nvSpPr>
          <p:cNvPr id="4" name="Content Placeholder 3"/>
          <p:cNvSpPr>
            <a:spLocks noGrp="1"/>
          </p:cNvSpPr>
          <p:nvPr>
            <p:ph idx="1"/>
          </p:nvPr>
        </p:nvSpPr>
        <p:spPr>
          <a:xfrm>
            <a:off x="5204109" y="1146243"/>
            <a:ext cx="6269434" cy="5354741"/>
          </a:xfrm>
        </p:spPr>
        <p:txBody>
          <a:bodyPr>
            <a:normAutofit/>
          </a:bodyPr>
          <a:lstStyle/>
          <a:p>
            <a:pPr>
              <a:lnSpc>
                <a:spcPct val="90000"/>
              </a:lnSpc>
            </a:pPr>
            <a:r>
              <a:rPr lang="en-US" dirty="0"/>
              <a:t>The proposing team should </a:t>
            </a:r>
            <a:r>
              <a:rPr lang="en-US" b="1" dirty="0"/>
              <a:t>coordinate as necessary with their departments and institutional sponsors </a:t>
            </a:r>
            <a:r>
              <a:rPr lang="en-US" dirty="0"/>
              <a:t>to determine how to handle the distribution, including amounts, release time/overload/salary/replacement, as well as semester(s). </a:t>
            </a:r>
          </a:p>
          <a:p>
            <a:pPr>
              <a:lnSpc>
                <a:spcPct val="90000"/>
              </a:lnSpc>
            </a:pPr>
            <a:r>
              <a:rPr lang="en-US" dirty="0"/>
              <a:t>Your business/grants office needs to know the following: </a:t>
            </a:r>
          </a:p>
          <a:p>
            <a:pPr marL="0" indent="0">
              <a:lnSpc>
                <a:spcPct val="90000"/>
              </a:lnSpc>
              <a:buNone/>
            </a:pPr>
            <a:r>
              <a:rPr lang="en-US" dirty="0"/>
              <a:t>These grants, while competitively earned, are essentially special </a:t>
            </a:r>
            <a:r>
              <a:rPr lang="en-US" b="1" dirty="0"/>
              <a:t>allocations of state funds </a:t>
            </a:r>
            <a:r>
              <a:rPr lang="en-US" dirty="0"/>
              <a:t>for the implementation and creation of affordable learning resources.  </a:t>
            </a:r>
          </a:p>
          <a:p>
            <a:pPr marL="0" indent="0">
              <a:lnSpc>
                <a:spcPct val="90000"/>
              </a:lnSpc>
              <a:buNone/>
            </a:pPr>
            <a:r>
              <a:rPr lang="en-US" dirty="0"/>
              <a:t>These grants are </a:t>
            </a:r>
            <a:r>
              <a:rPr lang="en-US" b="1" dirty="0"/>
              <a:t>not the same as federal grants</a:t>
            </a:r>
            <a:r>
              <a:rPr lang="en-US" dirty="0"/>
              <a:t> where indirect costs are considered a part of the grant costs.  Direct costs, such as salaries, fringes, and supplies are fine.</a:t>
            </a:r>
          </a:p>
        </p:txBody>
      </p:sp>
    </p:spTree>
    <p:extLst>
      <p:ext uri="{BB962C8B-B14F-4D97-AF65-F5344CB8AC3E}">
        <p14:creationId xmlns:p14="http://schemas.microsoft.com/office/powerpoint/2010/main" val="15528985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5282381" y="629266"/>
            <a:ext cx="4767471" cy="1641986"/>
          </a:xfrm>
        </p:spPr>
        <p:txBody>
          <a:bodyPr>
            <a:normAutofit/>
          </a:bodyPr>
          <a:lstStyle/>
          <a:p>
            <a:r>
              <a:rPr lang="en-US" sz="4200"/>
              <a:t>Service Level Agreement (SLA)</a:t>
            </a:r>
          </a:p>
        </p:txBody>
      </p:sp>
      <p:pic>
        <p:nvPicPr>
          <p:cNvPr id="2" name="Picture 1" descr="ALG_Grant_SLA_FinalTemplate_Page_01.jpg"/>
          <p:cNvPicPr>
            <a:picLocks noChangeAspect="1"/>
          </p:cNvPicPr>
          <p:nvPr/>
        </p:nvPicPr>
        <p:blipFill rotWithShape="1">
          <a:blip r:embed="rId4" cstate="print">
            <a:extLst>
              <a:ext uri="{28A0092B-C50C-407E-A947-70E740481C1C}">
                <a14:useLocalDpi xmlns:a14="http://schemas.microsoft.com/office/drawing/2010/main" val="0"/>
              </a:ext>
            </a:extLst>
          </a:blip>
          <a:srcRect l="2375" r="10142"/>
          <a:stretch/>
        </p:blipFill>
        <p:spPr>
          <a:xfrm>
            <a:off x="-1" y="10"/>
            <a:ext cx="4634680" cy="6857990"/>
          </a:xfrm>
          <a:prstGeom prst="rect">
            <a:avLst/>
          </a:prstGeom>
        </p:spPr>
      </p:pic>
      <p:sp>
        <p:nvSpPr>
          <p:cNvPr id="6" name="Content Placeholder 5"/>
          <p:cNvSpPr>
            <a:spLocks noGrp="1"/>
          </p:cNvSpPr>
          <p:nvPr>
            <p:ph idx="1"/>
          </p:nvPr>
        </p:nvSpPr>
        <p:spPr>
          <a:xfrm>
            <a:off x="5282381" y="2438400"/>
            <a:ext cx="4767471" cy="3809999"/>
          </a:xfrm>
        </p:spPr>
        <p:txBody>
          <a:bodyPr>
            <a:normAutofit/>
          </a:bodyPr>
          <a:lstStyle/>
          <a:p>
            <a:pPr>
              <a:lnSpc>
                <a:spcPct val="90000"/>
              </a:lnSpc>
            </a:pPr>
            <a:r>
              <a:rPr lang="en-US"/>
              <a:t>“Boilerplate” intergovernmental legal document ensuring that:</a:t>
            </a:r>
          </a:p>
          <a:p>
            <a:pPr lvl="1">
              <a:lnSpc>
                <a:spcPct val="90000"/>
              </a:lnSpc>
            </a:pPr>
            <a:r>
              <a:rPr lang="en-US"/>
              <a:t>We fund the work in the Statement of Work, which is your proposal, and</a:t>
            </a:r>
          </a:p>
          <a:p>
            <a:pPr lvl="1">
              <a:lnSpc>
                <a:spcPct val="90000"/>
              </a:lnSpc>
            </a:pPr>
            <a:r>
              <a:rPr lang="en-US"/>
              <a:t>Your institution ensures the work is completed by the deadline</a:t>
            </a:r>
          </a:p>
          <a:p>
            <a:pPr>
              <a:lnSpc>
                <a:spcPct val="90000"/>
              </a:lnSpc>
            </a:pPr>
            <a:r>
              <a:rPr lang="en-US"/>
              <a:t>Foundational document for all Textbook Transformation Grant funding</a:t>
            </a:r>
          </a:p>
          <a:p>
            <a:pPr>
              <a:lnSpc>
                <a:spcPct val="90000"/>
              </a:lnSpc>
            </a:pPr>
            <a:r>
              <a:rPr lang="en-US"/>
              <a:t>Includes deadlines (ensure that your Final Semester is correct!) </a:t>
            </a:r>
          </a:p>
        </p:txBody>
      </p:sp>
    </p:spTree>
    <p:extLst>
      <p:ext uri="{BB962C8B-B14F-4D97-AF65-F5344CB8AC3E}">
        <p14:creationId xmlns:p14="http://schemas.microsoft.com/office/powerpoint/2010/main" val="4988970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E78424C-6FD0-41F8-9CAA-5DC19C4235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a:xfrm>
            <a:off x="643855" y="1447800"/>
            <a:ext cx="3108626" cy="4572000"/>
          </a:xfrm>
        </p:spPr>
        <p:txBody>
          <a:bodyPr anchor="ctr">
            <a:normAutofit/>
          </a:bodyPr>
          <a:lstStyle/>
          <a:p>
            <a:r>
              <a:rPr lang="en-US" sz="3200">
                <a:solidFill>
                  <a:srgbClr val="F2F2F2"/>
                </a:solidFill>
              </a:rPr>
              <a:t>Steps: From SLA to Funding</a:t>
            </a:r>
          </a:p>
        </p:txBody>
      </p:sp>
      <p:sp>
        <p:nvSpPr>
          <p:cNvPr id="15" name="Freeform: Shape 14">
            <a:extLst>
              <a:ext uri="{FF2B5EF4-FFF2-40B4-BE49-F238E27FC236}">
                <a16:creationId xmlns:a16="http://schemas.microsoft.com/office/drawing/2014/main" id="{DD136760-57DC-4301-8BEA-B71AD2D139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61310" y="0"/>
            <a:ext cx="8030690" cy="6858000"/>
          </a:xfrm>
          <a:custGeom>
            <a:avLst/>
            <a:gdLst>
              <a:gd name="connsiteX0" fmla="*/ 1176 w 8030690"/>
              <a:gd name="connsiteY0" fmla="*/ 0 h 6858000"/>
              <a:gd name="connsiteX1" fmla="*/ 1344715 w 8030690"/>
              <a:gd name="connsiteY1" fmla="*/ 0 h 6858000"/>
              <a:gd name="connsiteX2" fmla="*/ 1344715 w 8030690"/>
              <a:gd name="connsiteY2" fmla="*/ 0 h 6858000"/>
              <a:gd name="connsiteX3" fmla="*/ 8030690 w 8030690"/>
              <a:gd name="connsiteY3" fmla="*/ 0 h 6858000"/>
              <a:gd name="connsiteX4" fmla="*/ 8030690 w 8030690"/>
              <a:gd name="connsiteY4" fmla="*/ 6858000 h 6858000"/>
              <a:gd name="connsiteX5" fmla="*/ 477746 w 8030690"/>
              <a:gd name="connsiteY5" fmla="*/ 6858000 h 6858000"/>
              <a:gd name="connsiteX6" fmla="*/ 477746 w 8030690"/>
              <a:gd name="connsiteY6" fmla="*/ 6858000 h 6858000"/>
              <a:gd name="connsiteX7" fmla="*/ 0 w 8030690"/>
              <a:gd name="connsiteY7" fmla="*/ 6858000 h 6858000"/>
              <a:gd name="connsiteX8" fmla="*/ 5883 w 8030690"/>
              <a:gd name="connsiteY8" fmla="*/ 6817538 h 6858000"/>
              <a:gd name="connsiteX9" fmla="*/ 23196 w 8030690"/>
              <a:gd name="connsiteY9" fmla="*/ 6698894 h 6858000"/>
              <a:gd name="connsiteX10" fmla="*/ 35298 w 8030690"/>
              <a:gd name="connsiteY10" fmla="*/ 6612483 h 6858000"/>
              <a:gd name="connsiteX11" fmla="*/ 48073 w 8030690"/>
              <a:gd name="connsiteY11" fmla="*/ 6509613 h 6858000"/>
              <a:gd name="connsiteX12" fmla="*/ 63369 w 8030690"/>
              <a:gd name="connsiteY12" fmla="*/ 6387541 h 6858000"/>
              <a:gd name="connsiteX13" fmla="*/ 79506 w 8030690"/>
              <a:gd name="connsiteY13" fmla="*/ 6252438 h 6858000"/>
              <a:gd name="connsiteX14" fmla="*/ 96483 w 8030690"/>
              <a:gd name="connsiteY14" fmla="*/ 6100191 h 6858000"/>
              <a:gd name="connsiteX15" fmla="*/ 114468 w 8030690"/>
              <a:gd name="connsiteY15" fmla="*/ 5934227 h 6858000"/>
              <a:gd name="connsiteX16" fmla="*/ 132454 w 8030690"/>
              <a:gd name="connsiteY16" fmla="*/ 5753862 h 6858000"/>
              <a:gd name="connsiteX17" fmla="*/ 150775 w 8030690"/>
              <a:gd name="connsiteY17" fmla="*/ 5561838 h 6858000"/>
              <a:gd name="connsiteX18" fmla="*/ 167752 w 8030690"/>
              <a:gd name="connsiteY18" fmla="*/ 5354726 h 6858000"/>
              <a:gd name="connsiteX19" fmla="*/ 184057 w 8030690"/>
              <a:gd name="connsiteY19" fmla="*/ 5138013 h 6858000"/>
              <a:gd name="connsiteX20" fmla="*/ 198849 w 8030690"/>
              <a:gd name="connsiteY20" fmla="*/ 4908956 h 6858000"/>
              <a:gd name="connsiteX21" fmla="*/ 212968 w 8030690"/>
              <a:gd name="connsiteY21" fmla="*/ 4670298 h 6858000"/>
              <a:gd name="connsiteX22" fmla="*/ 226248 w 8030690"/>
              <a:gd name="connsiteY22" fmla="*/ 4421352 h 6858000"/>
              <a:gd name="connsiteX23" fmla="*/ 230954 w 8030690"/>
              <a:gd name="connsiteY23" fmla="*/ 4293793 h 6858000"/>
              <a:gd name="connsiteX24" fmla="*/ 236165 w 8030690"/>
              <a:gd name="connsiteY24" fmla="*/ 4163491 h 6858000"/>
              <a:gd name="connsiteX25" fmla="*/ 241039 w 8030690"/>
              <a:gd name="connsiteY25" fmla="*/ 4031132 h 6858000"/>
              <a:gd name="connsiteX26" fmla="*/ 244233 w 8030690"/>
              <a:gd name="connsiteY26" fmla="*/ 3898087 h 6858000"/>
              <a:gd name="connsiteX27" fmla="*/ 247091 w 8030690"/>
              <a:gd name="connsiteY27" fmla="*/ 3762298 h 6858000"/>
              <a:gd name="connsiteX28" fmla="*/ 250116 w 8030690"/>
              <a:gd name="connsiteY28" fmla="*/ 3625138 h 6858000"/>
              <a:gd name="connsiteX29" fmla="*/ 252133 w 8030690"/>
              <a:gd name="connsiteY29" fmla="*/ 3485235 h 6858000"/>
              <a:gd name="connsiteX30" fmla="*/ 252133 w 8030690"/>
              <a:gd name="connsiteY30" fmla="*/ 3343960 h 6858000"/>
              <a:gd name="connsiteX31" fmla="*/ 253142 w 8030690"/>
              <a:gd name="connsiteY31" fmla="*/ 3201314 h 6858000"/>
              <a:gd name="connsiteX32" fmla="*/ 252133 w 8030690"/>
              <a:gd name="connsiteY32" fmla="*/ 3057296 h 6858000"/>
              <a:gd name="connsiteX33" fmla="*/ 250116 w 8030690"/>
              <a:gd name="connsiteY33" fmla="*/ 2911221 h 6858000"/>
              <a:gd name="connsiteX34" fmla="*/ 248267 w 8030690"/>
              <a:gd name="connsiteY34" fmla="*/ 2765145 h 6858000"/>
              <a:gd name="connsiteX35" fmla="*/ 244233 w 8030690"/>
              <a:gd name="connsiteY35" fmla="*/ 2617013 h 6858000"/>
              <a:gd name="connsiteX36" fmla="*/ 240031 w 8030690"/>
              <a:gd name="connsiteY36" fmla="*/ 2467508 h 6858000"/>
              <a:gd name="connsiteX37" fmla="*/ 235156 w 8030690"/>
              <a:gd name="connsiteY37" fmla="*/ 2318004 h 6858000"/>
              <a:gd name="connsiteX38" fmla="*/ 228265 w 8030690"/>
              <a:gd name="connsiteY38" fmla="*/ 2167128 h 6858000"/>
              <a:gd name="connsiteX39" fmla="*/ 220028 w 8030690"/>
              <a:gd name="connsiteY39" fmla="*/ 2014880 h 6858000"/>
              <a:gd name="connsiteX40" fmla="*/ 212128 w 8030690"/>
              <a:gd name="connsiteY40" fmla="*/ 1861947 h 6858000"/>
              <a:gd name="connsiteX41" fmla="*/ 202043 w 8030690"/>
              <a:gd name="connsiteY41" fmla="*/ 1709013 h 6858000"/>
              <a:gd name="connsiteX42" fmla="*/ 189940 w 8030690"/>
              <a:gd name="connsiteY42" fmla="*/ 1554023 h 6858000"/>
              <a:gd name="connsiteX43" fmla="*/ 177838 w 8030690"/>
              <a:gd name="connsiteY43" fmla="*/ 1401089 h 6858000"/>
              <a:gd name="connsiteX44" fmla="*/ 163886 w 8030690"/>
              <a:gd name="connsiteY44" fmla="*/ 1245413 h 6858000"/>
              <a:gd name="connsiteX45" fmla="*/ 148590 w 8030690"/>
              <a:gd name="connsiteY45" fmla="*/ 1089050 h 6858000"/>
              <a:gd name="connsiteX46" fmla="*/ 132454 w 8030690"/>
              <a:gd name="connsiteY46" fmla="*/ 934745 h 6858000"/>
              <a:gd name="connsiteX47" fmla="*/ 113628 w 8030690"/>
              <a:gd name="connsiteY47" fmla="*/ 778383 h 6858000"/>
              <a:gd name="connsiteX48" fmla="*/ 93457 w 8030690"/>
              <a:gd name="connsiteY48" fmla="*/ 622706 h 6858000"/>
              <a:gd name="connsiteX49" fmla="*/ 73454 w 8030690"/>
              <a:gd name="connsiteY49" fmla="*/ 466344 h 6858000"/>
              <a:gd name="connsiteX50" fmla="*/ 50090 w 8030690"/>
              <a:gd name="connsiteY50" fmla="*/ 310667 h 6858000"/>
              <a:gd name="connsiteX51" fmla="*/ 26222 w 8030690"/>
              <a:gd name="connsiteY51" fmla="*/ 15567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030690" h="6858000">
                <a:moveTo>
                  <a:pt x="1176" y="0"/>
                </a:moveTo>
                <a:lnTo>
                  <a:pt x="1344715" y="0"/>
                </a:lnTo>
                <a:lnTo>
                  <a:pt x="1344715" y="0"/>
                </a:lnTo>
                <a:lnTo>
                  <a:pt x="8030690" y="0"/>
                </a:lnTo>
                <a:lnTo>
                  <a:pt x="8030690" y="6858000"/>
                </a:lnTo>
                <a:lnTo>
                  <a:pt x="477746" y="6858000"/>
                </a:lnTo>
                <a:lnTo>
                  <a:pt x="477746" y="6858000"/>
                </a:lnTo>
                <a:lnTo>
                  <a:pt x="0" y="6858000"/>
                </a:lnTo>
                <a:lnTo>
                  <a:pt x="5883" y="6817538"/>
                </a:lnTo>
                <a:lnTo>
                  <a:pt x="23196" y="6698894"/>
                </a:lnTo>
                <a:lnTo>
                  <a:pt x="35298" y="6612483"/>
                </a:lnTo>
                <a:lnTo>
                  <a:pt x="48073" y="6509613"/>
                </a:lnTo>
                <a:lnTo>
                  <a:pt x="63369" y="6387541"/>
                </a:lnTo>
                <a:lnTo>
                  <a:pt x="79506" y="6252438"/>
                </a:lnTo>
                <a:lnTo>
                  <a:pt x="96483" y="6100191"/>
                </a:lnTo>
                <a:lnTo>
                  <a:pt x="114468" y="5934227"/>
                </a:lnTo>
                <a:lnTo>
                  <a:pt x="132454" y="5753862"/>
                </a:lnTo>
                <a:lnTo>
                  <a:pt x="150775" y="5561838"/>
                </a:lnTo>
                <a:lnTo>
                  <a:pt x="167752" y="5354726"/>
                </a:lnTo>
                <a:lnTo>
                  <a:pt x="184057" y="5138013"/>
                </a:lnTo>
                <a:lnTo>
                  <a:pt x="198849" y="4908956"/>
                </a:lnTo>
                <a:lnTo>
                  <a:pt x="212968" y="4670298"/>
                </a:lnTo>
                <a:lnTo>
                  <a:pt x="226248" y="4421352"/>
                </a:lnTo>
                <a:lnTo>
                  <a:pt x="230954" y="4293793"/>
                </a:lnTo>
                <a:lnTo>
                  <a:pt x="236165" y="4163491"/>
                </a:lnTo>
                <a:lnTo>
                  <a:pt x="241039" y="4031132"/>
                </a:lnTo>
                <a:lnTo>
                  <a:pt x="244233" y="3898087"/>
                </a:lnTo>
                <a:lnTo>
                  <a:pt x="247091" y="3762298"/>
                </a:lnTo>
                <a:lnTo>
                  <a:pt x="250116" y="3625138"/>
                </a:lnTo>
                <a:lnTo>
                  <a:pt x="252133" y="3485235"/>
                </a:lnTo>
                <a:lnTo>
                  <a:pt x="252133" y="3343960"/>
                </a:lnTo>
                <a:lnTo>
                  <a:pt x="253142" y="3201314"/>
                </a:lnTo>
                <a:lnTo>
                  <a:pt x="252133" y="3057296"/>
                </a:lnTo>
                <a:lnTo>
                  <a:pt x="250116" y="2911221"/>
                </a:lnTo>
                <a:lnTo>
                  <a:pt x="248267" y="2765145"/>
                </a:lnTo>
                <a:lnTo>
                  <a:pt x="244233" y="2617013"/>
                </a:lnTo>
                <a:lnTo>
                  <a:pt x="240031" y="2467508"/>
                </a:lnTo>
                <a:lnTo>
                  <a:pt x="235156" y="2318004"/>
                </a:lnTo>
                <a:lnTo>
                  <a:pt x="228265" y="2167128"/>
                </a:lnTo>
                <a:lnTo>
                  <a:pt x="220028" y="2014880"/>
                </a:lnTo>
                <a:lnTo>
                  <a:pt x="212128" y="1861947"/>
                </a:lnTo>
                <a:lnTo>
                  <a:pt x="202043" y="1709013"/>
                </a:lnTo>
                <a:lnTo>
                  <a:pt x="189940" y="1554023"/>
                </a:lnTo>
                <a:lnTo>
                  <a:pt x="177838" y="1401089"/>
                </a:lnTo>
                <a:lnTo>
                  <a:pt x="163886" y="1245413"/>
                </a:lnTo>
                <a:lnTo>
                  <a:pt x="148590" y="1089050"/>
                </a:lnTo>
                <a:lnTo>
                  <a:pt x="132454" y="934745"/>
                </a:lnTo>
                <a:lnTo>
                  <a:pt x="113628" y="778383"/>
                </a:lnTo>
                <a:lnTo>
                  <a:pt x="93457" y="622706"/>
                </a:lnTo>
                <a:lnTo>
                  <a:pt x="73454" y="466344"/>
                </a:lnTo>
                <a:lnTo>
                  <a:pt x="50090" y="310667"/>
                </a:lnTo>
                <a:lnTo>
                  <a:pt x="26222" y="15567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11">
            <a:extLst>
              <a:ext uri="{FF2B5EF4-FFF2-40B4-BE49-F238E27FC236}">
                <a16:creationId xmlns:a16="http://schemas.microsoft.com/office/drawing/2014/main" id="{BDC58DEA-1307-4F44-AD47-E613D8B76A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811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p:nvSpPr>
          <p:cNvPr id="19" name="Rectangle 18">
            <a:extLst>
              <a:ext uri="{FF2B5EF4-FFF2-40B4-BE49-F238E27FC236}">
                <a16:creationId xmlns:a16="http://schemas.microsoft.com/office/drawing/2014/main" id="{C99B912D-1E4B-42AF-A2BE-CFEFEC916E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8" name="Content Placeholder 5">
            <a:extLst>
              <a:ext uri="{FF2B5EF4-FFF2-40B4-BE49-F238E27FC236}">
                <a16:creationId xmlns:a16="http://schemas.microsoft.com/office/drawing/2014/main" id="{11097E60-AA42-4316-A1B7-8044C5A782A3}"/>
              </a:ext>
            </a:extLst>
          </p:cNvPr>
          <p:cNvGraphicFramePr>
            <a:graphicFrameLocks noGrp="1"/>
          </p:cNvGraphicFramePr>
          <p:nvPr>
            <p:ph idx="1"/>
            <p:extLst>
              <p:ext uri="{D42A27DB-BD31-4B8C-83A1-F6EECF244321}">
                <p14:modId xmlns:p14="http://schemas.microsoft.com/office/powerpoint/2010/main" val="3226157343"/>
              </p:ext>
            </p:extLst>
          </p:nvPr>
        </p:nvGraphicFramePr>
        <p:xfrm>
          <a:off x="5048250" y="609600"/>
          <a:ext cx="6496050" cy="609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1080573"/>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D9B8FD4-CDEB-4EB4-B4DE-C89E119389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3" name="Freeform 36">
            <a:extLst>
              <a:ext uri="{FF2B5EF4-FFF2-40B4-BE49-F238E27FC236}">
                <a16:creationId xmlns:a16="http://schemas.microsoft.com/office/drawing/2014/main" id="{5A2E3D1D-9E9F-4739-BA14-D4D7FA9FBD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44637"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15" name="Freeform: Shape 14">
            <a:extLst>
              <a:ext uri="{FF2B5EF4-FFF2-40B4-BE49-F238E27FC236}">
                <a16:creationId xmlns:a16="http://schemas.microsoft.com/office/drawing/2014/main" id="{1FFB365B-E9DC-4859-B8AB-CB83EEBE4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990911"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8ADAB9C8-EB37-4914-A699-C716FC8FE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Title 5"/>
          <p:cNvSpPr>
            <a:spLocks noGrp="1"/>
          </p:cNvSpPr>
          <p:nvPr>
            <p:ph type="title"/>
          </p:nvPr>
        </p:nvSpPr>
        <p:spPr>
          <a:xfrm>
            <a:off x="653143" y="1645920"/>
            <a:ext cx="3522879" cy="4470821"/>
          </a:xfrm>
        </p:spPr>
        <p:txBody>
          <a:bodyPr>
            <a:normAutofit/>
          </a:bodyPr>
          <a:lstStyle/>
          <a:p>
            <a:pPr algn="r"/>
            <a:r>
              <a:rPr lang="en-US" sz="4200">
                <a:solidFill>
                  <a:schemeClr val="bg2"/>
                </a:solidFill>
              </a:rPr>
              <a:t>Reports</a:t>
            </a:r>
          </a:p>
        </p:txBody>
      </p:sp>
      <p:sp>
        <p:nvSpPr>
          <p:cNvPr id="2" name="Content Placeholder 1"/>
          <p:cNvSpPr>
            <a:spLocks noGrp="1"/>
          </p:cNvSpPr>
          <p:nvPr>
            <p:ph idx="1"/>
          </p:nvPr>
        </p:nvSpPr>
        <p:spPr>
          <a:xfrm>
            <a:off x="5204109" y="1219200"/>
            <a:ext cx="6269434" cy="5257800"/>
          </a:xfrm>
        </p:spPr>
        <p:txBody>
          <a:bodyPr>
            <a:normAutofit/>
          </a:bodyPr>
          <a:lstStyle/>
          <a:p>
            <a:pPr>
              <a:lnSpc>
                <a:spcPct val="90000"/>
              </a:lnSpc>
            </a:pPr>
            <a:r>
              <a:rPr lang="en-US" dirty="0"/>
              <a:t>Just </a:t>
            </a:r>
            <a:r>
              <a:rPr lang="en-US" i="1" dirty="0"/>
              <a:t>one short Final Report</a:t>
            </a:r>
            <a:r>
              <a:rPr lang="en-US" dirty="0"/>
              <a:t>! </a:t>
            </a:r>
          </a:p>
          <a:p>
            <a:pPr>
              <a:lnSpc>
                <a:spcPct val="90000"/>
              </a:lnSpc>
            </a:pPr>
            <a:r>
              <a:rPr lang="en-US" dirty="0"/>
              <a:t>Final Report will include:</a:t>
            </a:r>
          </a:p>
          <a:p>
            <a:pPr lvl="1">
              <a:lnSpc>
                <a:spcPct val="90000"/>
              </a:lnSpc>
            </a:pPr>
            <a:r>
              <a:rPr lang="en-US" sz="2000" dirty="0"/>
              <a:t>Narrative Description of the revision/creation process</a:t>
            </a:r>
          </a:p>
          <a:p>
            <a:pPr lvl="1">
              <a:lnSpc>
                <a:spcPct val="90000"/>
              </a:lnSpc>
            </a:pPr>
            <a:r>
              <a:rPr lang="en-US" sz="2000" dirty="0"/>
              <a:t>Links to the new materials </a:t>
            </a:r>
          </a:p>
          <a:p>
            <a:pPr lvl="2">
              <a:lnSpc>
                <a:spcPct val="90000"/>
              </a:lnSpc>
            </a:pPr>
            <a:r>
              <a:rPr lang="en-US" sz="2000" dirty="0"/>
              <a:t>These can be in a Google Drive folder if you just want to have them in our repository</a:t>
            </a:r>
          </a:p>
          <a:p>
            <a:pPr lvl="2">
              <a:lnSpc>
                <a:spcPct val="90000"/>
              </a:lnSpc>
            </a:pPr>
            <a:r>
              <a:rPr lang="en-US" sz="2000" dirty="0"/>
              <a:t>Consider OER Commons, especially for OpenStax, also</a:t>
            </a:r>
          </a:p>
          <a:p>
            <a:pPr lvl="1">
              <a:lnSpc>
                <a:spcPct val="90000"/>
              </a:lnSpc>
            </a:pPr>
            <a:r>
              <a:rPr lang="en-US" sz="2000" dirty="0"/>
              <a:t>Next Steps and Future Plans</a:t>
            </a:r>
          </a:p>
          <a:p>
            <a:pPr>
              <a:lnSpc>
                <a:spcPct val="90000"/>
              </a:lnSpc>
            </a:pPr>
            <a:r>
              <a:rPr lang="en-US" dirty="0"/>
              <a:t>Location: On the Information for Round Fifteen Grantees page: http://www.affordablelearninggeorgia.org/about/r15_info/ </a:t>
            </a:r>
          </a:p>
        </p:txBody>
      </p:sp>
    </p:spTree>
    <p:extLst>
      <p:ext uri="{BB962C8B-B14F-4D97-AF65-F5344CB8AC3E}">
        <p14:creationId xmlns:p14="http://schemas.microsoft.com/office/powerpoint/2010/main" val="4075102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D9B8FD4-CDEB-4EB4-B4DE-C89E119389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1" name="Freeform 36">
            <a:extLst>
              <a:ext uri="{FF2B5EF4-FFF2-40B4-BE49-F238E27FC236}">
                <a16:creationId xmlns:a16="http://schemas.microsoft.com/office/drawing/2014/main" id="{5A2E3D1D-9E9F-4739-BA14-D4D7FA9FBD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44637"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13" name="Freeform: Shape 12">
            <a:extLst>
              <a:ext uri="{FF2B5EF4-FFF2-40B4-BE49-F238E27FC236}">
                <a16:creationId xmlns:a16="http://schemas.microsoft.com/office/drawing/2014/main" id="{1FFB365B-E9DC-4859-B8AB-CB83EEBE4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990911"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ADAB9C8-EB37-4914-A699-C716FC8FE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53143" y="1645920"/>
            <a:ext cx="3522879" cy="4470821"/>
          </a:xfrm>
        </p:spPr>
        <p:txBody>
          <a:bodyPr>
            <a:normAutofit/>
          </a:bodyPr>
          <a:lstStyle/>
          <a:p>
            <a:pPr algn="r"/>
            <a:r>
              <a:rPr lang="en-US" sz="4200">
                <a:solidFill>
                  <a:schemeClr val="bg2"/>
                </a:solidFill>
              </a:rPr>
              <a:t>Required Reporting</a:t>
            </a:r>
          </a:p>
        </p:txBody>
      </p:sp>
      <p:sp>
        <p:nvSpPr>
          <p:cNvPr id="4" name="Content Placeholder 3"/>
          <p:cNvSpPr>
            <a:spLocks noGrp="1"/>
          </p:cNvSpPr>
          <p:nvPr>
            <p:ph idx="1"/>
          </p:nvPr>
        </p:nvSpPr>
        <p:spPr>
          <a:xfrm>
            <a:off x="5204109" y="1645920"/>
            <a:ext cx="6269434" cy="4470821"/>
          </a:xfrm>
        </p:spPr>
        <p:txBody>
          <a:bodyPr>
            <a:normAutofit/>
          </a:bodyPr>
          <a:lstStyle/>
          <a:p>
            <a:pPr marL="0" indent="0">
              <a:buNone/>
            </a:pPr>
            <a:r>
              <a:rPr lang="en-US" b="1" dirty="0"/>
              <a:t>Timeline: </a:t>
            </a:r>
          </a:p>
          <a:p>
            <a:r>
              <a:rPr lang="en-US" dirty="0"/>
              <a:t>If it is</a:t>
            </a:r>
            <a:r>
              <a:rPr lang="en-US" b="1" dirty="0"/>
              <a:t> </a:t>
            </a:r>
            <a:r>
              <a:rPr lang="en-US" dirty="0"/>
              <a:t>your final semester, submit the </a:t>
            </a:r>
            <a:r>
              <a:rPr lang="en-US" b="1" dirty="0"/>
              <a:t>Mini-Grant Final Report</a:t>
            </a:r>
            <a:r>
              <a:rPr lang="en-US" dirty="0"/>
              <a:t>.</a:t>
            </a:r>
          </a:p>
          <a:p>
            <a:r>
              <a:rPr lang="en-US" dirty="0"/>
              <a:t>Report links and deadlines will be on the </a:t>
            </a:r>
            <a:r>
              <a:rPr lang="en-US" b="1" dirty="0"/>
              <a:t>Information for Round Fifteen Grantees page: </a:t>
            </a:r>
          </a:p>
          <a:p>
            <a:pPr lvl="1"/>
            <a:r>
              <a:rPr lang="en-US" b="1" dirty="0"/>
              <a:t>affordablelearninggeorgia.org/about/r15_info</a:t>
            </a:r>
          </a:p>
          <a:p>
            <a:pPr lvl="2"/>
            <a:r>
              <a:rPr lang="en-US" b="1" dirty="0"/>
              <a:t>Please bookmark this page! </a:t>
            </a:r>
            <a:endParaRPr lang="en-US" dirty="0"/>
          </a:p>
          <a:p>
            <a:pPr lvl="2"/>
            <a:r>
              <a:rPr lang="en-US" dirty="0"/>
              <a:t>Also accessible through the Textbook Transformation Grants main page</a:t>
            </a:r>
          </a:p>
        </p:txBody>
      </p:sp>
    </p:spTree>
    <p:extLst>
      <p:ext uri="{BB962C8B-B14F-4D97-AF65-F5344CB8AC3E}">
        <p14:creationId xmlns:p14="http://schemas.microsoft.com/office/powerpoint/2010/main" val="8454377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D9B8FD4-CDEB-4EB4-B4DE-C89E119389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0" name="Freeform 36">
            <a:extLst>
              <a:ext uri="{FF2B5EF4-FFF2-40B4-BE49-F238E27FC236}">
                <a16:creationId xmlns:a16="http://schemas.microsoft.com/office/drawing/2014/main" id="{5A2E3D1D-9E9F-4739-BA14-D4D7FA9FBD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44637"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12" name="Freeform: Shape 11">
            <a:extLst>
              <a:ext uri="{FF2B5EF4-FFF2-40B4-BE49-F238E27FC236}">
                <a16:creationId xmlns:a16="http://schemas.microsoft.com/office/drawing/2014/main" id="{1FFB365B-E9DC-4859-B8AB-CB83EEBE4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990911"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ADAB9C8-EB37-4914-A699-C716FC8FE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53143" y="1645920"/>
            <a:ext cx="3522879" cy="4470821"/>
          </a:xfrm>
        </p:spPr>
        <p:txBody>
          <a:bodyPr>
            <a:normAutofit/>
          </a:bodyPr>
          <a:lstStyle/>
          <a:p>
            <a:pPr algn="r"/>
            <a:r>
              <a:rPr lang="en-US" sz="4200" dirty="0">
                <a:solidFill>
                  <a:schemeClr val="bg2"/>
                </a:solidFill>
              </a:rPr>
              <a:t>Submitting New OER	</a:t>
            </a:r>
          </a:p>
        </p:txBody>
      </p:sp>
      <p:sp>
        <p:nvSpPr>
          <p:cNvPr id="3" name="Content Placeholder 2"/>
          <p:cNvSpPr>
            <a:spLocks noGrp="1"/>
          </p:cNvSpPr>
          <p:nvPr>
            <p:ph idx="1"/>
          </p:nvPr>
        </p:nvSpPr>
        <p:spPr>
          <a:xfrm>
            <a:off x="5204109" y="1295400"/>
            <a:ext cx="6269434" cy="5181600"/>
          </a:xfrm>
        </p:spPr>
        <p:txBody>
          <a:bodyPr>
            <a:normAutofit/>
          </a:bodyPr>
          <a:lstStyle/>
          <a:p>
            <a:r>
              <a:rPr lang="en-US" dirty="0"/>
              <a:t>New OER can usually be added to your Final Report during the submission process, but every so often, a file will be too big. If the sum of your file sizes is over 30MB, it’s probably too big. </a:t>
            </a:r>
          </a:p>
          <a:p>
            <a:r>
              <a:rPr lang="en-US" dirty="0"/>
              <a:t>If you have a big file, email Jeff (</a:t>
            </a:r>
            <a:r>
              <a:rPr lang="en-US" dirty="0">
                <a:hlinkClick r:id="rId3"/>
              </a:rPr>
              <a:t>jeff.gallant@usg.edu</a:t>
            </a:r>
            <a:r>
              <a:rPr lang="en-US" dirty="0"/>
              <a:t>) with a cloud storage link. For example, this could be in: </a:t>
            </a:r>
          </a:p>
          <a:p>
            <a:pPr lvl="1"/>
            <a:r>
              <a:rPr lang="en-US" sz="2000" dirty="0"/>
              <a:t>Google Drive</a:t>
            </a:r>
          </a:p>
          <a:p>
            <a:pPr lvl="1"/>
            <a:r>
              <a:rPr lang="en-US" sz="2000" dirty="0"/>
              <a:t>Dropbox</a:t>
            </a:r>
          </a:p>
          <a:p>
            <a:pPr lvl="1"/>
            <a:r>
              <a:rPr lang="en-US" sz="2000" dirty="0"/>
              <a:t>MS OneDrive</a:t>
            </a:r>
          </a:p>
          <a:p>
            <a:r>
              <a:rPr lang="en-US" dirty="0"/>
              <a:t>Jeff will add these to the appropriate place in the repository once they’re submitted and Final Reports are processed. </a:t>
            </a:r>
          </a:p>
        </p:txBody>
      </p:sp>
    </p:spTree>
    <p:extLst>
      <p:ext uri="{BB962C8B-B14F-4D97-AF65-F5344CB8AC3E}">
        <p14:creationId xmlns:p14="http://schemas.microsoft.com/office/powerpoint/2010/main" val="15365698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38" name="Picture 37">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40" name="Oval 39">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42" name="Picture 41">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44" name="Picture 43">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46" name="Rectangle 45">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8" name="Rectangle 47">
            <a:extLst>
              <a:ext uri="{FF2B5EF4-FFF2-40B4-BE49-F238E27FC236}">
                <a16:creationId xmlns:a16="http://schemas.microsoft.com/office/drawing/2014/main" id="{4306924A-36D7-48B7-A77E-D461A059FC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5363149" y="1325880"/>
            <a:ext cx="6181152" cy="3066507"/>
          </a:xfrm>
        </p:spPr>
        <p:txBody>
          <a:bodyPr vert="horz" lIns="91440" tIns="45720" rIns="91440" bIns="45720" rtlCol="0" anchor="b">
            <a:normAutofit/>
          </a:bodyPr>
          <a:lstStyle/>
          <a:p>
            <a:r>
              <a:rPr lang="en-US" sz="7200" b="0" i="0" kern="1200" dirty="0">
                <a:solidFill>
                  <a:srgbClr val="EBEBEB"/>
                </a:solidFill>
                <a:latin typeface="+mj-lt"/>
                <a:ea typeface="+mj-ea"/>
                <a:cs typeface="+mj-cs"/>
              </a:rPr>
              <a:t>Resources </a:t>
            </a:r>
          </a:p>
        </p:txBody>
      </p:sp>
      <p:sp>
        <p:nvSpPr>
          <p:cNvPr id="6" name="Text Placeholder 5"/>
          <p:cNvSpPr>
            <a:spLocks noGrp="1"/>
          </p:cNvSpPr>
          <p:nvPr>
            <p:ph type="body" idx="1"/>
          </p:nvPr>
        </p:nvSpPr>
        <p:spPr>
          <a:xfrm>
            <a:off x="5363149" y="4588329"/>
            <a:ext cx="6181152" cy="1621508"/>
          </a:xfrm>
        </p:spPr>
        <p:txBody>
          <a:bodyPr vert="horz" lIns="91440" tIns="45720" rIns="91440" bIns="45720" rtlCol="0" anchor="t">
            <a:normAutofit/>
          </a:bodyPr>
          <a:lstStyle/>
          <a:p>
            <a:endParaRPr lang="en-US" sz="1800" b="0" i="0" kern="1200" cap="all">
              <a:solidFill>
                <a:schemeClr val="tx2">
                  <a:lumMod val="40000"/>
                  <a:lumOff val="60000"/>
                </a:schemeClr>
              </a:solidFill>
              <a:latin typeface="+mj-lt"/>
              <a:ea typeface="+mj-ea"/>
              <a:cs typeface="+mj-cs"/>
            </a:endParaRPr>
          </a:p>
        </p:txBody>
      </p:sp>
      <p:sp>
        <p:nvSpPr>
          <p:cNvPr id="50" name="Freeform 36">
            <a:extLst>
              <a:ext uri="{FF2B5EF4-FFF2-40B4-BE49-F238E27FC236}">
                <a16:creationId xmlns:a16="http://schemas.microsoft.com/office/drawing/2014/main" id="{A0ACE7FA-6331-4C56-911D-E3F37FDEEF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26828"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noFill/>
            </a:endParaRPr>
          </a:p>
        </p:txBody>
      </p:sp>
      <p:sp useBgFill="1">
        <p:nvSpPr>
          <p:cNvPr id="52" name="Freeform: Shape 51">
            <a:extLst>
              <a:ext uri="{FF2B5EF4-FFF2-40B4-BE49-F238E27FC236}">
                <a16:creationId xmlns:a16="http://schemas.microsoft.com/office/drawing/2014/main" id="{EEE464AA-F385-4411-8A33-DE57CA2F18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400000" flipH="1">
            <a:off x="-942449" y="942450"/>
            <a:ext cx="6858001" cy="4973099"/>
          </a:xfrm>
          <a:custGeom>
            <a:avLst/>
            <a:gdLst>
              <a:gd name="connsiteX0" fmla="*/ 6858001 w 6858001"/>
              <a:gd name="connsiteY0" fmla="*/ 1344715 h 4973099"/>
              <a:gd name="connsiteX1" fmla="*/ 6858001 w 6858001"/>
              <a:gd name="connsiteY1" fmla="*/ 1177 h 4973099"/>
              <a:gd name="connsiteX2" fmla="*/ 6702324 w 6858001"/>
              <a:gd name="connsiteY2" fmla="*/ 26222 h 4973099"/>
              <a:gd name="connsiteX3" fmla="*/ 6547333 w 6858001"/>
              <a:gd name="connsiteY3" fmla="*/ 50091 h 4973099"/>
              <a:gd name="connsiteX4" fmla="*/ 6391657 w 6858001"/>
              <a:gd name="connsiteY4" fmla="*/ 73455 h 4973099"/>
              <a:gd name="connsiteX5" fmla="*/ 6235294 w 6858001"/>
              <a:gd name="connsiteY5" fmla="*/ 93458 h 4973099"/>
              <a:gd name="connsiteX6" fmla="*/ 6079618 w 6858001"/>
              <a:gd name="connsiteY6" fmla="*/ 113629 h 4973099"/>
              <a:gd name="connsiteX7" fmla="*/ 5923255 w 6858001"/>
              <a:gd name="connsiteY7" fmla="*/ 132455 h 4973099"/>
              <a:gd name="connsiteX8" fmla="*/ 5768950 w 6858001"/>
              <a:gd name="connsiteY8" fmla="*/ 148591 h 4973099"/>
              <a:gd name="connsiteX9" fmla="*/ 5612588 w 6858001"/>
              <a:gd name="connsiteY9" fmla="*/ 163887 h 4973099"/>
              <a:gd name="connsiteX10" fmla="*/ 5456911 w 6858001"/>
              <a:gd name="connsiteY10" fmla="*/ 177839 h 4973099"/>
              <a:gd name="connsiteX11" fmla="*/ 5303978 w 6858001"/>
              <a:gd name="connsiteY11" fmla="*/ 189941 h 4973099"/>
              <a:gd name="connsiteX12" fmla="*/ 5148987 w 6858001"/>
              <a:gd name="connsiteY12" fmla="*/ 202044 h 4973099"/>
              <a:gd name="connsiteX13" fmla="*/ 4996054 w 6858001"/>
              <a:gd name="connsiteY13" fmla="*/ 212129 h 4973099"/>
              <a:gd name="connsiteX14" fmla="*/ 4843120 w 6858001"/>
              <a:gd name="connsiteY14" fmla="*/ 220029 h 4973099"/>
              <a:gd name="connsiteX15" fmla="*/ 4690873 w 6858001"/>
              <a:gd name="connsiteY15" fmla="*/ 228266 h 4973099"/>
              <a:gd name="connsiteX16" fmla="*/ 4539997 w 6858001"/>
              <a:gd name="connsiteY16" fmla="*/ 235157 h 4973099"/>
              <a:gd name="connsiteX17" fmla="*/ 4390492 w 6858001"/>
              <a:gd name="connsiteY17" fmla="*/ 240032 h 4973099"/>
              <a:gd name="connsiteX18" fmla="*/ 4240988 w 6858001"/>
              <a:gd name="connsiteY18" fmla="*/ 244234 h 4973099"/>
              <a:gd name="connsiteX19" fmla="*/ 4092855 w 6858001"/>
              <a:gd name="connsiteY19" fmla="*/ 248268 h 4973099"/>
              <a:gd name="connsiteX20" fmla="*/ 3946780 w 6858001"/>
              <a:gd name="connsiteY20" fmla="*/ 250117 h 4973099"/>
              <a:gd name="connsiteX21" fmla="*/ 3800704 w 6858001"/>
              <a:gd name="connsiteY21" fmla="*/ 252134 h 4973099"/>
              <a:gd name="connsiteX22" fmla="*/ 3656686 w 6858001"/>
              <a:gd name="connsiteY22" fmla="*/ 253143 h 4973099"/>
              <a:gd name="connsiteX23" fmla="*/ 3514040 w 6858001"/>
              <a:gd name="connsiteY23" fmla="*/ 252134 h 4973099"/>
              <a:gd name="connsiteX24" fmla="*/ 3372765 w 6858001"/>
              <a:gd name="connsiteY24" fmla="*/ 252134 h 4973099"/>
              <a:gd name="connsiteX25" fmla="*/ 3232862 w 6858001"/>
              <a:gd name="connsiteY25" fmla="*/ 250117 h 4973099"/>
              <a:gd name="connsiteX26" fmla="*/ 3095702 w 6858001"/>
              <a:gd name="connsiteY26" fmla="*/ 247092 h 4973099"/>
              <a:gd name="connsiteX27" fmla="*/ 2959914 w 6858001"/>
              <a:gd name="connsiteY27" fmla="*/ 244234 h 4973099"/>
              <a:gd name="connsiteX28" fmla="*/ 2826868 w 6858001"/>
              <a:gd name="connsiteY28" fmla="*/ 241040 h 4973099"/>
              <a:gd name="connsiteX29" fmla="*/ 2694509 w 6858001"/>
              <a:gd name="connsiteY29" fmla="*/ 236166 h 4973099"/>
              <a:gd name="connsiteX30" fmla="*/ 2564208 w 6858001"/>
              <a:gd name="connsiteY30" fmla="*/ 230955 h 4973099"/>
              <a:gd name="connsiteX31" fmla="*/ 2436649 w 6858001"/>
              <a:gd name="connsiteY31" fmla="*/ 226249 h 4973099"/>
              <a:gd name="connsiteX32" fmla="*/ 2187703 w 6858001"/>
              <a:gd name="connsiteY32" fmla="*/ 212969 h 4973099"/>
              <a:gd name="connsiteX33" fmla="*/ 1949045 w 6858001"/>
              <a:gd name="connsiteY33" fmla="*/ 198850 h 4973099"/>
              <a:gd name="connsiteX34" fmla="*/ 1719988 w 6858001"/>
              <a:gd name="connsiteY34" fmla="*/ 184058 h 4973099"/>
              <a:gd name="connsiteX35" fmla="*/ 1503275 w 6858001"/>
              <a:gd name="connsiteY35" fmla="*/ 167753 h 4973099"/>
              <a:gd name="connsiteX36" fmla="*/ 1296163 w 6858001"/>
              <a:gd name="connsiteY36" fmla="*/ 150776 h 4973099"/>
              <a:gd name="connsiteX37" fmla="*/ 1104139 w 6858001"/>
              <a:gd name="connsiteY37" fmla="*/ 132455 h 4973099"/>
              <a:gd name="connsiteX38" fmla="*/ 923774 w 6858001"/>
              <a:gd name="connsiteY38" fmla="*/ 114469 h 4973099"/>
              <a:gd name="connsiteX39" fmla="*/ 757810 w 6858001"/>
              <a:gd name="connsiteY39" fmla="*/ 96484 h 4973099"/>
              <a:gd name="connsiteX40" fmla="*/ 605563 w 6858001"/>
              <a:gd name="connsiteY40" fmla="*/ 79507 h 4973099"/>
              <a:gd name="connsiteX41" fmla="*/ 470460 w 6858001"/>
              <a:gd name="connsiteY41" fmla="*/ 63370 h 4973099"/>
              <a:gd name="connsiteX42" fmla="*/ 348388 w 6858001"/>
              <a:gd name="connsiteY42" fmla="*/ 48074 h 4973099"/>
              <a:gd name="connsiteX43" fmla="*/ 245518 w 6858001"/>
              <a:gd name="connsiteY43" fmla="*/ 35299 h 4973099"/>
              <a:gd name="connsiteX44" fmla="*/ 159107 w 6858001"/>
              <a:gd name="connsiteY44" fmla="*/ 23197 h 4973099"/>
              <a:gd name="connsiteX45" fmla="*/ 40463 w 6858001"/>
              <a:gd name="connsiteY45" fmla="*/ 5883 h 4973099"/>
              <a:gd name="connsiteX46" fmla="*/ 1 w 6858001"/>
              <a:gd name="connsiteY46" fmla="*/ 0 h 4973099"/>
              <a:gd name="connsiteX47" fmla="*/ 1 w 6858001"/>
              <a:gd name="connsiteY47" fmla="*/ 897889 h 4973099"/>
              <a:gd name="connsiteX48" fmla="*/ 0 w 6858001"/>
              <a:gd name="connsiteY48" fmla="*/ 897889 h 4973099"/>
              <a:gd name="connsiteX49" fmla="*/ 0 w 6858001"/>
              <a:gd name="connsiteY49" fmla="*/ 4973099 h 4973099"/>
              <a:gd name="connsiteX50" fmla="*/ 6858000 w 6858001"/>
              <a:gd name="connsiteY50" fmla="*/ 4973099 h 4973099"/>
              <a:gd name="connsiteX51" fmla="*/ 6858000 w 6858001"/>
              <a:gd name="connsiteY51" fmla="*/ 1344715 h 4973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4973099">
                <a:moveTo>
                  <a:pt x="6858001" y="1344715"/>
                </a:moveTo>
                <a:lnTo>
                  <a:pt x="6858001" y="1177"/>
                </a:lnTo>
                <a:lnTo>
                  <a:pt x="6702324" y="26222"/>
                </a:lnTo>
                <a:lnTo>
                  <a:pt x="6547333" y="50091"/>
                </a:lnTo>
                <a:lnTo>
                  <a:pt x="6391657" y="73455"/>
                </a:lnTo>
                <a:lnTo>
                  <a:pt x="6235294" y="93458"/>
                </a:lnTo>
                <a:lnTo>
                  <a:pt x="6079618" y="113629"/>
                </a:lnTo>
                <a:lnTo>
                  <a:pt x="5923255" y="132455"/>
                </a:lnTo>
                <a:lnTo>
                  <a:pt x="5768950" y="148591"/>
                </a:lnTo>
                <a:lnTo>
                  <a:pt x="5612588" y="163887"/>
                </a:lnTo>
                <a:lnTo>
                  <a:pt x="5456911" y="177839"/>
                </a:lnTo>
                <a:lnTo>
                  <a:pt x="5303978" y="189941"/>
                </a:lnTo>
                <a:lnTo>
                  <a:pt x="5148987" y="202044"/>
                </a:lnTo>
                <a:lnTo>
                  <a:pt x="4996054" y="212129"/>
                </a:lnTo>
                <a:lnTo>
                  <a:pt x="4843120" y="220029"/>
                </a:lnTo>
                <a:lnTo>
                  <a:pt x="4690873" y="228266"/>
                </a:lnTo>
                <a:lnTo>
                  <a:pt x="4539997" y="235157"/>
                </a:lnTo>
                <a:lnTo>
                  <a:pt x="4390492" y="240032"/>
                </a:lnTo>
                <a:lnTo>
                  <a:pt x="4240988" y="244234"/>
                </a:lnTo>
                <a:lnTo>
                  <a:pt x="4092855" y="248268"/>
                </a:lnTo>
                <a:lnTo>
                  <a:pt x="3946780" y="250117"/>
                </a:lnTo>
                <a:lnTo>
                  <a:pt x="3800704" y="252134"/>
                </a:lnTo>
                <a:lnTo>
                  <a:pt x="3656686" y="253143"/>
                </a:lnTo>
                <a:lnTo>
                  <a:pt x="3514040" y="252134"/>
                </a:lnTo>
                <a:lnTo>
                  <a:pt x="3372765" y="252134"/>
                </a:lnTo>
                <a:lnTo>
                  <a:pt x="3232862" y="250117"/>
                </a:lnTo>
                <a:lnTo>
                  <a:pt x="3095702" y="247092"/>
                </a:lnTo>
                <a:lnTo>
                  <a:pt x="2959914" y="244234"/>
                </a:lnTo>
                <a:lnTo>
                  <a:pt x="2826868" y="241040"/>
                </a:lnTo>
                <a:lnTo>
                  <a:pt x="2694509" y="236166"/>
                </a:lnTo>
                <a:lnTo>
                  <a:pt x="2564208" y="230955"/>
                </a:lnTo>
                <a:lnTo>
                  <a:pt x="2436649" y="226249"/>
                </a:lnTo>
                <a:lnTo>
                  <a:pt x="2187703" y="212969"/>
                </a:lnTo>
                <a:lnTo>
                  <a:pt x="1949045" y="198850"/>
                </a:lnTo>
                <a:lnTo>
                  <a:pt x="1719988" y="184058"/>
                </a:lnTo>
                <a:lnTo>
                  <a:pt x="1503275" y="167753"/>
                </a:lnTo>
                <a:lnTo>
                  <a:pt x="1296163" y="150776"/>
                </a:lnTo>
                <a:lnTo>
                  <a:pt x="1104139" y="132455"/>
                </a:lnTo>
                <a:lnTo>
                  <a:pt x="923774" y="114469"/>
                </a:lnTo>
                <a:lnTo>
                  <a:pt x="757810" y="96484"/>
                </a:lnTo>
                <a:lnTo>
                  <a:pt x="605563" y="79507"/>
                </a:lnTo>
                <a:lnTo>
                  <a:pt x="470460" y="63370"/>
                </a:lnTo>
                <a:lnTo>
                  <a:pt x="348388" y="48074"/>
                </a:lnTo>
                <a:lnTo>
                  <a:pt x="245518" y="35299"/>
                </a:lnTo>
                <a:lnTo>
                  <a:pt x="159107" y="23197"/>
                </a:lnTo>
                <a:lnTo>
                  <a:pt x="40463" y="5883"/>
                </a:lnTo>
                <a:lnTo>
                  <a:pt x="1" y="0"/>
                </a:lnTo>
                <a:lnTo>
                  <a:pt x="1" y="897889"/>
                </a:lnTo>
                <a:lnTo>
                  <a:pt x="0" y="897889"/>
                </a:lnTo>
                <a:lnTo>
                  <a:pt x="0" y="4973099"/>
                </a:lnTo>
                <a:lnTo>
                  <a:pt x="6858000" y="4973099"/>
                </a:lnTo>
                <a:lnTo>
                  <a:pt x="6858000" y="1344715"/>
                </a:lnTo>
                <a:close/>
              </a:path>
            </a:pathLst>
          </a:custGeom>
          <a:ln>
            <a:noFill/>
          </a:ln>
        </p:spPr>
      </p:sp>
      <p:sp>
        <p:nvSpPr>
          <p:cNvPr id="54" name="Rectangle 53">
            <a:extLst>
              <a:ext uri="{FF2B5EF4-FFF2-40B4-BE49-F238E27FC236}">
                <a16:creationId xmlns:a16="http://schemas.microsoft.com/office/drawing/2014/main" id="{9B431DB1-C0E3-4F79-91B4-1291252562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10" name="Graphic 9" descr="Books">
            <a:extLst>
              <a:ext uri="{FF2B5EF4-FFF2-40B4-BE49-F238E27FC236}">
                <a16:creationId xmlns:a16="http://schemas.microsoft.com/office/drawing/2014/main" id="{D1E61D7C-58B4-41F5-B5B6-1062F5D19E7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643854" y="1712893"/>
            <a:ext cx="3431749" cy="3431749"/>
          </a:xfrm>
          <a:prstGeom prst="rect">
            <a:avLst/>
          </a:prstGeom>
        </p:spPr>
      </p:pic>
    </p:spTree>
    <p:extLst>
      <p:ext uri="{BB962C8B-B14F-4D97-AF65-F5344CB8AC3E}">
        <p14:creationId xmlns:p14="http://schemas.microsoft.com/office/powerpoint/2010/main" val="107208238"/>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D9B8FD4-CDEB-4EB4-B4DE-C89E119389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1" name="Freeform 36">
            <a:extLst>
              <a:ext uri="{FF2B5EF4-FFF2-40B4-BE49-F238E27FC236}">
                <a16:creationId xmlns:a16="http://schemas.microsoft.com/office/drawing/2014/main" id="{5A2E3D1D-9E9F-4739-BA14-D4D7FA9FBD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44637"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13" name="Freeform: Shape 12">
            <a:extLst>
              <a:ext uri="{FF2B5EF4-FFF2-40B4-BE49-F238E27FC236}">
                <a16:creationId xmlns:a16="http://schemas.microsoft.com/office/drawing/2014/main" id="{1FFB365B-E9DC-4859-B8AB-CB83EEBE4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990911"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ADAB9C8-EB37-4914-A699-C716FC8FE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53143" y="1645920"/>
            <a:ext cx="3522879" cy="4470821"/>
          </a:xfrm>
        </p:spPr>
        <p:txBody>
          <a:bodyPr>
            <a:normAutofit/>
          </a:bodyPr>
          <a:lstStyle/>
          <a:p>
            <a:pPr algn="r"/>
            <a:r>
              <a:rPr lang="en-US" sz="4200">
                <a:solidFill>
                  <a:schemeClr val="bg2"/>
                </a:solidFill>
              </a:rPr>
              <a:t>Tour of R15 Info Webpage</a:t>
            </a:r>
          </a:p>
        </p:txBody>
      </p:sp>
      <p:sp>
        <p:nvSpPr>
          <p:cNvPr id="4" name="Content Placeholder 3"/>
          <p:cNvSpPr>
            <a:spLocks noGrp="1"/>
          </p:cNvSpPr>
          <p:nvPr>
            <p:ph idx="1"/>
          </p:nvPr>
        </p:nvSpPr>
        <p:spPr>
          <a:xfrm>
            <a:off x="5204109" y="1645920"/>
            <a:ext cx="6269434" cy="4470821"/>
          </a:xfrm>
        </p:spPr>
        <p:txBody>
          <a:bodyPr>
            <a:normAutofit/>
          </a:bodyPr>
          <a:lstStyle/>
          <a:p>
            <a:pPr marL="0" indent="0">
              <a:buNone/>
            </a:pPr>
            <a:r>
              <a:rPr lang="en-US" sz="2000" b="1"/>
              <a:t>Includes deadlines, Kickoff documents, and reports! </a:t>
            </a:r>
          </a:p>
          <a:p>
            <a:pPr marL="0" indent="0">
              <a:buNone/>
            </a:pPr>
            <a:r>
              <a:rPr lang="en-US" sz="2000"/>
              <a:t>http://www.affordablelearninggeorgia.org/about/r15_info/  </a:t>
            </a:r>
          </a:p>
          <a:p>
            <a:pPr marL="0" indent="0">
              <a:buNone/>
            </a:pPr>
            <a:endParaRPr lang="en-US" sz="2000" b="1"/>
          </a:p>
        </p:txBody>
      </p:sp>
    </p:spTree>
    <p:extLst>
      <p:ext uri="{BB962C8B-B14F-4D97-AF65-F5344CB8AC3E}">
        <p14:creationId xmlns:p14="http://schemas.microsoft.com/office/powerpoint/2010/main" val="22644512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D9B8FD4-CDEB-4EB4-B4DE-C89E119389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1" name="Freeform 36">
            <a:extLst>
              <a:ext uri="{FF2B5EF4-FFF2-40B4-BE49-F238E27FC236}">
                <a16:creationId xmlns:a16="http://schemas.microsoft.com/office/drawing/2014/main" id="{5A2E3D1D-9E9F-4739-BA14-D4D7FA9FBD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44637"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13" name="Freeform: Shape 12">
            <a:extLst>
              <a:ext uri="{FF2B5EF4-FFF2-40B4-BE49-F238E27FC236}">
                <a16:creationId xmlns:a16="http://schemas.microsoft.com/office/drawing/2014/main" id="{1FFB365B-E9DC-4859-B8AB-CB83EEBE4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990911"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ADAB9C8-EB37-4914-A699-C716FC8FE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53143" y="1645920"/>
            <a:ext cx="3522879" cy="4470821"/>
          </a:xfrm>
        </p:spPr>
        <p:txBody>
          <a:bodyPr>
            <a:normAutofit/>
          </a:bodyPr>
          <a:lstStyle/>
          <a:p>
            <a:pPr algn="r"/>
            <a:r>
              <a:rPr lang="en-US" sz="4200">
                <a:solidFill>
                  <a:schemeClr val="bg2"/>
                </a:solidFill>
              </a:rPr>
              <a:t>Keep in mind…</a:t>
            </a:r>
          </a:p>
        </p:txBody>
      </p:sp>
      <p:sp>
        <p:nvSpPr>
          <p:cNvPr id="4" name="Content Placeholder 3"/>
          <p:cNvSpPr>
            <a:spLocks noGrp="1"/>
          </p:cNvSpPr>
          <p:nvPr>
            <p:ph idx="1"/>
          </p:nvPr>
        </p:nvSpPr>
        <p:spPr>
          <a:xfrm>
            <a:off x="5204109" y="1645920"/>
            <a:ext cx="6269434" cy="4470821"/>
          </a:xfrm>
        </p:spPr>
        <p:txBody>
          <a:bodyPr>
            <a:normAutofit/>
          </a:bodyPr>
          <a:lstStyle/>
          <a:p>
            <a:pPr marL="0" indent="0">
              <a:buNone/>
            </a:pPr>
            <a:r>
              <a:rPr lang="en-US" b="1"/>
              <a:t>From the Kickoff Materials:</a:t>
            </a:r>
          </a:p>
          <a:p>
            <a:r>
              <a:rPr lang="en-US" b="1"/>
              <a:t>Open Education and Open Pedagogy</a:t>
            </a:r>
          </a:p>
          <a:p>
            <a:r>
              <a:rPr lang="en-US" b="1"/>
              <a:t>Copyright and Open Licensing (in the Procedures document)</a:t>
            </a:r>
          </a:p>
          <a:p>
            <a:r>
              <a:rPr lang="en-US" b="1"/>
              <a:t>Accessibility! </a:t>
            </a:r>
          </a:p>
          <a:p>
            <a:pPr lvl="1"/>
            <a:r>
              <a:rPr lang="en-US" b="1"/>
              <a:t>Slides from CIDI (previously called AMAC)</a:t>
            </a:r>
          </a:p>
          <a:p>
            <a:pPr lvl="1"/>
            <a:r>
              <a:rPr lang="en-US" b="1"/>
              <a:t>Additional details in an extra set of CIDI slides</a:t>
            </a:r>
          </a:p>
          <a:p>
            <a:pPr lvl="1"/>
            <a:r>
              <a:rPr lang="en-US" b="1"/>
              <a:t>Checklist from CIDI</a:t>
            </a:r>
          </a:p>
          <a:p>
            <a:pPr lvl="1"/>
            <a:r>
              <a:rPr lang="en-US" b="1"/>
              <a:t>List of resources from CIDI</a:t>
            </a:r>
            <a:endParaRPr lang="en-US"/>
          </a:p>
          <a:p>
            <a:pPr marL="0" indent="0">
              <a:buNone/>
            </a:pPr>
            <a:endParaRPr lang="en-US" b="1"/>
          </a:p>
        </p:txBody>
      </p:sp>
    </p:spTree>
    <p:extLst>
      <p:ext uri="{BB962C8B-B14F-4D97-AF65-F5344CB8AC3E}">
        <p14:creationId xmlns:p14="http://schemas.microsoft.com/office/powerpoint/2010/main" val="1402041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D9B8FD4-CDEB-4EB4-B4DE-C89E119389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0" name="Freeform 36">
            <a:extLst>
              <a:ext uri="{FF2B5EF4-FFF2-40B4-BE49-F238E27FC236}">
                <a16:creationId xmlns:a16="http://schemas.microsoft.com/office/drawing/2014/main" id="{5A2E3D1D-9E9F-4739-BA14-D4D7FA9FBD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44637"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12" name="Freeform: Shape 11">
            <a:extLst>
              <a:ext uri="{FF2B5EF4-FFF2-40B4-BE49-F238E27FC236}">
                <a16:creationId xmlns:a16="http://schemas.microsoft.com/office/drawing/2014/main" id="{1FFB365B-E9DC-4859-B8AB-CB83EEBE4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990911"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ADAB9C8-EB37-4914-A699-C716FC8FE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53143" y="1645920"/>
            <a:ext cx="3522879" cy="4470821"/>
          </a:xfrm>
        </p:spPr>
        <p:txBody>
          <a:bodyPr>
            <a:normAutofit/>
          </a:bodyPr>
          <a:lstStyle/>
          <a:p>
            <a:pPr algn="r"/>
            <a:r>
              <a:rPr lang="en-US" sz="4200" dirty="0">
                <a:solidFill>
                  <a:schemeClr val="bg2"/>
                </a:solidFill>
              </a:rPr>
              <a:t>GALILEO Open Learning Materials</a:t>
            </a:r>
          </a:p>
        </p:txBody>
      </p:sp>
      <p:sp>
        <p:nvSpPr>
          <p:cNvPr id="3" name="Content Placeholder 2"/>
          <p:cNvSpPr>
            <a:spLocks noGrp="1"/>
          </p:cNvSpPr>
          <p:nvPr>
            <p:ph idx="1"/>
          </p:nvPr>
        </p:nvSpPr>
        <p:spPr>
          <a:xfrm>
            <a:off x="5204109" y="1645920"/>
            <a:ext cx="6269434" cy="4470821"/>
          </a:xfrm>
        </p:spPr>
        <p:txBody>
          <a:bodyPr>
            <a:normAutofit/>
          </a:bodyPr>
          <a:lstStyle/>
          <a:p>
            <a:pPr marL="0" indent="0">
              <a:buNone/>
            </a:pPr>
            <a:r>
              <a:rPr lang="en-US" sz="2000"/>
              <a:t>A repository for all ALG grant projects! </a:t>
            </a:r>
          </a:p>
          <a:p>
            <a:r>
              <a:rPr lang="en-US" sz="2000">
                <a:hlinkClick r:id="rId3"/>
              </a:rPr>
              <a:t>https://oer.galileo.usg.edu/</a:t>
            </a:r>
            <a:r>
              <a:rPr lang="en-US" sz="2000"/>
              <a:t> </a:t>
            </a:r>
          </a:p>
        </p:txBody>
      </p:sp>
    </p:spTree>
    <p:extLst>
      <p:ext uri="{BB962C8B-B14F-4D97-AF65-F5344CB8AC3E}">
        <p14:creationId xmlns:p14="http://schemas.microsoft.com/office/powerpoint/2010/main" val="19187912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D9B8FD4-CDEB-4EB4-B4DE-C89E119389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0" name="Freeform 36">
            <a:extLst>
              <a:ext uri="{FF2B5EF4-FFF2-40B4-BE49-F238E27FC236}">
                <a16:creationId xmlns:a16="http://schemas.microsoft.com/office/drawing/2014/main" id="{5A2E3D1D-9E9F-4739-BA14-D4D7FA9FBD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44637"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12" name="Freeform: Shape 11">
            <a:extLst>
              <a:ext uri="{FF2B5EF4-FFF2-40B4-BE49-F238E27FC236}">
                <a16:creationId xmlns:a16="http://schemas.microsoft.com/office/drawing/2014/main" id="{1FFB365B-E9DC-4859-B8AB-CB83EEBE4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990911"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ADAB9C8-EB37-4914-A699-C716FC8FE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53143" y="1645920"/>
            <a:ext cx="3522879" cy="4470821"/>
          </a:xfrm>
        </p:spPr>
        <p:txBody>
          <a:bodyPr>
            <a:normAutofit/>
          </a:bodyPr>
          <a:lstStyle/>
          <a:p>
            <a:pPr algn="r"/>
            <a:r>
              <a:rPr lang="en-US" sz="4200">
                <a:solidFill>
                  <a:schemeClr val="bg2"/>
                </a:solidFill>
              </a:rPr>
              <a:t>Describe your projects!</a:t>
            </a:r>
          </a:p>
        </p:txBody>
      </p:sp>
      <p:sp>
        <p:nvSpPr>
          <p:cNvPr id="3" name="Content Placeholder 2"/>
          <p:cNvSpPr>
            <a:spLocks noGrp="1"/>
          </p:cNvSpPr>
          <p:nvPr>
            <p:ph idx="1"/>
          </p:nvPr>
        </p:nvSpPr>
        <p:spPr>
          <a:xfrm>
            <a:off x="5204109" y="1645920"/>
            <a:ext cx="6269434" cy="4470821"/>
          </a:xfrm>
        </p:spPr>
        <p:txBody>
          <a:bodyPr>
            <a:normAutofit/>
          </a:bodyPr>
          <a:lstStyle/>
          <a:p>
            <a:r>
              <a:rPr lang="en-US" sz="2000"/>
              <a:t>Who are you? </a:t>
            </a:r>
          </a:p>
          <a:p>
            <a:r>
              <a:rPr lang="en-US" sz="2000"/>
              <a:t>Where and what do you teach? </a:t>
            </a:r>
          </a:p>
          <a:p>
            <a:r>
              <a:rPr lang="en-US" sz="2000"/>
              <a:t>What are you making or revising for this project? </a:t>
            </a:r>
          </a:p>
          <a:p>
            <a:r>
              <a:rPr lang="en-US" sz="2000"/>
              <a:t>Why did you choose OER? </a:t>
            </a:r>
          </a:p>
        </p:txBody>
      </p:sp>
    </p:spTree>
    <p:extLst>
      <p:ext uri="{BB962C8B-B14F-4D97-AF65-F5344CB8AC3E}">
        <p14:creationId xmlns:p14="http://schemas.microsoft.com/office/powerpoint/2010/main" val="32572103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D9B8FD4-CDEB-4EB4-B4DE-C89E119389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0" name="Freeform 36">
            <a:extLst>
              <a:ext uri="{FF2B5EF4-FFF2-40B4-BE49-F238E27FC236}">
                <a16:creationId xmlns:a16="http://schemas.microsoft.com/office/drawing/2014/main" id="{5A2E3D1D-9E9F-4739-BA14-D4D7FA9FBD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44637"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12" name="Freeform: Shape 11">
            <a:extLst>
              <a:ext uri="{FF2B5EF4-FFF2-40B4-BE49-F238E27FC236}">
                <a16:creationId xmlns:a16="http://schemas.microsoft.com/office/drawing/2014/main" id="{1FFB365B-E9DC-4859-B8AB-CB83EEBE4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990911"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ADAB9C8-EB37-4914-A699-C716FC8FE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53143" y="1645920"/>
            <a:ext cx="3522879" cy="4470821"/>
          </a:xfrm>
        </p:spPr>
        <p:txBody>
          <a:bodyPr>
            <a:normAutofit/>
          </a:bodyPr>
          <a:lstStyle/>
          <a:p>
            <a:pPr algn="r"/>
            <a:r>
              <a:rPr lang="en-US" sz="4200">
                <a:solidFill>
                  <a:schemeClr val="bg2"/>
                </a:solidFill>
              </a:rPr>
              <a:t>Need the Basics on OER? 	</a:t>
            </a:r>
          </a:p>
        </p:txBody>
      </p:sp>
      <p:sp>
        <p:nvSpPr>
          <p:cNvPr id="3" name="Content Placeholder 2"/>
          <p:cNvSpPr>
            <a:spLocks noGrp="1"/>
          </p:cNvSpPr>
          <p:nvPr>
            <p:ph idx="1"/>
          </p:nvPr>
        </p:nvSpPr>
        <p:spPr>
          <a:xfrm>
            <a:off x="5204109" y="1645920"/>
            <a:ext cx="6269434" cy="4470821"/>
          </a:xfrm>
        </p:spPr>
        <p:txBody>
          <a:bodyPr>
            <a:normAutofit/>
          </a:bodyPr>
          <a:lstStyle/>
          <a:p>
            <a:pPr marL="0" indent="0">
              <a:buNone/>
            </a:pPr>
            <a:r>
              <a:rPr lang="en-US" sz="2000"/>
              <a:t>The ALG Help Section has two modular tutorials: </a:t>
            </a:r>
          </a:p>
          <a:p>
            <a:pPr marL="0" indent="0">
              <a:buNone/>
            </a:pPr>
            <a:r>
              <a:rPr lang="en-US" sz="2000"/>
              <a:t>Finding OER: </a:t>
            </a:r>
            <a:r>
              <a:rPr lang="en-US" sz="2000">
                <a:hlinkClick r:id="rId3"/>
              </a:rPr>
              <a:t>https://www.affordablelearninggeorgia.org/help/finding-1</a:t>
            </a:r>
            <a:r>
              <a:rPr lang="en-US" sz="2000"/>
              <a:t> </a:t>
            </a:r>
          </a:p>
          <a:p>
            <a:pPr marL="0" indent="0">
              <a:buNone/>
            </a:pPr>
            <a:r>
              <a:rPr lang="en-US" sz="2000"/>
              <a:t>Creating / Adapting OER: </a:t>
            </a:r>
            <a:r>
              <a:rPr lang="en-US" sz="2000">
                <a:hlinkClick r:id="rId4"/>
              </a:rPr>
              <a:t>https://www.affordablelearninggeorgia.org/help/creating-1</a:t>
            </a:r>
            <a:endParaRPr lang="en-US" sz="2000"/>
          </a:p>
        </p:txBody>
      </p:sp>
    </p:spTree>
    <p:extLst>
      <p:ext uri="{BB962C8B-B14F-4D97-AF65-F5344CB8AC3E}">
        <p14:creationId xmlns:p14="http://schemas.microsoft.com/office/powerpoint/2010/main" val="32240228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D9B8FD4-CDEB-4EB4-B4DE-C89E119389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0" name="Freeform 36">
            <a:extLst>
              <a:ext uri="{FF2B5EF4-FFF2-40B4-BE49-F238E27FC236}">
                <a16:creationId xmlns:a16="http://schemas.microsoft.com/office/drawing/2014/main" id="{5A2E3D1D-9E9F-4739-BA14-D4D7FA9FBD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44637"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12" name="Freeform: Shape 11">
            <a:extLst>
              <a:ext uri="{FF2B5EF4-FFF2-40B4-BE49-F238E27FC236}">
                <a16:creationId xmlns:a16="http://schemas.microsoft.com/office/drawing/2014/main" id="{1FFB365B-E9DC-4859-B8AB-CB83EEBE4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990911"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ADAB9C8-EB37-4914-A699-C716FC8FE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53143" y="1645920"/>
            <a:ext cx="3522879" cy="4470821"/>
          </a:xfrm>
        </p:spPr>
        <p:txBody>
          <a:bodyPr>
            <a:normAutofit/>
          </a:bodyPr>
          <a:lstStyle/>
          <a:p>
            <a:pPr algn="r"/>
            <a:r>
              <a:rPr lang="en-US" sz="4200">
                <a:solidFill>
                  <a:schemeClr val="bg2"/>
                </a:solidFill>
              </a:rPr>
              <a:t>Resources for those new to OER: </a:t>
            </a:r>
          </a:p>
        </p:txBody>
      </p:sp>
      <p:sp>
        <p:nvSpPr>
          <p:cNvPr id="3" name="Content Placeholder 2"/>
          <p:cNvSpPr>
            <a:spLocks noGrp="1"/>
          </p:cNvSpPr>
          <p:nvPr>
            <p:ph idx="1"/>
          </p:nvPr>
        </p:nvSpPr>
        <p:spPr>
          <a:xfrm>
            <a:off x="5204109" y="1219200"/>
            <a:ext cx="6269434" cy="5562600"/>
          </a:xfrm>
        </p:spPr>
        <p:txBody>
          <a:bodyPr>
            <a:normAutofit/>
          </a:bodyPr>
          <a:lstStyle/>
          <a:p>
            <a:pPr>
              <a:lnSpc>
                <a:spcPct val="90000"/>
              </a:lnSpc>
            </a:pPr>
            <a:r>
              <a:rPr lang="en-US" sz="1800" dirty="0"/>
              <a:t>David Wiley’s blog, </a:t>
            </a:r>
            <a:r>
              <a:rPr lang="en-US" sz="1800" dirty="0" err="1"/>
              <a:t>OpenContent</a:t>
            </a:r>
            <a:r>
              <a:rPr lang="en-US" sz="1800" dirty="0"/>
              <a:t>: </a:t>
            </a:r>
            <a:r>
              <a:rPr lang="en-US" sz="1800" b="1" dirty="0"/>
              <a:t>https://opencontent.org/blog/ </a:t>
            </a:r>
          </a:p>
          <a:p>
            <a:pPr lvl="1">
              <a:lnSpc>
                <a:spcPct val="90000"/>
              </a:lnSpc>
            </a:pPr>
            <a:r>
              <a:rPr lang="en-US" dirty="0"/>
              <a:t>New ideas on open education from one of the founders of Open Ed</a:t>
            </a:r>
          </a:p>
          <a:p>
            <a:pPr>
              <a:lnSpc>
                <a:spcPct val="90000"/>
              </a:lnSpc>
            </a:pPr>
            <a:r>
              <a:rPr lang="en-US" sz="1800" dirty="0"/>
              <a:t>Creative Commons: </a:t>
            </a:r>
            <a:r>
              <a:rPr lang="en-US" sz="1800" b="1" dirty="0"/>
              <a:t>https://creativecommons.org/</a:t>
            </a:r>
          </a:p>
          <a:p>
            <a:pPr lvl="1">
              <a:lnSpc>
                <a:spcPct val="90000"/>
              </a:lnSpc>
            </a:pPr>
            <a:r>
              <a:rPr lang="en-US" dirty="0"/>
              <a:t>Creators of the open licenses used throughout Open Education</a:t>
            </a:r>
          </a:p>
          <a:p>
            <a:pPr>
              <a:lnSpc>
                <a:spcPct val="90000"/>
              </a:lnSpc>
            </a:pPr>
            <a:r>
              <a:rPr lang="en-US" sz="1800" dirty="0"/>
              <a:t>Open Education Group: </a:t>
            </a:r>
            <a:r>
              <a:rPr lang="en-US" sz="1800" b="1" dirty="0"/>
              <a:t>https://openedgroup.org/ </a:t>
            </a:r>
          </a:p>
          <a:p>
            <a:pPr lvl="1">
              <a:lnSpc>
                <a:spcPct val="90000"/>
              </a:lnSpc>
            </a:pPr>
            <a:r>
              <a:rPr lang="en-US" dirty="0"/>
              <a:t>Research group looking at perceptions, use, and efficacy of OER in the classroom</a:t>
            </a:r>
          </a:p>
          <a:p>
            <a:pPr lvl="1">
              <a:lnSpc>
                <a:spcPct val="90000"/>
              </a:lnSpc>
            </a:pPr>
            <a:r>
              <a:rPr lang="en-US" dirty="0"/>
              <a:t>OER Research Fellows: Annual cohort researching OER</a:t>
            </a:r>
          </a:p>
          <a:p>
            <a:pPr>
              <a:lnSpc>
                <a:spcPct val="90000"/>
              </a:lnSpc>
            </a:pPr>
            <a:r>
              <a:rPr lang="en-US" sz="1800" dirty="0"/>
              <a:t>SPARC: </a:t>
            </a:r>
            <a:r>
              <a:rPr lang="en-US" sz="1800" b="1" dirty="0"/>
              <a:t>https://sparc.org/ </a:t>
            </a:r>
          </a:p>
          <a:p>
            <a:pPr lvl="1">
              <a:lnSpc>
                <a:spcPct val="90000"/>
              </a:lnSpc>
            </a:pPr>
            <a:r>
              <a:rPr lang="en-US" dirty="0"/>
              <a:t>Nonprofit advocate for open access, open data, and open education</a:t>
            </a:r>
          </a:p>
        </p:txBody>
      </p:sp>
    </p:spTree>
    <p:extLst>
      <p:ext uri="{BB962C8B-B14F-4D97-AF65-F5344CB8AC3E}">
        <p14:creationId xmlns:p14="http://schemas.microsoft.com/office/powerpoint/2010/main" val="36317131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D9B8FD4-CDEB-4EB4-B4DE-C89E119389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0" name="Freeform 36">
            <a:extLst>
              <a:ext uri="{FF2B5EF4-FFF2-40B4-BE49-F238E27FC236}">
                <a16:creationId xmlns:a16="http://schemas.microsoft.com/office/drawing/2014/main" id="{5A2E3D1D-9E9F-4739-BA14-D4D7FA9FBD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44637"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12" name="Freeform: Shape 11">
            <a:extLst>
              <a:ext uri="{FF2B5EF4-FFF2-40B4-BE49-F238E27FC236}">
                <a16:creationId xmlns:a16="http://schemas.microsoft.com/office/drawing/2014/main" id="{1FFB365B-E9DC-4859-B8AB-CB83EEBE4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990911"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ADAB9C8-EB37-4914-A699-C716FC8FE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53143" y="1645920"/>
            <a:ext cx="3522879" cy="4470821"/>
          </a:xfrm>
        </p:spPr>
        <p:txBody>
          <a:bodyPr>
            <a:normAutofit/>
          </a:bodyPr>
          <a:lstStyle/>
          <a:p>
            <a:pPr algn="r"/>
            <a:r>
              <a:rPr lang="en-US" sz="3600">
                <a:solidFill>
                  <a:schemeClr val="bg2"/>
                </a:solidFill>
              </a:rPr>
              <a:t>OER is Big on Twitter! Join the Conversation!</a:t>
            </a:r>
          </a:p>
        </p:txBody>
      </p:sp>
      <p:sp>
        <p:nvSpPr>
          <p:cNvPr id="3" name="Content Placeholder 2"/>
          <p:cNvSpPr>
            <a:spLocks noGrp="1"/>
          </p:cNvSpPr>
          <p:nvPr>
            <p:ph idx="1"/>
          </p:nvPr>
        </p:nvSpPr>
        <p:spPr>
          <a:xfrm>
            <a:off x="5204109" y="1645920"/>
            <a:ext cx="6269434" cy="4470821"/>
          </a:xfrm>
        </p:spPr>
        <p:txBody>
          <a:bodyPr>
            <a:normAutofit/>
          </a:bodyPr>
          <a:lstStyle/>
          <a:p>
            <a:pPr marL="0" indent="0">
              <a:buNone/>
            </a:pPr>
            <a:r>
              <a:rPr lang="en-US" sz="2400" dirty="0"/>
              <a:t>Start with: </a:t>
            </a:r>
          </a:p>
          <a:p>
            <a:r>
              <a:rPr lang="en-US" sz="2400" dirty="0"/>
              <a:t>@</a:t>
            </a:r>
            <a:r>
              <a:rPr lang="en-US" sz="2400" dirty="0" err="1"/>
              <a:t>openstax</a:t>
            </a:r>
            <a:endParaRPr lang="en-US" sz="2400" dirty="0"/>
          </a:p>
          <a:p>
            <a:r>
              <a:rPr lang="en-US" sz="2400" dirty="0"/>
              <a:t>@</a:t>
            </a:r>
            <a:r>
              <a:rPr lang="en-US" sz="2400" dirty="0" err="1"/>
              <a:t>txtbks</a:t>
            </a:r>
            <a:r>
              <a:rPr lang="en-US" sz="2400" dirty="0"/>
              <a:t> (Nicole Allen, SPARC) </a:t>
            </a:r>
          </a:p>
          <a:p>
            <a:r>
              <a:rPr lang="en-US" sz="2400" dirty="0"/>
              <a:t>@</a:t>
            </a:r>
            <a:r>
              <a:rPr lang="en-US" sz="2400" dirty="0" err="1"/>
              <a:t>opencontent</a:t>
            </a:r>
            <a:r>
              <a:rPr lang="en-US" sz="2400" dirty="0"/>
              <a:t> (David Wiley) </a:t>
            </a:r>
          </a:p>
          <a:p>
            <a:r>
              <a:rPr lang="en-US" sz="2400" dirty="0"/>
              <a:t>@</a:t>
            </a:r>
            <a:r>
              <a:rPr lang="en-US" sz="2400" dirty="0" err="1"/>
              <a:t>thatpsychprof</a:t>
            </a:r>
            <a:r>
              <a:rPr lang="en-US" sz="2400" dirty="0"/>
              <a:t> (Rajiv </a:t>
            </a:r>
            <a:r>
              <a:rPr lang="en-US" sz="2400" dirty="0" err="1"/>
              <a:t>Jhangiani</a:t>
            </a:r>
            <a:r>
              <a:rPr lang="en-US" sz="2400" dirty="0"/>
              <a:t>) </a:t>
            </a:r>
          </a:p>
          <a:p>
            <a:r>
              <a:rPr lang="en-US" sz="2400" dirty="0"/>
              <a:t>@</a:t>
            </a:r>
            <a:r>
              <a:rPr lang="en-US" sz="2400" dirty="0" err="1"/>
              <a:t>openaccesselder</a:t>
            </a:r>
            <a:r>
              <a:rPr lang="en-US" sz="2400" dirty="0"/>
              <a:t> (Abbey Elder) </a:t>
            </a:r>
          </a:p>
          <a:p>
            <a:r>
              <a:rPr lang="en-US" sz="2400" dirty="0"/>
              <a:t>@</a:t>
            </a:r>
            <a:r>
              <a:rPr lang="en-US" sz="2400" dirty="0" err="1"/>
              <a:t>jeffwgallant</a:t>
            </a:r>
            <a:r>
              <a:rPr lang="en-US" sz="2400" dirty="0"/>
              <a:t>, @</a:t>
            </a:r>
            <a:r>
              <a:rPr lang="en-US" sz="2400" dirty="0" err="1"/>
              <a:t>ALearningGA</a:t>
            </a:r>
            <a:r>
              <a:rPr lang="en-US" sz="2400" dirty="0"/>
              <a:t> (me, ALG)</a:t>
            </a:r>
          </a:p>
        </p:txBody>
      </p:sp>
    </p:spTree>
    <p:extLst>
      <p:ext uri="{BB962C8B-B14F-4D97-AF65-F5344CB8AC3E}">
        <p14:creationId xmlns:p14="http://schemas.microsoft.com/office/powerpoint/2010/main" val="17305517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F19BAF3-7E20-4B9D-B544-BABAEEA1FA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id="{950648F4-ABCD-4DF0-8641-76CFB23547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id="{989BE678-777B-482A-A616-FEDC47B16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CF1EB4BD-9C7E-4AA3-9681-C7EB0DA625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id="{94AAE3AA-3759-4D28-B0EF-575F25A514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9" name="Rectangle 18">
            <a:extLst>
              <a:ext uri="{FF2B5EF4-FFF2-40B4-BE49-F238E27FC236}">
                <a16:creationId xmlns:a16="http://schemas.microsoft.com/office/drawing/2014/main" id="{D28BE0C3-2102-4820-B88B-A448B184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21" name="Rectangle 20">
            <a:extLst>
              <a:ext uri="{FF2B5EF4-FFF2-40B4-BE49-F238E27FC236}">
                <a16:creationId xmlns:a16="http://schemas.microsoft.com/office/drawing/2014/main" id="{A4322390-8B58-46BE-88EB-D9FD30C08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913C370B-F0FC-4824-8684-43493F24A2FD}"/>
              </a:ext>
            </a:extLst>
          </p:cNvPr>
          <p:cNvPicPr>
            <a:picLocks noChangeAspect="1"/>
          </p:cNvPicPr>
          <p:nvPr/>
        </p:nvPicPr>
        <p:blipFill rotWithShape="1">
          <a:blip r:embed="rId7">
            <a:alphaModFix amt="40000"/>
          </a:blip>
          <a:srcRect t="13462"/>
          <a:stretch/>
        </p:blipFill>
        <p:spPr>
          <a:xfrm>
            <a:off x="20" y="10"/>
            <a:ext cx="12191980" cy="6857990"/>
          </a:xfrm>
          <a:prstGeom prst="rect">
            <a:avLst/>
          </a:prstGeom>
        </p:spPr>
      </p:pic>
      <p:sp>
        <p:nvSpPr>
          <p:cNvPr id="3" name="Title 1"/>
          <p:cNvSpPr txBox="1">
            <a:spLocks/>
          </p:cNvSpPr>
          <p:nvPr/>
        </p:nvSpPr>
        <p:spPr>
          <a:xfrm>
            <a:off x="1154955" y="1447800"/>
            <a:ext cx="8825658" cy="3329581"/>
          </a:xfrm>
          <a:prstGeom prst="rect">
            <a:avLst/>
          </a:prstGeom>
        </p:spPr>
        <p:txBody>
          <a:bodyPr vert="horz" lIns="91440" tIns="45720" rIns="91440" bIns="45720" rtlCol="0" anchor="b">
            <a:normAutofit/>
          </a:bodyPr>
          <a:lstStyle>
            <a:lvl1pPr algn="ctr" defTabSz="914400" rtl="0" eaLnBrk="1" latinLnBrk="0" hangingPunct="1">
              <a:spcBef>
                <a:spcPct val="0"/>
              </a:spcBef>
              <a:buNone/>
              <a:defRPr sz="4400" b="1" kern="1200">
                <a:solidFill>
                  <a:schemeClr val="tx1"/>
                </a:solidFill>
                <a:latin typeface="+mj-lt"/>
                <a:ea typeface="Cambria Math" pitchFamily="18" charset="0"/>
                <a:cs typeface="+mj-cs"/>
              </a:defRPr>
            </a:lvl1pPr>
          </a:lstStyle>
          <a:p>
            <a:pPr algn="l" defTabSz="457200">
              <a:spcAft>
                <a:spcPts val="600"/>
              </a:spcAft>
            </a:pPr>
            <a:r>
              <a:rPr lang="en-US" sz="7200" b="0" i="0" kern="1200">
                <a:solidFill>
                  <a:schemeClr val="tx1"/>
                </a:solidFill>
                <a:latin typeface="+mj-lt"/>
                <a:ea typeface="+mj-ea"/>
                <a:cs typeface="+mj-cs"/>
              </a:rPr>
              <a:t>Questions?</a:t>
            </a:r>
          </a:p>
        </p:txBody>
      </p:sp>
      <p:sp>
        <p:nvSpPr>
          <p:cNvPr id="23" name="Rectangle 22">
            <a:extLst>
              <a:ext uri="{FF2B5EF4-FFF2-40B4-BE49-F238E27FC236}">
                <a16:creationId xmlns:a16="http://schemas.microsoft.com/office/drawing/2014/main" id="{C885E190-58DD-42DD-A4A8-401E15C92A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6990347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D9B8FD4-CDEB-4EB4-B4DE-C89E119389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0" name="Freeform 36">
            <a:extLst>
              <a:ext uri="{FF2B5EF4-FFF2-40B4-BE49-F238E27FC236}">
                <a16:creationId xmlns:a16="http://schemas.microsoft.com/office/drawing/2014/main" id="{5A2E3D1D-9E9F-4739-BA14-D4D7FA9FBD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44637"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12" name="Freeform: Shape 11">
            <a:extLst>
              <a:ext uri="{FF2B5EF4-FFF2-40B4-BE49-F238E27FC236}">
                <a16:creationId xmlns:a16="http://schemas.microsoft.com/office/drawing/2014/main" id="{1FFB365B-E9DC-4859-B8AB-CB83EEBE4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990911"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ADAB9C8-EB37-4914-A699-C716FC8FE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53143" y="1645920"/>
            <a:ext cx="3522879" cy="4470821"/>
          </a:xfrm>
        </p:spPr>
        <p:txBody>
          <a:bodyPr>
            <a:normAutofit/>
          </a:bodyPr>
          <a:lstStyle/>
          <a:p>
            <a:pPr algn="r"/>
            <a:r>
              <a:rPr lang="en-US" sz="4200">
                <a:solidFill>
                  <a:schemeClr val="bg2"/>
                </a:solidFill>
              </a:rPr>
              <a:t>Why Mini-Grants? </a:t>
            </a:r>
          </a:p>
        </p:txBody>
      </p:sp>
      <p:sp>
        <p:nvSpPr>
          <p:cNvPr id="3" name="Content Placeholder 2"/>
          <p:cNvSpPr>
            <a:spLocks noGrp="1"/>
          </p:cNvSpPr>
          <p:nvPr>
            <p:ph idx="1"/>
          </p:nvPr>
        </p:nvSpPr>
        <p:spPr>
          <a:xfrm>
            <a:off x="5204109" y="1645920"/>
            <a:ext cx="6269434" cy="4470821"/>
          </a:xfrm>
        </p:spPr>
        <p:txBody>
          <a:bodyPr>
            <a:normAutofit/>
          </a:bodyPr>
          <a:lstStyle/>
          <a:p>
            <a:r>
              <a:rPr lang="en-US" sz="2000"/>
              <a:t>ALG started out focused on adoption of OER</a:t>
            </a:r>
          </a:p>
          <a:p>
            <a:r>
              <a:rPr lang="en-US" sz="2000"/>
              <a:t>Found gaps in OER for subjects, functions (ancillary materials, etc.)</a:t>
            </a:r>
          </a:p>
          <a:p>
            <a:r>
              <a:rPr lang="en-US" sz="2000"/>
              <a:t>USG OER Survey: More USG faculty are aware of OER, and they’re more aware of issues with OER quality as a result</a:t>
            </a:r>
          </a:p>
          <a:p>
            <a:r>
              <a:rPr lang="en-US" sz="2000"/>
              <a:t>Therefore, mini-grants aim for </a:t>
            </a:r>
            <a:r>
              <a:rPr lang="en-US" sz="2000" u="sng"/>
              <a:t>higher quality and more materials</a:t>
            </a:r>
          </a:p>
          <a:p>
            <a:r>
              <a:rPr lang="en-US" sz="2000"/>
              <a:t>This will hopefully shorten others’ time required for adoption and encourage more adoption overall</a:t>
            </a:r>
          </a:p>
        </p:txBody>
      </p:sp>
    </p:spTree>
    <p:extLst>
      <p:ext uri="{BB962C8B-B14F-4D97-AF65-F5344CB8AC3E}">
        <p14:creationId xmlns:p14="http://schemas.microsoft.com/office/powerpoint/2010/main" val="6877043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5" name="Picture 14">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7" name="Oval 16">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9" name="Picture 18">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21" name="Picture 20">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3" name="Rectangle 22">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5" name="Rectangle 24">
            <a:extLst>
              <a:ext uri="{FF2B5EF4-FFF2-40B4-BE49-F238E27FC236}">
                <a16:creationId xmlns:a16="http://schemas.microsoft.com/office/drawing/2014/main" id="{C6A81905-F480-46A4-BC10-215D24EA1A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4872012" y="1447800"/>
            <a:ext cx="5222325" cy="3329581"/>
          </a:xfrm>
        </p:spPr>
        <p:txBody>
          <a:bodyPr vert="horz" lIns="91440" tIns="45720" rIns="91440" bIns="45720" rtlCol="0" anchor="b">
            <a:normAutofit/>
          </a:bodyPr>
          <a:lstStyle/>
          <a:p>
            <a:r>
              <a:rPr lang="en-US" sz="7200" b="0" i="0" kern="1200">
                <a:solidFill>
                  <a:srgbClr val="EBEBEB"/>
                </a:solidFill>
                <a:latin typeface="+mj-lt"/>
                <a:ea typeface="+mj-ea"/>
                <a:cs typeface="+mj-cs"/>
              </a:rPr>
              <a:t>Contacts and Email</a:t>
            </a:r>
          </a:p>
        </p:txBody>
      </p:sp>
      <p:sp>
        <p:nvSpPr>
          <p:cNvPr id="6" name="Text Placeholder 5"/>
          <p:cNvSpPr>
            <a:spLocks noGrp="1"/>
          </p:cNvSpPr>
          <p:nvPr>
            <p:ph type="body" idx="1"/>
          </p:nvPr>
        </p:nvSpPr>
        <p:spPr>
          <a:xfrm>
            <a:off x="4872012" y="4777380"/>
            <a:ext cx="5222326" cy="861420"/>
          </a:xfrm>
        </p:spPr>
        <p:txBody>
          <a:bodyPr vert="horz" lIns="91440" tIns="45720" rIns="91440" bIns="45720" rtlCol="0" anchor="t">
            <a:normAutofit/>
          </a:bodyPr>
          <a:lstStyle/>
          <a:p>
            <a:endParaRPr lang="en-US" sz="2000" b="0" i="0" kern="1200" cap="all">
              <a:solidFill>
                <a:schemeClr val="tx2">
                  <a:lumMod val="40000"/>
                  <a:lumOff val="60000"/>
                </a:schemeClr>
              </a:solidFill>
              <a:latin typeface="+mj-lt"/>
              <a:ea typeface="+mj-ea"/>
              <a:cs typeface="+mj-cs"/>
            </a:endParaRPr>
          </a:p>
        </p:txBody>
      </p:sp>
      <p:sp>
        <p:nvSpPr>
          <p:cNvPr id="27" name="Freeform 8">
            <a:extLst>
              <a:ext uri="{FF2B5EF4-FFF2-40B4-BE49-F238E27FC236}">
                <a16:creationId xmlns:a16="http://schemas.microsoft.com/office/drawing/2014/main" id="{36FD4D9D-3784-41E8-8405-A42B72F513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5692"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29" name="Freeform: Shape 28">
            <a:extLst>
              <a:ext uri="{FF2B5EF4-FFF2-40B4-BE49-F238E27FC236}">
                <a16:creationId xmlns:a16="http://schemas.microsoft.com/office/drawing/2014/main" id="{09811DF6-66E4-43D5-B564-3151796531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81964" cy="6858000"/>
          </a:xfrm>
          <a:custGeom>
            <a:avLst/>
            <a:gdLst>
              <a:gd name="connsiteX0" fmla="*/ 3137249 w 4481964"/>
              <a:gd name="connsiteY0" fmla="*/ 0 h 6858000"/>
              <a:gd name="connsiteX1" fmla="*/ 4480787 w 4481964"/>
              <a:gd name="connsiteY1" fmla="*/ 0 h 6858000"/>
              <a:gd name="connsiteX2" fmla="*/ 4455742 w 4481964"/>
              <a:gd name="connsiteY2" fmla="*/ 155676 h 6858000"/>
              <a:gd name="connsiteX3" fmla="*/ 4431873 w 4481964"/>
              <a:gd name="connsiteY3" fmla="*/ 310667 h 6858000"/>
              <a:gd name="connsiteX4" fmla="*/ 4408509 w 4481964"/>
              <a:gd name="connsiteY4" fmla="*/ 466344 h 6858000"/>
              <a:gd name="connsiteX5" fmla="*/ 4388506 w 4481964"/>
              <a:gd name="connsiteY5" fmla="*/ 622706 h 6858000"/>
              <a:gd name="connsiteX6" fmla="*/ 4368335 w 4481964"/>
              <a:gd name="connsiteY6" fmla="*/ 778383 h 6858000"/>
              <a:gd name="connsiteX7" fmla="*/ 4349509 w 4481964"/>
              <a:gd name="connsiteY7" fmla="*/ 934745 h 6858000"/>
              <a:gd name="connsiteX8" fmla="*/ 4333373 w 4481964"/>
              <a:gd name="connsiteY8" fmla="*/ 1089050 h 6858000"/>
              <a:gd name="connsiteX9" fmla="*/ 4318077 w 4481964"/>
              <a:gd name="connsiteY9" fmla="*/ 1245413 h 6858000"/>
              <a:gd name="connsiteX10" fmla="*/ 4304125 w 4481964"/>
              <a:gd name="connsiteY10" fmla="*/ 1401089 h 6858000"/>
              <a:gd name="connsiteX11" fmla="*/ 4292023 w 4481964"/>
              <a:gd name="connsiteY11" fmla="*/ 1554023 h 6858000"/>
              <a:gd name="connsiteX12" fmla="*/ 4279920 w 4481964"/>
              <a:gd name="connsiteY12" fmla="*/ 1709013 h 6858000"/>
              <a:gd name="connsiteX13" fmla="*/ 4269835 w 4481964"/>
              <a:gd name="connsiteY13" fmla="*/ 1861947 h 6858000"/>
              <a:gd name="connsiteX14" fmla="*/ 4261935 w 4481964"/>
              <a:gd name="connsiteY14" fmla="*/ 2014880 h 6858000"/>
              <a:gd name="connsiteX15" fmla="*/ 4253698 w 4481964"/>
              <a:gd name="connsiteY15" fmla="*/ 2167128 h 6858000"/>
              <a:gd name="connsiteX16" fmla="*/ 4246807 w 4481964"/>
              <a:gd name="connsiteY16" fmla="*/ 2318004 h 6858000"/>
              <a:gd name="connsiteX17" fmla="*/ 4241932 w 4481964"/>
              <a:gd name="connsiteY17" fmla="*/ 2467508 h 6858000"/>
              <a:gd name="connsiteX18" fmla="*/ 4237730 w 4481964"/>
              <a:gd name="connsiteY18" fmla="*/ 2617013 h 6858000"/>
              <a:gd name="connsiteX19" fmla="*/ 4233696 w 4481964"/>
              <a:gd name="connsiteY19" fmla="*/ 2765145 h 6858000"/>
              <a:gd name="connsiteX20" fmla="*/ 4231847 w 4481964"/>
              <a:gd name="connsiteY20" fmla="*/ 2911221 h 6858000"/>
              <a:gd name="connsiteX21" fmla="*/ 4229830 w 4481964"/>
              <a:gd name="connsiteY21" fmla="*/ 3057296 h 6858000"/>
              <a:gd name="connsiteX22" fmla="*/ 4228821 w 4481964"/>
              <a:gd name="connsiteY22" fmla="*/ 3201314 h 6858000"/>
              <a:gd name="connsiteX23" fmla="*/ 4229830 w 4481964"/>
              <a:gd name="connsiteY23" fmla="*/ 3343960 h 6858000"/>
              <a:gd name="connsiteX24" fmla="*/ 4229830 w 4481964"/>
              <a:gd name="connsiteY24" fmla="*/ 3485235 h 6858000"/>
              <a:gd name="connsiteX25" fmla="*/ 4231847 w 4481964"/>
              <a:gd name="connsiteY25" fmla="*/ 3625138 h 6858000"/>
              <a:gd name="connsiteX26" fmla="*/ 4234872 w 4481964"/>
              <a:gd name="connsiteY26" fmla="*/ 3762298 h 6858000"/>
              <a:gd name="connsiteX27" fmla="*/ 4237730 w 4481964"/>
              <a:gd name="connsiteY27" fmla="*/ 3898087 h 6858000"/>
              <a:gd name="connsiteX28" fmla="*/ 4240924 w 4481964"/>
              <a:gd name="connsiteY28" fmla="*/ 4031132 h 6858000"/>
              <a:gd name="connsiteX29" fmla="*/ 4245798 w 4481964"/>
              <a:gd name="connsiteY29" fmla="*/ 4163491 h 6858000"/>
              <a:gd name="connsiteX30" fmla="*/ 4251009 w 4481964"/>
              <a:gd name="connsiteY30" fmla="*/ 4293793 h 6858000"/>
              <a:gd name="connsiteX31" fmla="*/ 4255715 w 4481964"/>
              <a:gd name="connsiteY31" fmla="*/ 4421352 h 6858000"/>
              <a:gd name="connsiteX32" fmla="*/ 4268995 w 4481964"/>
              <a:gd name="connsiteY32" fmla="*/ 4670298 h 6858000"/>
              <a:gd name="connsiteX33" fmla="*/ 4283114 w 4481964"/>
              <a:gd name="connsiteY33" fmla="*/ 4908956 h 6858000"/>
              <a:gd name="connsiteX34" fmla="*/ 4297906 w 4481964"/>
              <a:gd name="connsiteY34" fmla="*/ 5138013 h 6858000"/>
              <a:gd name="connsiteX35" fmla="*/ 4314211 w 4481964"/>
              <a:gd name="connsiteY35" fmla="*/ 5354726 h 6858000"/>
              <a:gd name="connsiteX36" fmla="*/ 4331188 w 4481964"/>
              <a:gd name="connsiteY36" fmla="*/ 5561838 h 6858000"/>
              <a:gd name="connsiteX37" fmla="*/ 4349509 w 4481964"/>
              <a:gd name="connsiteY37" fmla="*/ 5753862 h 6858000"/>
              <a:gd name="connsiteX38" fmla="*/ 4367495 w 4481964"/>
              <a:gd name="connsiteY38" fmla="*/ 5934227 h 6858000"/>
              <a:gd name="connsiteX39" fmla="*/ 4385480 w 4481964"/>
              <a:gd name="connsiteY39" fmla="*/ 6100191 h 6858000"/>
              <a:gd name="connsiteX40" fmla="*/ 4402457 w 4481964"/>
              <a:gd name="connsiteY40" fmla="*/ 6252438 h 6858000"/>
              <a:gd name="connsiteX41" fmla="*/ 4418594 w 4481964"/>
              <a:gd name="connsiteY41" fmla="*/ 6387541 h 6858000"/>
              <a:gd name="connsiteX42" fmla="*/ 4433890 w 4481964"/>
              <a:gd name="connsiteY42" fmla="*/ 6509613 h 6858000"/>
              <a:gd name="connsiteX43" fmla="*/ 4446665 w 4481964"/>
              <a:gd name="connsiteY43" fmla="*/ 6612483 h 6858000"/>
              <a:gd name="connsiteX44" fmla="*/ 4458767 w 4481964"/>
              <a:gd name="connsiteY44" fmla="*/ 6698894 h 6858000"/>
              <a:gd name="connsiteX45" fmla="*/ 4476081 w 4481964"/>
              <a:gd name="connsiteY45" fmla="*/ 6817538 h 6858000"/>
              <a:gd name="connsiteX46" fmla="*/ 4481964 w 4481964"/>
              <a:gd name="connsiteY46" fmla="*/ 6858000 h 6858000"/>
              <a:gd name="connsiteX47" fmla="*/ 3577807 w 4481964"/>
              <a:gd name="connsiteY47" fmla="*/ 6858000 h 6858000"/>
              <a:gd name="connsiteX48" fmla="*/ 3577807 w 4481964"/>
              <a:gd name="connsiteY48" fmla="*/ 6858000 h 6858000"/>
              <a:gd name="connsiteX49" fmla="*/ 0 w 4481964"/>
              <a:gd name="connsiteY49" fmla="*/ 6858000 h 6858000"/>
              <a:gd name="connsiteX50" fmla="*/ 0 w 4481964"/>
              <a:gd name="connsiteY50" fmla="*/ 0 h 6858000"/>
              <a:gd name="connsiteX51" fmla="*/ 3137249 w 4481964"/>
              <a:gd name="connsiteY5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481964" h="6858000">
                <a:moveTo>
                  <a:pt x="3137249" y="0"/>
                </a:moveTo>
                <a:lnTo>
                  <a:pt x="4480787" y="0"/>
                </a:lnTo>
                <a:lnTo>
                  <a:pt x="4455742" y="155676"/>
                </a:lnTo>
                <a:lnTo>
                  <a:pt x="4431873" y="310667"/>
                </a:lnTo>
                <a:lnTo>
                  <a:pt x="4408509" y="466344"/>
                </a:lnTo>
                <a:lnTo>
                  <a:pt x="4388506" y="622706"/>
                </a:lnTo>
                <a:lnTo>
                  <a:pt x="4368335" y="778383"/>
                </a:lnTo>
                <a:lnTo>
                  <a:pt x="4349509" y="934745"/>
                </a:lnTo>
                <a:lnTo>
                  <a:pt x="4333373" y="1089050"/>
                </a:lnTo>
                <a:lnTo>
                  <a:pt x="4318077" y="1245413"/>
                </a:lnTo>
                <a:lnTo>
                  <a:pt x="4304125" y="1401089"/>
                </a:lnTo>
                <a:lnTo>
                  <a:pt x="4292023" y="1554023"/>
                </a:lnTo>
                <a:lnTo>
                  <a:pt x="4279920" y="1709013"/>
                </a:lnTo>
                <a:lnTo>
                  <a:pt x="4269835" y="1861947"/>
                </a:lnTo>
                <a:lnTo>
                  <a:pt x="4261935" y="2014880"/>
                </a:lnTo>
                <a:lnTo>
                  <a:pt x="4253698" y="2167128"/>
                </a:lnTo>
                <a:lnTo>
                  <a:pt x="4246807" y="2318004"/>
                </a:lnTo>
                <a:lnTo>
                  <a:pt x="4241932" y="2467508"/>
                </a:lnTo>
                <a:lnTo>
                  <a:pt x="4237730" y="2617013"/>
                </a:lnTo>
                <a:lnTo>
                  <a:pt x="4233696" y="2765145"/>
                </a:lnTo>
                <a:lnTo>
                  <a:pt x="4231847" y="2911221"/>
                </a:lnTo>
                <a:lnTo>
                  <a:pt x="4229830" y="3057296"/>
                </a:lnTo>
                <a:lnTo>
                  <a:pt x="4228821" y="3201314"/>
                </a:lnTo>
                <a:lnTo>
                  <a:pt x="4229830" y="3343960"/>
                </a:lnTo>
                <a:lnTo>
                  <a:pt x="4229830" y="3485235"/>
                </a:lnTo>
                <a:lnTo>
                  <a:pt x="4231847" y="3625138"/>
                </a:lnTo>
                <a:lnTo>
                  <a:pt x="4234872" y="3762298"/>
                </a:lnTo>
                <a:lnTo>
                  <a:pt x="4237730" y="3898087"/>
                </a:lnTo>
                <a:lnTo>
                  <a:pt x="4240924" y="4031132"/>
                </a:lnTo>
                <a:lnTo>
                  <a:pt x="4245798" y="4163491"/>
                </a:lnTo>
                <a:lnTo>
                  <a:pt x="4251009" y="4293793"/>
                </a:lnTo>
                <a:lnTo>
                  <a:pt x="4255715" y="4421352"/>
                </a:lnTo>
                <a:lnTo>
                  <a:pt x="4268995" y="4670298"/>
                </a:lnTo>
                <a:lnTo>
                  <a:pt x="4283114" y="4908956"/>
                </a:lnTo>
                <a:lnTo>
                  <a:pt x="4297906" y="5138013"/>
                </a:lnTo>
                <a:lnTo>
                  <a:pt x="4314211" y="5354726"/>
                </a:lnTo>
                <a:lnTo>
                  <a:pt x="4331188" y="5561838"/>
                </a:lnTo>
                <a:lnTo>
                  <a:pt x="4349509" y="5753862"/>
                </a:lnTo>
                <a:lnTo>
                  <a:pt x="4367495" y="5934227"/>
                </a:lnTo>
                <a:lnTo>
                  <a:pt x="4385480" y="6100191"/>
                </a:lnTo>
                <a:lnTo>
                  <a:pt x="4402457" y="6252438"/>
                </a:lnTo>
                <a:lnTo>
                  <a:pt x="4418594" y="6387541"/>
                </a:lnTo>
                <a:lnTo>
                  <a:pt x="4433890" y="6509613"/>
                </a:lnTo>
                <a:lnTo>
                  <a:pt x="4446665" y="6612483"/>
                </a:lnTo>
                <a:lnTo>
                  <a:pt x="4458767" y="6698894"/>
                </a:lnTo>
                <a:lnTo>
                  <a:pt x="4476081" y="6817538"/>
                </a:lnTo>
                <a:lnTo>
                  <a:pt x="4481964" y="6858000"/>
                </a:lnTo>
                <a:lnTo>
                  <a:pt x="3577807" y="6858000"/>
                </a:lnTo>
                <a:lnTo>
                  <a:pt x="3577807" y="6858000"/>
                </a:lnTo>
                <a:lnTo>
                  <a:pt x="0" y="6858000"/>
                </a:lnTo>
                <a:lnTo>
                  <a:pt x="0" y="0"/>
                </a:lnTo>
                <a:lnTo>
                  <a:pt x="313724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Rectangle 30">
            <a:extLst>
              <a:ext uri="{FF2B5EF4-FFF2-40B4-BE49-F238E27FC236}">
                <a16:creationId xmlns:a16="http://schemas.microsoft.com/office/drawing/2014/main" id="{60817A52-B891-4228-A61E-0C0A57632D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10" name="Graphic 9" descr="Envelope">
            <a:extLst>
              <a:ext uri="{FF2B5EF4-FFF2-40B4-BE49-F238E27FC236}">
                <a16:creationId xmlns:a16="http://schemas.microsoft.com/office/drawing/2014/main" id="{D1E61D7C-58B4-41F5-B5B6-1062F5D19E7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47240" y="2074882"/>
            <a:ext cx="2936836" cy="2936836"/>
          </a:xfrm>
          <a:prstGeom prst="rect">
            <a:avLst/>
          </a:prstGeom>
          <a:effectLst/>
        </p:spPr>
      </p:pic>
    </p:spTree>
    <p:extLst>
      <p:ext uri="{BB962C8B-B14F-4D97-AF65-F5344CB8AC3E}">
        <p14:creationId xmlns:p14="http://schemas.microsoft.com/office/powerpoint/2010/main" val="3384921599"/>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D9B8FD4-CDEB-4EB4-B4DE-C89E119389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2" name="Freeform 36">
            <a:extLst>
              <a:ext uri="{FF2B5EF4-FFF2-40B4-BE49-F238E27FC236}">
                <a16:creationId xmlns:a16="http://schemas.microsoft.com/office/drawing/2014/main" id="{5A2E3D1D-9E9F-4739-BA14-D4D7FA9FBD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44637"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14" name="Freeform: Shape 13">
            <a:extLst>
              <a:ext uri="{FF2B5EF4-FFF2-40B4-BE49-F238E27FC236}">
                <a16:creationId xmlns:a16="http://schemas.microsoft.com/office/drawing/2014/main" id="{1FFB365B-E9DC-4859-B8AB-CB83EEBE4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990911"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ADAB9C8-EB37-4914-A699-C716FC8FE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53143" y="1645920"/>
            <a:ext cx="3522879" cy="4470821"/>
          </a:xfrm>
        </p:spPr>
        <p:txBody>
          <a:bodyPr>
            <a:normAutofit/>
          </a:bodyPr>
          <a:lstStyle/>
          <a:p>
            <a:pPr algn="r"/>
            <a:r>
              <a:rPr lang="en-US" sz="4200">
                <a:solidFill>
                  <a:schemeClr val="bg2"/>
                </a:solidFill>
              </a:rPr>
              <a:t>Contacts</a:t>
            </a:r>
          </a:p>
        </p:txBody>
      </p:sp>
      <p:sp>
        <p:nvSpPr>
          <p:cNvPr id="5" name="Content Placeholder 1"/>
          <p:cNvSpPr>
            <a:spLocks noGrp="1"/>
          </p:cNvSpPr>
          <p:nvPr>
            <p:ph idx="1"/>
          </p:nvPr>
        </p:nvSpPr>
        <p:spPr>
          <a:xfrm>
            <a:off x="5204109" y="1645920"/>
            <a:ext cx="6269434" cy="4470821"/>
          </a:xfrm>
        </p:spPr>
        <p:txBody>
          <a:bodyPr>
            <a:normAutofit/>
          </a:bodyPr>
          <a:lstStyle/>
          <a:p>
            <a:pPr>
              <a:lnSpc>
                <a:spcPct val="90000"/>
              </a:lnSpc>
            </a:pPr>
            <a:r>
              <a:rPr lang="en-US" b="1" dirty="0"/>
              <a:t>Jeff Gallant: </a:t>
            </a:r>
            <a:r>
              <a:rPr lang="en-US" dirty="0"/>
              <a:t>Program Director, Affordable Learning Georgia, Board of Regents, USG</a:t>
            </a:r>
          </a:p>
          <a:p>
            <a:pPr lvl="1">
              <a:lnSpc>
                <a:spcPct val="90000"/>
              </a:lnSpc>
            </a:pPr>
            <a:r>
              <a:rPr lang="en-US" dirty="0"/>
              <a:t>Ongoing point of contact for Service Level Agreements</a:t>
            </a:r>
          </a:p>
          <a:p>
            <a:pPr lvl="1">
              <a:lnSpc>
                <a:spcPct val="90000"/>
              </a:lnSpc>
            </a:pPr>
            <a:r>
              <a:rPr lang="en-US" dirty="0"/>
              <a:t>Ongoing point of contact for implementation assistance and compliance reporting </a:t>
            </a:r>
          </a:p>
          <a:p>
            <a:pPr lvl="1">
              <a:lnSpc>
                <a:spcPct val="90000"/>
              </a:lnSpc>
            </a:pPr>
            <a:r>
              <a:rPr lang="en-US" dirty="0">
                <a:hlinkClick r:id="rId4"/>
              </a:rPr>
              <a:t>Jeff.Gallant@usg.edu</a:t>
            </a:r>
            <a:endParaRPr lang="en-US" dirty="0"/>
          </a:p>
          <a:p>
            <a:pPr>
              <a:lnSpc>
                <a:spcPct val="90000"/>
              </a:lnSpc>
            </a:pPr>
            <a:r>
              <a:rPr lang="en-US" dirty="0"/>
              <a:t>Your Grants and/or Business Office!</a:t>
            </a:r>
          </a:p>
          <a:p>
            <a:pPr marL="0" indent="0">
              <a:lnSpc>
                <a:spcPct val="90000"/>
              </a:lnSpc>
              <a:buNone/>
            </a:pPr>
            <a:endParaRPr lang="en-US" dirty="0"/>
          </a:p>
        </p:txBody>
      </p:sp>
    </p:spTree>
    <p:extLst>
      <p:ext uri="{BB962C8B-B14F-4D97-AF65-F5344CB8AC3E}">
        <p14:creationId xmlns:p14="http://schemas.microsoft.com/office/powerpoint/2010/main" val="9727899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D9B8FD4-CDEB-4EB4-B4DE-C89E119389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0" name="Freeform 36">
            <a:extLst>
              <a:ext uri="{FF2B5EF4-FFF2-40B4-BE49-F238E27FC236}">
                <a16:creationId xmlns:a16="http://schemas.microsoft.com/office/drawing/2014/main" id="{5A2E3D1D-9E9F-4739-BA14-D4D7FA9FBD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44637"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12" name="Freeform: Shape 11">
            <a:extLst>
              <a:ext uri="{FF2B5EF4-FFF2-40B4-BE49-F238E27FC236}">
                <a16:creationId xmlns:a16="http://schemas.microsoft.com/office/drawing/2014/main" id="{1FFB365B-E9DC-4859-B8AB-CB83EEBE4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990911"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ADAB9C8-EB37-4914-A699-C716FC8FE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53143" y="1645920"/>
            <a:ext cx="3522879" cy="4470821"/>
          </a:xfrm>
        </p:spPr>
        <p:txBody>
          <a:bodyPr>
            <a:normAutofit/>
          </a:bodyPr>
          <a:lstStyle/>
          <a:p>
            <a:pPr algn="r"/>
            <a:r>
              <a:rPr lang="en-US" sz="4200">
                <a:solidFill>
                  <a:schemeClr val="bg2"/>
                </a:solidFill>
              </a:rPr>
              <a:t>Listserv</a:t>
            </a:r>
          </a:p>
        </p:txBody>
      </p:sp>
      <p:sp>
        <p:nvSpPr>
          <p:cNvPr id="3" name="Content Placeholder 2"/>
          <p:cNvSpPr>
            <a:spLocks noGrp="1"/>
          </p:cNvSpPr>
          <p:nvPr>
            <p:ph idx="1"/>
          </p:nvPr>
        </p:nvSpPr>
        <p:spPr>
          <a:xfrm>
            <a:off x="5204109" y="1645920"/>
            <a:ext cx="6269434" cy="4470821"/>
          </a:xfrm>
        </p:spPr>
        <p:txBody>
          <a:bodyPr>
            <a:normAutofit/>
          </a:bodyPr>
          <a:lstStyle/>
          <a:p>
            <a:r>
              <a:rPr lang="en-US" dirty="0"/>
              <a:t>You are being added to the ALG-GRANTEES-L Listserv with all standard-scale and large-scale grantees. </a:t>
            </a:r>
          </a:p>
          <a:p>
            <a:r>
              <a:rPr lang="en-US" dirty="0"/>
              <a:t>General emails from me on the listserv will not have brackets. </a:t>
            </a:r>
          </a:p>
          <a:p>
            <a:r>
              <a:rPr lang="en-US" dirty="0"/>
              <a:t>Emails for only you will be [R15], [Mini R15], or [All Mini]. </a:t>
            </a:r>
          </a:p>
          <a:p>
            <a:r>
              <a:rPr lang="en-US" dirty="0"/>
              <a:t>As always, please be careful when replying to the entire listserv. </a:t>
            </a:r>
          </a:p>
          <a:p>
            <a:pPr lvl="1"/>
            <a:r>
              <a:rPr lang="en-US" dirty="0"/>
              <a:t>If you have any personal questions, please let me know at </a:t>
            </a:r>
            <a:r>
              <a:rPr lang="en-US" dirty="0">
                <a:hlinkClick r:id="rId3"/>
              </a:rPr>
              <a:t>jeff.gallant@usg.edu</a:t>
            </a:r>
            <a:r>
              <a:rPr lang="en-US" dirty="0"/>
              <a:t>. </a:t>
            </a:r>
          </a:p>
        </p:txBody>
      </p:sp>
    </p:spTree>
    <p:extLst>
      <p:ext uri="{BB962C8B-B14F-4D97-AF65-F5344CB8AC3E}">
        <p14:creationId xmlns:p14="http://schemas.microsoft.com/office/powerpoint/2010/main" val="40528027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38" name="Picture 37">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40" name="Oval 39">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42" name="Picture 41">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44" name="Picture 43">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46" name="Rectangle 45">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8" name="Rectangle 47">
            <a:extLst>
              <a:ext uri="{FF2B5EF4-FFF2-40B4-BE49-F238E27FC236}">
                <a16:creationId xmlns:a16="http://schemas.microsoft.com/office/drawing/2014/main" id="{4306924A-36D7-48B7-A77E-D461A059FC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5363149" y="1325880"/>
            <a:ext cx="6181152" cy="3066507"/>
          </a:xfrm>
        </p:spPr>
        <p:txBody>
          <a:bodyPr vert="horz" lIns="91440" tIns="45720" rIns="91440" bIns="45720" rtlCol="0" anchor="b">
            <a:normAutofit/>
          </a:bodyPr>
          <a:lstStyle/>
          <a:p>
            <a:r>
              <a:rPr lang="en-US" sz="7200" b="0" i="0" kern="1200" dirty="0">
                <a:solidFill>
                  <a:srgbClr val="EBEBEB"/>
                </a:solidFill>
                <a:latin typeface="+mj-lt"/>
                <a:ea typeface="+mj-ea"/>
                <a:cs typeface="+mj-cs"/>
              </a:rPr>
              <a:t>Funding and Procedures</a:t>
            </a:r>
          </a:p>
        </p:txBody>
      </p:sp>
      <p:sp>
        <p:nvSpPr>
          <p:cNvPr id="6" name="Text Placeholder 5"/>
          <p:cNvSpPr>
            <a:spLocks noGrp="1"/>
          </p:cNvSpPr>
          <p:nvPr>
            <p:ph type="body" idx="1"/>
          </p:nvPr>
        </p:nvSpPr>
        <p:spPr>
          <a:xfrm>
            <a:off x="5363149" y="4588329"/>
            <a:ext cx="6181152" cy="1621508"/>
          </a:xfrm>
        </p:spPr>
        <p:txBody>
          <a:bodyPr vert="horz" lIns="91440" tIns="45720" rIns="91440" bIns="45720" rtlCol="0" anchor="t">
            <a:normAutofit/>
          </a:bodyPr>
          <a:lstStyle/>
          <a:p>
            <a:endParaRPr lang="en-US" sz="1800" b="0" i="0" kern="1200" cap="all">
              <a:solidFill>
                <a:schemeClr val="tx2">
                  <a:lumMod val="40000"/>
                  <a:lumOff val="60000"/>
                </a:schemeClr>
              </a:solidFill>
              <a:latin typeface="+mj-lt"/>
              <a:ea typeface="+mj-ea"/>
              <a:cs typeface="+mj-cs"/>
            </a:endParaRPr>
          </a:p>
        </p:txBody>
      </p:sp>
      <p:sp>
        <p:nvSpPr>
          <p:cNvPr id="50" name="Freeform 36">
            <a:extLst>
              <a:ext uri="{FF2B5EF4-FFF2-40B4-BE49-F238E27FC236}">
                <a16:creationId xmlns:a16="http://schemas.microsoft.com/office/drawing/2014/main" id="{A0ACE7FA-6331-4C56-911D-E3F37FDEEF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26828"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noFill/>
            </a:endParaRPr>
          </a:p>
        </p:txBody>
      </p:sp>
      <p:sp useBgFill="1">
        <p:nvSpPr>
          <p:cNvPr id="52" name="Freeform: Shape 51">
            <a:extLst>
              <a:ext uri="{FF2B5EF4-FFF2-40B4-BE49-F238E27FC236}">
                <a16:creationId xmlns:a16="http://schemas.microsoft.com/office/drawing/2014/main" id="{EEE464AA-F385-4411-8A33-DE57CA2F18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400000" flipH="1">
            <a:off x="-942449" y="942450"/>
            <a:ext cx="6858001" cy="4973099"/>
          </a:xfrm>
          <a:custGeom>
            <a:avLst/>
            <a:gdLst>
              <a:gd name="connsiteX0" fmla="*/ 6858001 w 6858001"/>
              <a:gd name="connsiteY0" fmla="*/ 1344715 h 4973099"/>
              <a:gd name="connsiteX1" fmla="*/ 6858001 w 6858001"/>
              <a:gd name="connsiteY1" fmla="*/ 1177 h 4973099"/>
              <a:gd name="connsiteX2" fmla="*/ 6702324 w 6858001"/>
              <a:gd name="connsiteY2" fmla="*/ 26222 h 4973099"/>
              <a:gd name="connsiteX3" fmla="*/ 6547333 w 6858001"/>
              <a:gd name="connsiteY3" fmla="*/ 50091 h 4973099"/>
              <a:gd name="connsiteX4" fmla="*/ 6391657 w 6858001"/>
              <a:gd name="connsiteY4" fmla="*/ 73455 h 4973099"/>
              <a:gd name="connsiteX5" fmla="*/ 6235294 w 6858001"/>
              <a:gd name="connsiteY5" fmla="*/ 93458 h 4973099"/>
              <a:gd name="connsiteX6" fmla="*/ 6079618 w 6858001"/>
              <a:gd name="connsiteY6" fmla="*/ 113629 h 4973099"/>
              <a:gd name="connsiteX7" fmla="*/ 5923255 w 6858001"/>
              <a:gd name="connsiteY7" fmla="*/ 132455 h 4973099"/>
              <a:gd name="connsiteX8" fmla="*/ 5768950 w 6858001"/>
              <a:gd name="connsiteY8" fmla="*/ 148591 h 4973099"/>
              <a:gd name="connsiteX9" fmla="*/ 5612588 w 6858001"/>
              <a:gd name="connsiteY9" fmla="*/ 163887 h 4973099"/>
              <a:gd name="connsiteX10" fmla="*/ 5456911 w 6858001"/>
              <a:gd name="connsiteY10" fmla="*/ 177839 h 4973099"/>
              <a:gd name="connsiteX11" fmla="*/ 5303978 w 6858001"/>
              <a:gd name="connsiteY11" fmla="*/ 189941 h 4973099"/>
              <a:gd name="connsiteX12" fmla="*/ 5148987 w 6858001"/>
              <a:gd name="connsiteY12" fmla="*/ 202044 h 4973099"/>
              <a:gd name="connsiteX13" fmla="*/ 4996054 w 6858001"/>
              <a:gd name="connsiteY13" fmla="*/ 212129 h 4973099"/>
              <a:gd name="connsiteX14" fmla="*/ 4843120 w 6858001"/>
              <a:gd name="connsiteY14" fmla="*/ 220029 h 4973099"/>
              <a:gd name="connsiteX15" fmla="*/ 4690873 w 6858001"/>
              <a:gd name="connsiteY15" fmla="*/ 228266 h 4973099"/>
              <a:gd name="connsiteX16" fmla="*/ 4539997 w 6858001"/>
              <a:gd name="connsiteY16" fmla="*/ 235157 h 4973099"/>
              <a:gd name="connsiteX17" fmla="*/ 4390492 w 6858001"/>
              <a:gd name="connsiteY17" fmla="*/ 240032 h 4973099"/>
              <a:gd name="connsiteX18" fmla="*/ 4240988 w 6858001"/>
              <a:gd name="connsiteY18" fmla="*/ 244234 h 4973099"/>
              <a:gd name="connsiteX19" fmla="*/ 4092855 w 6858001"/>
              <a:gd name="connsiteY19" fmla="*/ 248268 h 4973099"/>
              <a:gd name="connsiteX20" fmla="*/ 3946780 w 6858001"/>
              <a:gd name="connsiteY20" fmla="*/ 250117 h 4973099"/>
              <a:gd name="connsiteX21" fmla="*/ 3800704 w 6858001"/>
              <a:gd name="connsiteY21" fmla="*/ 252134 h 4973099"/>
              <a:gd name="connsiteX22" fmla="*/ 3656686 w 6858001"/>
              <a:gd name="connsiteY22" fmla="*/ 253143 h 4973099"/>
              <a:gd name="connsiteX23" fmla="*/ 3514040 w 6858001"/>
              <a:gd name="connsiteY23" fmla="*/ 252134 h 4973099"/>
              <a:gd name="connsiteX24" fmla="*/ 3372765 w 6858001"/>
              <a:gd name="connsiteY24" fmla="*/ 252134 h 4973099"/>
              <a:gd name="connsiteX25" fmla="*/ 3232862 w 6858001"/>
              <a:gd name="connsiteY25" fmla="*/ 250117 h 4973099"/>
              <a:gd name="connsiteX26" fmla="*/ 3095702 w 6858001"/>
              <a:gd name="connsiteY26" fmla="*/ 247092 h 4973099"/>
              <a:gd name="connsiteX27" fmla="*/ 2959914 w 6858001"/>
              <a:gd name="connsiteY27" fmla="*/ 244234 h 4973099"/>
              <a:gd name="connsiteX28" fmla="*/ 2826868 w 6858001"/>
              <a:gd name="connsiteY28" fmla="*/ 241040 h 4973099"/>
              <a:gd name="connsiteX29" fmla="*/ 2694509 w 6858001"/>
              <a:gd name="connsiteY29" fmla="*/ 236166 h 4973099"/>
              <a:gd name="connsiteX30" fmla="*/ 2564208 w 6858001"/>
              <a:gd name="connsiteY30" fmla="*/ 230955 h 4973099"/>
              <a:gd name="connsiteX31" fmla="*/ 2436649 w 6858001"/>
              <a:gd name="connsiteY31" fmla="*/ 226249 h 4973099"/>
              <a:gd name="connsiteX32" fmla="*/ 2187703 w 6858001"/>
              <a:gd name="connsiteY32" fmla="*/ 212969 h 4973099"/>
              <a:gd name="connsiteX33" fmla="*/ 1949045 w 6858001"/>
              <a:gd name="connsiteY33" fmla="*/ 198850 h 4973099"/>
              <a:gd name="connsiteX34" fmla="*/ 1719988 w 6858001"/>
              <a:gd name="connsiteY34" fmla="*/ 184058 h 4973099"/>
              <a:gd name="connsiteX35" fmla="*/ 1503275 w 6858001"/>
              <a:gd name="connsiteY35" fmla="*/ 167753 h 4973099"/>
              <a:gd name="connsiteX36" fmla="*/ 1296163 w 6858001"/>
              <a:gd name="connsiteY36" fmla="*/ 150776 h 4973099"/>
              <a:gd name="connsiteX37" fmla="*/ 1104139 w 6858001"/>
              <a:gd name="connsiteY37" fmla="*/ 132455 h 4973099"/>
              <a:gd name="connsiteX38" fmla="*/ 923774 w 6858001"/>
              <a:gd name="connsiteY38" fmla="*/ 114469 h 4973099"/>
              <a:gd name="connsiteX39" fmla="*/ 757810 w 6858001"/>
              <a:gd name="connsiteY39" fmla="*/ 96484 h 4973099"/>
              <a:gd name="connsiteX40" fmla="*/ 605563 w 6858001"/>
              <a:gd name="connsiteY40" fmla="*/ 79507 h 4973099"/>
              <a:gd name="connsiteX41" fmla="*/ 470460 w 6858001"/>
              <a:gd name="connsiteY41" fmla="*/ 63370 h 4973099"/>
              <a:gd name="connsiteX42" fmla="*/ 348388 w 6858001"/>
              <a:gd name="connsiteY42" fmla="*/ 48074 h 4973099"/>
              <a:gd name="connsiteX43" fmla="*/ 245518 w 6858001"/>
              <a:gd name="connsiteY43" fmla="*/ 35299 h 4973099"/>
              <a:gd name="connsiteX44" fmla="*/ 159107 w 6858001"/>
              <a:gd name="connsiteY44" fmla="*/ 23197 h 4973099"/>
              <a:gd name="connsiteX45" fmla="*/ 40463 w 6858001"/>
              <a:gd name="connsiteY45" fmla="*/ 5883 h 4973099"/>
              <a:gd name="connsiteX46" fmla="*/ 1 w 6858001"/>
              <a:gd name="connsiteY46" fmla="*/ 0 h 4973099"/>
              <a:gd name="connsiteX47" fmla="*/ 1 w 6858001"/>
              <a:gd name="connsiteY47" fmla="*/ 897889 h 4973099"/>
              <a:gd name="connsiteX48" fmla="*/ 0 w 6858001"/>
              <a:gd name="connsiteY48" fmla="*/ 897889 h 4973099"/>
              <a:gd name="connsiteX49" fmla="*/ 0 w 6858001"/>
              <a:gd name="connsiteY49" fmla="*/ 4973099 h 4973099"/>
              <a:gd name="connsiteX50" fmla="*/ 6858000 w 6858001"/>
              <a:gd name="connsiteY50" fmla="*/ 4973099 h 4973099"/>
              <a:gd name="connsiteX51" fmla="*/ 6858000 w 6858001"/>
              <a:gd name="connsiteY51" fmla="*/ 1344715 h 4973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4973099">
                <a:moveTo>
                  <a:pt x="6858001" y="1344715"/>
                </a:moveTo>
                <a:lnTo>
                  <a:pt x="6858001" y="1177"/>
                </a:lnTo>
                <a:lnTo>
                  <a:pt x="6702324" y="26222"/>
                </a:lnTo>
                <a:lnTo>
                  <a:pt x="6547333" y="50091"/>
                </a:lnTo>
                <a:lnTo>
                  <a:pt x="6391657" y="73455"/>
                </a:lnTo>
                <a:lnTo>
                  <a:pt x="6235294" y="93458"/>
                </a:lnTo>
                <a:lnTo>
                  <a:pt x="6079618" y="113629"/>
                </a:lnTo>
                <a:lnTo>
                  <a:pt x="5923255" y="132455"/>
                </a:lnTo>
                <a:lnTo>
                  <a:pt x="5768950" y="148591"/>
                </a:lnTo>
                <a:lnTo>
                  <a:pt x="5612588" y="163887"/>
                </a:lnTo>
                <a:lnTo>
                  <a:pt x="5456911" y="177839"/>
                </a:lnTo>
                <a:lnTo>
                  <a:pt x="5303978" y="189941"/>
                </a:lnTo>
                <a:lnTo>
                  <a:pt x="5148987" y="202044"/>
                </a:lnTo>
                <a:lnTo>
                  <a:pt x="4996054" y="212129"/>
                </a:lnTo>
                <a:lnTo>
                  <a:pt x="4843120" y="220029"/>
                </a:lnTo>
                <a:lnTo>
                  <a:pt x="4690873" y="228266"/>
                </a:lnTo>
                <a:lnTo>
                  <a:pt x="4539997" y="235157"/>
                </a:lnTo>
                <a:lnTo>
                  <a:pt x="4390492" y="240032"/>
                </a:lnTo>
                <a:lnTo>
                  <a:pt x="4240988" y="244234"/>
                </a:lnTo>
                <a:lnTo>
                  <a:pt x="4092855" y="248268"/>
                </a:lnTo>
                <a:lnTo>
                  <a:pt x="3946780" y="250117"/>
                </a:lnTo>
                <a:lnTo>
                  <a:pt x="3800704" y="252134"/>
                </a:lnTo>
                <a:lnTo>
                  <a:pt x="3656686" y="253143"/>
                </a:lnTo>
                <a:lnTo>
                  <a:pt x="3514040" y="252134"/>
                </a:lnTo>
                <a:lnTo>
                  <a:pt x="3372765" y="252134"/>
                </a:lnTo>
                <a:lnTo>
                  <a:pt x="3232862" y="250117"/>
                </a:lnTo>
                <a:lnTo>
                  <a:pt x="3095702" y="247092"/>
                </a:lnTo>
                <a:lnTo>
                  <a:pt x="2959914" y="244234"/>
                </a:lnTo>
                <a:lnTo>
                  <a:pt x="2826868" y="241040"/>
                </a:lnTo>
                <a:lnTo>
                  <a:pt x="2694509" y="236166"/>
                </a:lnTo>
                <a:lnTo>
                  <a:pt x="2564208" y="230955"/>
                </a:lnTo>
                <a:lnTo>
                  <a:pt x="2436649" y="226249"/>
                </a:lnTo>
                <a:lnTo>
                  <a:pt x="2187703" y="212969"/>
                </a:lnTo>
                <a:lnTo>
                  <a:pt x="1949045" y="198850"/>
                </a:lnTo>
                <a:lnTo>
                  <a:pt x="1719988" y="184058"/>
                </a:lnTo>
                <a:lnTo>
                  <a:pt x="1503275" y="167753"/>
                </a:lnTo>
                <a:lnTo>
                  <a:pt x="1296163" y="150776"/>
                </a:lnTo>
                <a:lnTo>
                  <a:pt x="1104139" y="132455"/>
                </a:lnTo>
                <a:lnTo>
                  <a:pt x="923774" y="114469"/>
                </a:lnTo>
                <a:lnTo>
                  <a:pt x="757810" y="96484"/>
                </a:lnTo>
                <a:lnTo>
                  <a:pt x="605563" y="79507"/>
                </a:lnTo>
                <a:lnTo>
                  <a:pt x="470460" y="63370"/>
                </a:lnTo>
                <a:lnTo>
                  <a:pt x="348388" y="48074"/>
                </a:lnTo>
                <a:lnTo>
                  <a:pt x="245518" y="35299"/>
                </a:lnTo>
                <a:lnTo>
                  <a:pt x="159107" y="23197"/>
                </a:lnTo>
                <a:lnTo>
                  <a:pt x="40463" y="5883"/>
                </a:lnTo>
                <a:lnTo>
                  <a:pt x="1" y="0"/>
                </a:lnTo>
                <a:lnTo>
                  <a:pt x="1" y="897889"/>
                </a:lnTo>
                <a:lnTo>
                  <a:pt x="0" y="897889"/>
                </a:lnTo>
                <a:lnTo>
                  <a:pt x="0" y="4973099"/>
                </a:lnTo>
                <a:lnTo>
                  <a:pt x="6858000" y="4973099"/>
                </a:lnTo>
                <a:lnTo>
                  <a:pt x="6858000" y="1344715"/>
                </a:lnTo>
                <a:close/>
              </a:path>
            </a:pathLst>
          </a:custGeom>
          <a:ln>
            <a:noFill/>
          </a:ln>
        </p:spPr>
      </p:sp>
      <p:sp>
        <p:nvSpPr>
          <p:cNvPr id="54" name="Rectangle 53">
            <a:extLst>
              <a:ext uri="{FF2B5EF4-FFF2-40B4-BE49-F238E27FC236}">
                <a16:creationId xmlns:a16="http://schemas.microsoft.com/office/drawing/2014/main" id="{9B431DB1-C0E3-4F79-91B4-1291252562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10" name="Graphic 9" descr="Checklist">
            <a:extLst>
              <a:ext uri="{FF2B5EF4-FFF2-40B4-BE49-F238E27FC236}">
                <a16:creationId xmlns:a16="http://schemas.microsoft.com/office/drawing/2014/main" id="{D1E61D7C-58B4-41F5-B5B6-1062F5D19E7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643854" y="1712893"/>
            <a:ext cx="3431749" cy="3431749"/>
          </a:xfrm>
          <a:prstGeom prst="rect">
            <a:avLst/>
          </a:prstGeom>
        </p:spPr>
      </p:pic>
    </p:spTree>
    <p:extLst>
      <p:ext uri="{BB962C8B-B14F-4D97-AF65-F5344CB8AC3E}">
        <p14:creationId xmlns:p14="http://schemas.microsoft.com/office/powerpoint/2010/main" val="1465280408"/>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D9B8FD4-CDEB-4EB4-B4DE-C89E119389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1" name="Freeform 36">
            <a:extLst>
              <a:ext uri="{FF2B5EF4-FFF2-40B4-BE49-F238E27FC236}">
                <a16:creationId xmlns:a16="http://schemas.microsoft.com/office/drawing/2014/main" id="{5A2E3D1D-9E9F-4739-BA14-D4D7FA9FBD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44637"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13" name="Freeform: Shape 12">
            <a:extLst>
              <a:ext uri="{FF2B5EF4-FFF2-40B4-BE49-F238E27FC236}">
                <a16:creationId xmlns:a16="http://schemas.microsoft.com/office/drawing/2014/main" id="{1FFB365B-E9DC-4859-B8AB-CB83EEBE4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990911"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ADAB9C8-EB37-4914-A699-C716FC8FE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53143" y="1645920"/>
            <a:ext cx="3522879" cy="4470821"/>
          </a:xfrm>
        </p:spPr>
        <p:txBody>
          <a:bodyPr>
            <a:normAutofit/>
          </a:bodyPr>
          <a:lstStyle/>
          <a:p>
            <a:pPr algn="r"/>
            <a:r>
              <a:rPr lang="en-US" sz="4200">
                <a:solidFill>
                  <a:schemeClr val="bg2"/>
                </a:solidFill>
              </a:rPr>
              <a:t>How Funding Works: </a:t>
            </a:r>
            <a:br>
              <a:rPr lang="en-US" sz="4200">
                <a:solidFill>
                  <a:schemeClr val="bg2"/>
                </a:solidFill>
              </a:rPr>
            </a:br>
            <a:r>
              <a:rPr lang="en-US" sz="4200">
                <a:solidFill>
                  <a:schemeClr val="bg2"/>
                </a:solidFill>
              </a:rPr>
              <a:t>Still a USG Grant!</a:t>
            </a:r>
          </a:p>
        </p:txBody>
      </p:sp>
      <p:sp>
        <p:nvSpPr>
          <p:cNvPr id="4" name="Content Placeholder 3"/>
          <p:cNvSpPr>
            <a:spLocks noGrp="1"/>
          </p:cNvSpPr>
          <p:nvPr>
            <p:ph idx="1"/>
          </p:nvPr>
        </p:nvSpPr>
        <p:spPr>
          <a:xfrm>
            <a:off x="5204109" y="1645920"/>
            <a:ext cx="6269434" cy="4470821"/>
          </a:xfrm>
        </p:spPr>
        <p:txBody>
          <a:bodyPr>
            <a:normAutofit/>
          </a:bodyPr>
          <a:lstStyle/>
          <a:p>
            <a:r>
              <a:rPr lang="en-US" sz="2000"/>
              <a:t>Funding is not a direct stipend to the team members</a:t>
            </a:r>
          </a:p>
          <a:p>
            <a:r>
              <a:rPr lang="en-US" sz="2000"/>
              <a:t>Goes </a:t>
            </a:r>
            <a:r>
              <a:rPr lang="en-US" sz="2000" b="1"/>
              <a:t>to the institution to cover the team member’s time </a:t>
            </a:r>
            <a:r>
              <a:rPr lang="en-US" sz="2000"/>
              <a:t>(salary/release time/overload/replacement coverage), </a:t>
            </a:r>
            <a:r>
              <a:rPr lang="en-US" sz="2000" b="1"/>
              <a:t>project expenses </a:t>
            </a:r>
            <a:r>
              <a:rPr lang="en-US" sz="2000"/>
              <a:t>including related department needs, and </a:t>
            </a:r>
            <a:r>
              <a:rPr lang="en-US" sz="2000" b="1"/>
              <a:t>travel expenses.</a:t>
            </a:r>
          </a:p>
          <a:p>
            <a:r>
              <a:rPr lang="en-US" sz="2000"/>
              <a:t>Funding will be released to the sponsoring institutional office in two parts: </a:t>
            </a:r>
            <a:r>
              <a:rPr lang="en-US" sz="2000" b="1"/>
              <a:t>50% on return of the USG-drafted Service Level Agreement (SLA) with the original or modified proposal serving as the statement of work, and 50% on submission of the final report</a:t>
            </a:r>
            <a:r>
              <a:rPr lang="en-US" sz="2000"/>
              <a:t>.</a:t>
            </a:r>
          </a:p>
          <a:p>
            <a:endParaRPr lang="en-US" sz="2000"/>
          </a:p>
        </p:txBody>
      </p:sp>
    </p:spTree>
    <p:extLst>
      <p:ext uri="{BB962C8B-B14F-4D97-AF65-F5344CB8AC3E}">
        <p14:creationId xmlns:p14="http://schemas.microsoft.com/office/powerpoint/2010/main" val="41372593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D9B8FD4-CDEB-4EB4-B4DE-C89E119389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1" name="Freeform 36">
            <a:extLst>
              <a:ext uri="{FF2B5EF4-FFF2-40B4-BE49-F238E27FC236}">
                <a16:creationId xmlns:a16="http://schemas.microsoft.com/office/drawing/2014/main" id="{5A2E3D1D-9E9F-4739-BA14-D4D7FA9FBD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44637"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13" name="Freeform: Shape 12">
            <a:extLst>
              <a:ext uri="{FF2B5EF4-FFF2-40B4-BE49-F238E27FC236}">
                <a16:creationId xmlns:a16="http://schemas.microsoft.com/office/drawing/2014/main" id="{1FFB365B-E9DC-4859-B8AB-CB83EEBE4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990911"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ADAB9C8-EB37-4914-A699-C716FC8FE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53143" y="1645920"/>
            <a:ext cx="3522879" cy="4470821"/>
          </a:xfrm>
        </p:spPr>
        <p:txBody>
          <a:bodyPr>
            <a:normAutofit/>
          </a:bodyPr>
          <a:lstStyle/>
          <a:p>
            <a:pPr algn="r"/>
            <a:r>
              <a:rPr lang="en-US" sz="4200" dirty="0">
                <a:solidFill>
                  <a:schemeClr val="bg2"/>
                </a:solidFill>
              </a:rPr>
              <a:t>Why? </a:t>
            </a:r>
          </a:p>
        </p:txBody>
      </p:sp>
      <p:sp>
        <p:nvSpPr>
          <p:cNvPr id="4" name="Content Placeholder 3"/>
          <p:cNvSpPr>
            <a:spLocks noGrp="1"/>
          </p:cNvSpPr>
          <p:nvPr>
            <p:ph idx="1"/>
          </p:nvPr>
        </p:nvSpPr>
        <p:spPr>
          <a:xfrm>
            <a:off x="5204109" y="1645920"/>
            <a:ext cx="6269434" cy="4470821"/>
          </a:xfrm>
        </p:spPr>
        <p:txBody>
          <a:bodyPr>
            <a:normAutofit fontScale="92500"/>
          </a:bodyPr>
          <a:lstStyle/>
          <a:p>
            <a:r>
              <a:rPr lang="en-US" sz="2400" dirty="0"/>
              <a:t>Gives maximum </a:t>
            </a:r>
            <a:r>
              <a:rPr lang="en-US" sz="2400" b="1" dirty="0"/>
              <a:t>flexibility to the institution and the team </a:t>
            </a:r>
            <a:r>
              <a:rPr lang="en-US" sz="2400" dirty="0"/>
              <a:t>in terms of how many people and what types of skills are needed, amount of compensation vs. replacement of teaching load, and timing in terms of semesters of preparatory work vs. semesters of adoption.</a:t>
            </a:r>
          </a:p>
          <a:p>
            <a:r>
              <a:rPr lang="en-US" sz="2400" dirty="0"/>
              <a:t>50%/50% further ensures that you have the resources you need to complete the project, and that the project will be completed by the Final Report deadline.</a:t>
            </a:r>
          </a:p>
        </p:txBody>
      </p:sp>
    </p:spTree>
    <p:extLst>
      <p:ext uri="{BB962C8B-B14F-4D97-AF65-F5344CB8AC3E}">
        <p14:creationId xmlns:p14="http://schemas.microsoft.com/office/powerpoint/2010/main" val="341503153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AL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on">
  <a:themeElements>
    <a:clrScheme name="Custom 29">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FFFFFF"/>
      </a:hlink>
      <a:folHlink>
        <a:srgbClr val="FFFFFF"/>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IconOverlay xmlns="http://schemas.microsoft.com/sharepoint/v4"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222C76DF9BD8349B0CA3C9A1AA4C548" ma:contentTypeVersion="112" ma:contentTypeDescription="Create a new document." ma:contentTypeScope="" ma:versionID="3ba740bbfea08ad42b5fb892d4577724">
  <xsd:schema xmlns:xsd="http://www.w3.org/2001/XMLSchema" xmlns:xs="http://www.w3.org/2001/XMLSchema" xmlns:p="http://schemas.microsoft.com/office/2006/metadata/properties" xmlns:ns3="http://schemas.microsoft.com/sharepoint/v4" xmlns:ns4="9fff0862-dda6-4fd7-9437-296e7a0fcd45" xmlns:ns5="7dcc4a76-b6f0-4a5c-8242-557922f7abb0" targetNamespace="http://schemas.microsoft.com/office/2006/metadata/properties" ma:root="true" ma:fieldsID="f7fd287cc537a47f0d39eda5b7439aef" ns3:_="" ns4:_="" ns5:_="">
    <xsd:import namespace="http://schemas.microsoft.com/sharepoint/v4"/>
    <xsd:import namespace="9fff0862-dda6-4fd7-9437-296e7a0fcd45"/>
    <xsd:import namespace="7dcc4a76-b6f0-4a5c-8242-557922f7abb0"/>
    <xsd:element name="properties">
      <xsd:complexType>
        <xsd:sequence>
          <xsd:element name="documentManagement">
            <xsd:complexType>
              <xsd:all>
                <xsd:element ref="ns3:IconOverlay" minOccurs="0"/>
                <xsd:element ref="ns4:MediaServiceMetadata" minOccurs="0"/>
                <xsd:element ref="ns4:MediaServiceFastMetadata" minOccurs="0"/>
                <xsd:element ref="ns4:MediaServiceAutoTags" minOccurs="0"/>
                <xsd:element ref="ns4:MediaServiceDateTaken" minOccurs="0"/>
                <xsd:element ref="ns5:SharedWithUsers" minOccurs="0"/>
                <xsd:element ref="ns5:SharedWithDetails" minOccurs="0"/>
                <xsd:element ref="ns4:MediaServiceOCR" minOccurs="0"/>
                <xsd:element ref="ns4:MediaServiceEventHashCode" minOccurs="0"/>
                <xsd:element ref="ns4:MediaServiceGenerationTime" minOccurs="0"/>
                <xsd:element ref="ns4:MediaServiceLocation"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9" nillable="true" ma:displayName="IconOverlay" ma:hidden="true" ma:internalName="IconOverlay">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fff0862-dda6-4fd7-9437-296e7a0fcd45"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dcc4a76-b6f0-4a5c-8242-557922f7abb0" elementFormDefault="qualified">
    <xsd:import namespace="http://schemas.microsoft.com/office/2006/documentManagement/types"/>
    <xsd:import namespace="http://schemas.microsoft.com/office/infopath/2007/PartnerControls"/>
    <xsd:element name="SharedWithUsers" ma:index="14"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ma:index="8"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A097757-67D9-4F4E-8E85-632625D2F35C}">
  <ds:schemaRefs>
    <ds:schemaRef ds:uri="http://schemas.microsoft.com/sharepoint/v3/contenttype/forms"/>
  </ds:schemaRefs>
</ds:datastoreItem>
</file>

<file path=customXml/itemProps2.xml><?xml version="1.0" encoding="utf-8"?>
<ds:datastoreItem xmlns:ds="http://schemas.openxmlformats.org/officeDocument/2006/customXml" ds:itemID="{86A1E3D1-91D2-4D16-BD26-356755EFB369}">
  <ds:schemaRefs>
    <ds:schemaRef ds:uri="http://purl.org/dc/terms/"/>
    <ds:schemaRef ds:uri="http://schemas.microsoft.com/office/2006/metadata/properties"/>
    <ds:schemaRef ds:uri="http://www.w3.org/XML/1998/namespace"/>
    <ds:schemaRef ds:uri="http://schemas.microsoft.com/sharepoint/v4"/>
    <ds:schemaRef ds:uri="http://schemas.microsoft.com/office/infopath/2007/PartnerControls"/>
    <ds:schemaRef ds:uri="http://schemas.microsoft.com/office/2006/documentManagement/types"/>
    <ds:schemaRef ds:uri="9fff0862-dda6-4fd7-9437-296e7a0fcd45"/>
    <ds:schemaRef ds:uri="http://purl.org/dc/elements/1.1/"/>
    <ds:schemaRef ds:uri="http://schemas.openxmlformats.org/package/2006/metadata/core-properties"/>
    <ds:schemaRef ds:uri="7dcc4a76-b6f0-4a5c-8242-557922f7abb0"/>
    <ds:schemaRef ds:uri="http://purl.org/dc/dcmitype/"/>
  </ds:schemaRefs>
</ds:datastoreItem>
</file>

<file path=customXml/itemProps3.xml><?xml version="1.0" encoding="utf-8"?>
<ds:datastoreItem xmlns:ds="http://schemas.openxmlformats.org/officeDocument/2006/customXml" ds:itemID="{15A77CF2-B7DF-4542-BFB8-BDCBC264F2D9}"/>
</file>

<file path=docProps/app.xml><?xml version="1.0" encoding="utf-8"?>
<Properties xmlns="http://schemas.openxmlformats.org/officeDocument/2006/extended-properties" xmlns:vt="http://schemas.openxmlformats.org/officeDocument/2006/docPropsVTypes">
  <TotalTime>2</TotalTime>
  <Words>1213</Words>
  <Application>Microsoft Office PowerPoint</Application>
  <PresentationFormat>Widescreen</PresentationFormat>
  <Paragraphs>127</Paragraphs>
  <Slides>23</Slides>
  <Notes>12</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23</vt:i4>
      </vt:variant>
    </vt:vector>
  </HeadingPairs>
  <TitlesOfParts>
    <vt:vector size="31" baseType="lpstr">
      <vt:lpstr>Arial</vt:lpstr>
      <vt:lpstr>Calibri</vt:lpstr>
      <vt:lpstr>Calibri Light</vt:lpstr>
      <vt:lpstr>Century Gothic</vt:lpstr>
      <vt:lpstr>Wingdings 3</vt:lpstr>
      <vt:lpstr>ALG</vt:lpstr>
      <vt:lpstr>Ion</vt:lpstr>
      <vt:lpstr>Custom Design</vt:lpstr>
      <vt:lpstr>Textbook Transformation Grants:  Mini-Grant Online Kickoff Meeting</vt:lpstr>
      <vt:lpstr>Describe your projects!</vt:lpstr>
      <vt:lpstr>Why Mini-Grants? </vt:lpstr>
      <vt:lpstr>Contacts and Email</vt:lpstr>
      <vt:lpstr>Contacts</vt:lpstr>
      <vt:lpstr>Listserv</vt:lpstr>
      <vt:lpstr>Funding and Procedures</vt:lpstr>
      <vt:lpstr>How Funding Works:  Still a USG Grant!</vt:lpstr>
      <vt:lpstr>Why? </vt:lpstr>
      <vt:lpstr>Contact Your Business/Grants Office!</vt:lpstr>
      <vt:lpstr>Service Level Agreement (SLA)</vt:lpstr>
      <vt:lpstr>Steps: From SLA to Funding</vt:lpstr>
      <vt:lpstr>Reports</vt:lpstr>
      <vt:lpstr>Required Reporting</vt:lpstr>
      <vt:lpstr>Submitting New OER </vt:lpstr>
      <vt:lpstr>Resources </vt:lpstr>
      <vt:lpstr>Tour of R15 Info Webpage</vt:lpstr>
      <vt:lpstr>Keep in mind…</vt:lpstr>
      <vt:lpstr>GALILEO Open Learning Materials</vt:lpstr>
      <vt:lpstr>Need the Basics on OER?  </vt:lpstr>
      <vt:lpstr>Resources for those new to OER: </vt:lpstr>
      <vt:lpstr>OER is Big on Twitter! Join the Conversation!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Textbook Transformation Grants:  Mini-Grant Online Kickoff Meeting</dc:title>
  <dc:creator>Jeff Gallant</dc:creator>
  <cp:lastModifiedBy>Jeff Gallant</cp:lastModifiedBy>
  <cp:revision>1</cp:revision>
  <dcterms:created xsi:type="dcterms:W3CDTF">2019-10-25T12:24:12Z</dcterms:created>
  <dcterms:modified xsi:type="dcterms:W3CDTF">2019-10-25T12:26:45Z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0x0101007222C76DF9BD8349B0CA3C9A1AA4C548</vt:lpwstr>
  </property>
</Properties>
</file>