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5" r:id="rId4"/>
  </p:sldMasterIdLst>
  <p:notesMasterIdLst>
    <p:notesMasterId r:id="rId44"/>
  </p:notesMasterIdLst>
  <p:sldIdLst>
    <p:sldId id="256" r:id="rId5"/>
    <p:sldId id="257" r:id="rId6"/>
    <p:sldId id="258" r:id="rId7"/>
    <p:sldId id="325" r:id="rId8"/>
    <p:sldId id="259" r:id="rId9"/>
    <p:sldId id="260" r:id="rId10"/>
    <p:sldId id="319" r:id="rId11"/>
    <p:sldId id="262" r:id="rId12"/>
    <p:sldId id="306" r:id="rId13"/>
    <p:sldId id="307" r:id="rId14"/>
    <p:sldId id="305" r:id="rId15"/>
    <p:sldId id="309" r:id="rId16"/>
    <p:sldId id="321" r:id="rId17"/>
    <p:sldId id="322" r:id="rId18"/>
    <p:sldId id="326" r:id="rId19"/>
    <p:sldId id="261" r:id="rId20"/>
    <p:sldId id="310" r:id="rId21"/>
    <p:sldId id="264" r:id="rId22"/>
    <p:sldId id="327" r:id="rId23"/>
    <p:sldId id="265" r:id="rId24"/>
    <p:sldId id="267" r:id="rId25"/>
    <p:sldId id="324" r:id="rId26"/>
    <p:sldId id="315" r:id="rId27"/>
    <p:sldId id="271" r:id="rId28"/>
    <p:sldId id="268" r:id="rId29"/>
    <p:sldId id="270" r:id="rId30"/>
    <p:sldId id="312" r:id="rId31"/>
    <p:sldId id="273" r:id="rId32"/>
    <p:sldId id="275" r:id="rId33"/>
    <p:sldId id="276" r:id="rId34"/>
    <p:sldId id="274" r:id="rId35"/>
    <p:sldId id="278" r:id="rId36"/>
    <p:sldId id="311" r:id="rId37"/>
    <p:sldId id="282" r:id="rId38"/>
    <p:sldId id="281" r:id="rId39"/>
    <p:sldId id="296" r:id="rId40"/>
    <p:sldId id="298" r:id="rId41"/>
    <p:sldId id="316" r:id="rId42"/>
    <p:sldId id="317"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D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35577D-4216-487D-B88B-35CE89F351A5}" v="165" dt="2019-11-08T15:09:17.3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8" autoAdjust="0"/>
    <p:restoredTop sz="94660"/>
  </p:normalViewPr>
  <p:slideViewPr>
    <p:cSldViewPr snapToGrid="0">
      <p:cViewPr varScale="1">
        <p:scale>
          <a:sx n="161" d="100"/>
          <a:sy n="161" d="100"/>
        </p:scale>
        <p:origin x="15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Gallant" userId="25997235-6328-4fee-8f84-6a87050bf096" providerId="ADAL" clId="{EF35577D-4216-487D-B88B-35CE89F351A5}"/>
    <pc:docChg chg="undo custSel mod addSld delSld modSld sldOrd">
      <pc:chgData name="Jeff Gallant" userId="25997235-6328-4fee-8f84-6a87050bf096" providerId="ADAL" clId="{EF35577D-4216-487D-B88B-35CE89F351A5}" dt="2019-11-08T15:10:32.042" v="2855" actId="1076"/>
      <pc:docMkLst>
        <pc:docMk/>
      </pc:docMkLst>
      <pc:sldChg chg="addSp modSp mod setBg">
        <pc:chgData name="Jeff Gallant" userId="25997235-6328-4fee-8f84-6a87050bf096" providerId="ADAL" clId="{EF35577D-4216-487D-B88B-35CE89F351A5}" dt="2019-11-08T14:03:37.038" v="0" actId="26606"/>
        <pc:sldMkLst>
          <pc:docMk/>
          <pc:sldMk cId="1825388489" sldId="256"/>
        </pc:sldMkLst>
        <pc:spChg chg="mod">
          <ac:chgData name="Jeff Gallant" userId="25997235-6328-4fee-8f84-6a87050bf096" providerId="ADAL" clId="{EF35577D-4216-487D-B88B-35CE89F351A5}" dt="2019-11-08T14:03:37.038" v="0" actId="26606"/>
          <ac:spMkLst>
            <pc:docMk/>
            <pc:sldMk cId="1825388489" sldId="256"/>
            <ac:spMk id="2" creationId="{00000000-0000-0000-0000-000000000000}"/>
          </ac:spMkLst>
        </pc:spChg>
        <pc:spChg chg="mod">
          <ac:chgData name="Jeff Gallant" userId="25997235-6328-4fee-8f84-6a87050bf096" providerId="ADAL" clId="{EF35577D-4216-487D-B88B-35CE89F351A5}" dt="2019-11-08T14:03:37.038" v="0" actId="26606"/>
          <ac:spMkLst>
            <pc:docMk/>
            <pc:sldMk cId="1825388489" sldId="256"/>
            <ac:spMk id="3" creationId="{00000000-0000-0000-0000-000000000000}"/>
          </ac:spMkLst>
        </pc:spChg>
        <pc:spChg chg="add">
          <ac:chgData name="Jeff Gallant" userId="25997235-6328-4fee-8f84-6a87050bf096" providerId="ADAL" clId="{EF35577D-4216-487D-B88B-35CE89F351A5}" dt="2019-11-08T14:03:37.038" v="0" actId="26606"/>
          <ac:spMkLst>
            <pc:docMk/>
            <pc:sldMk cId="1825388489" sldId="256"/>
            <ac:spMk id="9" creationId="{4F56BFEC-E043-44A7-96FC-2E5054AFBE31}"/>
          </ac:spMkLst>
        </pc:spChg>
        <pc:spChg chg="add">
          <ac:chgData name="Jeff Gallant" userId="25997235-6328-4fee-8f84-6a87050bf096" providerId="ADAL" clId="{EF35577D-4216-487D-B88B-35CE89F351A5}" dt="2019-11-08T14:03:37.038" v="0" actId="26606"/>
          <ac:spMkLst>
            <pc:docMk/>
            <pc:sldMk cId="1825388489" sldId="256"/>
            <ac:spMk id="11" creationId="{EFA68C2E-132E-4499-B9C7-21491AEAD617}"/>
          </ac:spMkLst>
        </pc:spChg>
        <pc:spChg chg="add">
          <ac:chgData name="Jeff Gallant" userId="25997235-6328-4fee-8f84-6a87050bf096" providerId="ADAL" clId="{EF35577D-4216-487D-B88B-35CE89F351A5}" dt="2019-11-08T14:03:37.038" v="0" actId="26606"/>
          <ac:spMkLst>
            <pc:docMk/>
            <pc:sldMk cId="1825388489" sldId="256"/>
            <ac:spMk id="13" creationId="{4B2962F9-31F1-4BD2-8159-B23ECF727CB5}"/>
          </ac:spMkLst>
        </pc:spChg>
        <pc:picChg chg="mod">
          <ac:chgData name="Jeff Gallant" userId="25997235-6328-4fee-8f84-6a87050bf096" providerId="ADAL" clId="{EF35577D-4216-487D-B88B-35CE89F351A5}" dt="2019-11-08T14:03:37.038" v="0" actId="26606"/>
          <ac:picMkLst>
            <pc:docMk/>
            <pc:sldMk cId="1825388489" sldId="256"/>
            <ac:picMk id="4" creationId="{00000000-0000-0000-0000-000000000000}"/>
          </ac:picMkLst>
        </pc:picChg>
      </pc:sldChg>
      <pc:sldChg chg="addSp delSp modSp mod setBg">
        <pc:chgData name="Jeff Gallant" userId="25997235-6328-4fee-8f84-6a87050bf096" providerId="ADAL" clId="{EF35577D-4216-487D-B88B-35CE89F351A5}" dt="2019-11-08T14:07:04.089" v="33" actId="404"/>
        <pc:sldMkLst>
          <pc:docMk/>
          <pc:sldMk cId="1474178283" sldId="257"/>
        </pc:sldMkLst>
        <pc:spChg chg="mod">
          <ac:chgData name="Jeff Gallant" userId="25997235-6328-4fee-8f84-6a87050bf096" providerId="ADAL" clId="{EF35577D-4216-487D-B88B-35CE89F351A5}" dt="2019-11-08T14:06:52.036" v="27" actId="26606"/>
          <ac:spMkLst>
            <pc:docMk/>
            <pc:sldMk cId="1474178283" sldId="257"/>
            <ac:spMk id="2" creationId="{00000000-0000-0000-0000-000000000000}"/>
          </ac:spMkLst>
        </pc:spChg>
        <pc:spChg chg="add del mod">
          <ac:chgData name="Jeff Gallant" userId="25997235-6328-4fee-8f84-6a87050bf096" providerId="ADAL" clId="{EF35577D-4216-487D-B88B-35CE89F351A5}" dt="2019-11-08T14:07:04.089" v="33" actId="404"/>
          <ac:spMkLst>
            <pc:docMk/>
            <pc:sldMk cId="1474178283" sldId="257"/>
            <ac:spMk id="3" creationId="{00000000-0000-0000-0000-000000000000}"/>
          </ac:spMkLst>
        </pc:spChg>
        <pc:spChg chg="add">
          <ac:chgData name="Jeff Gallant" userId="25997235-6328-4fee-8f84-6a87050bf096" providerId="ADAL" clId="{EF35577D-4216-487D-B88B-35CE89F351A5}" dt="2019-11-08T14:06:52.036" v="27" actId="26606"/>
          <ac:spMkLst>
            <pc:docMk/>
            <pc:sldMk cId="1474178283" sldId="257"/>
            <ac:spMk id="7" creationId="{5DB23C2B-2054-4D8B-9E98-9190F8E05EAD}"/>
          </ac:spMkLst>
        </pc:spChg>
        <pc:spChg chg="add del">
          <ac:chgData name="Jeff Gallant" userId="25997235-6328-4fee-8f84-6a87050bf096" providerId="ADAL" clId="{EF35577D-4216-487D-B88B-35CE89F351A5}" dt="2019-11-08T14:04:01.786" v="4" actId="26606"/>
          <ac:spMkLst>
            <pc:docMk/>
            <pc:sldMk cId="1474178283" sldId="257"/>
            <ac:spMk id="8" creationId="{80516254-1D9F-4F3A-9870-3A3280BE2BFE}"/>
          </ac:spMkLst>
        </pc:spChg>
        <pc:spChg chg="add">
          <ac:chgData name="Jeff Gallant" userId="25997235-6328-4fee-8f84-6a87050bf096" providerId="ADAL" clId="{EF35577D-4216-487D-B88B-35CE89F351A5}" dt="2019-11-08T14:06:52.036" v="27" actId="26606"/>
          <ac:spMkLst>
            <pc:docMk/>
            <pc:sldMk cId="1474178283" sldId="257"/>
            <ac:spMk id="9" creationId="{8797B5BC-9873-45F9-97D6-298FB5AF08FF}"/>
          </ac:spMkLst>
        </pc:spChg>
        <pc:spChg chg="add del">
          <ac:chgData name="Jeff Gallant" userId="25997235-6328-4fee-8f84-6a87050bf096" providerId="ADAL" clId="{EF35577D-4216-487D-B88B-35CE89F351A5}" dt="2019-11-08T14:04:00.547" v="2" actId="26606"/>
          <ac:spMkLst>
            <pc:docMk/>
            <pc:sldMk cId="1474178283" sldId="257"/>
            <ac:spMk id="10" creationId="{4283BB7D-54CD-4E8E-9A7F-1F4D62D2D317}"/>
          </ac:spMkLst>
        </pc:spChg>
        <pc:spChg chg="add">
          <ac:chgData name="Jeff Gallant" userId="25997235-6328-4fee-8f84-6a87050bf096" providerId="ADAL" clId="{EF35577D-4216-487D-B88B-35CE89F351A5}" dt="2019-11-08T14:06:52.036" v="27" actId="26606"/>
          <ac:spMkLst>
            <pc:docMk/>
            <pc:sldMk cId="1474178283" sldId="257"/>
            <ac:spMk id="11" creationId="{665C2FCD-09A4-4B4B-AA73-F330DFE91799}"/>
          </ac:spMkLst>
        </pc:spChg>
        <pc:spChg chg="add del">
          <ac:chgData name="Jeff Gallant" userId="25997235-6328-4fee-8f84-6a87050bf096" providerId="ADAL" clId="{EF35577D-4216-487D-B88B-35CE89F351A5}" dt="2019-11-08T14:04:01.786" v="4" actId="26606"/>
          <ac:spMkLst>
            <pc:docMk/>
            <pc:sldMk cId="1474178283" sldId="257"/>
            <ac:spMk id="13" creationId="{FC14672B-27A5-4CDA-ABAF-5E4CF4B41C23}"/>
          </ac:spMkLst>
        </pc:spChg>
        <pc:spChg chg="add del">
          <ac:chgData name="Jeff Gallant" userId="25997235-6328-4fee-8f84-6a87050bf096" providerId="ADAL" clId="{EF35577D-4216-487D-B88B-35CE89F351A5}" dt="2019-11-08T14:04:01.786" v="4" actId="26606"/>
          <ac:spMkLst>
            <pc:docMk/>
            <pc:sldMk cId="1474178283" sldId="257"/>
            <ac:spMk id="14" creationId="{9A206779-5C74-4555-94BC-5845C92EC3A8}"/>
          </ac:spMkLst>
        </pc:spChg>
        <pc:spChg chg="add del">
          <ac:chgData name="Jeff Gallant" userId="25997235-6328-4fee-8f84-6a87050bf096" providerId="ADAL" clId="{EF35577D-4216-487D-B88B-35CE89F351A5}" dt="2019-11-08T14:04:01.786" v="4" actId="26606"/>
          <ac:spMkLst>
            <pc:docMk/>
            <pc:sldMk cId="1474178283" sldId="257"/>
            <ac:spMk id="15" creationId="{00000000-0000-0000-0000-000000000000}"/>
          </ac:spMkLst>
        </pc:spChg>
        <pc:spChg chg="add del">
          <ac:chgData name="Jeff Gallant" userId="25997235-6328-4fee-8f84-6a87050bf096" providerId="ADAL" clId="{EF35577D-4216-487D-B88B-35CE89F351A5}" dt="2019-11-08T14:04:06.101" v="6" actId="26606"/>
          <ac:spMkLst>
            <pc:docMk/>
            <pc:sldMk cId="1474178283" sldId="257"/>
            <ac:spMk id="16" creationId="{3FE91770-CDBB-4D24-94E5-AD484F36CE87}"/>
          </ac:spMkLst>
        </pc:spChg>
        <pc:spChg chg="add del">
          <ac:chgData name="Jeff Gallant" userId="25997235-6328-4fee-8f84-6a87050bf096" providerId="ADAL" clId="{EF35577D-4216-487D-B88B-35CE89F351A5}" dt="2019-11-08T14:04:06.101" v="6" actId="26606"/>
          <ac:spMkLst>
            <pc:docMk/>
            <pc:sldMk cId="1474178283" sldId="257"/>
            <ac:spMk id="17" creationId="{29DC5A77-10C9-4ECF-B7EB-8D917F36A9EE}"/>
          </ac:spMkLst>
        </pc:spChg>
        <pc:spChg chg="add del">
          <ac:chgData name="Jeff Gallant" userId="25997235-6328-4fee-8f84-6a87050bf096" providerId="ADAL" clId="{EF35577D-4216-487D-B88B-35CE89F351A5}" dt="2019-11-08T14:04:06.101" v="6" actId="26606"/>
          <ac:spMkLst>
            <pc:docMk/>
            <pc:sldMk cId="1474178283" sldId="257"/>
            <ac:spMk id="18" creationId="{2FFE28B5-FB16-49A9-B851-3C35FAC0CACB}"/>
          </ac:spMkLst>
        </pc:spChg>
        <pc:spChg chg="add del">
          <ac:chgData name="Jeff Gallant" userId="25997235-6328-4fee-8f84-6a87050bf096" providerId="ADAL" clId="{EF35577D-4216-487D-B88B-35CE89F351A5}" dt="2019-11-08T14:04:06.101" v="6" actId="26606"/>
          <ac:spMkLst>
            <pc:docMk/>
            <pc:sldMk cId="1474178283" sldId="257"/>
            <ac:spMk id="19" creationId="{01014442-855A-4E0F-8D09-C314661A48B9}"/>
          </ac:spMkLst>
        </pc:spChg>
        <pc:spChg chg="add del">
          <ac:chgData name="Jeff Gallant" userId="25997235-6328-4fee-8f84-6a87050bf096" providerId="ADAL" clId="{EF35577D-4216-487D-B88B-35CE89F351A5}" dt="2019-11-08T14:04:06.101" v="6" actId="26606"/>
          <ac:spMkLst>
            <pc:docMk/>
            <pc:sldMk cId="1474178283" sldId="257"/>
            <ac:spMk id="20" creationId="{9B1ABF09-86CF-414E-88A5-2B84CC7232A9}"/>
          </ac:spMkLst>
        </pc:spChg>
        <pc:spChg chg="add del">
          <ac:chgData name="Jeff Gallant" userId="25997235-6328-4fee-8f84-6a87050bf096" providerId="ADAL" clId="{EF35577D-4216-487D-B88B-35CE89F351A5}" dt="2019-11-08T14:04:06.101" v="6" actId="26606"/>
          <ac:spMkLst>
            <pc:docMk/>
            <pc:sldMk cId="1474178283" sldId="257"/>
            <ac:spMk id="21" creationId="{00000000-0000-0000-0000-000000000000}"/>
          </ac:spMkLst>
        </pc:spChg>
        <pc:spChg chg="add del">
          <ac:chgData name="Jeff Gallant" userId="25997235-6328-4fee-8f84-6a87050bf096" providerId="ADAL" clId="{EF35577D-4216-487D-B88B-35CE89F351A5}" dt="2019-11-08T14:04:09.129" v="8" actId="26606"/>
          <ac:spMkLst>
            <pc:docMk/>
            <pc:sldMk cId="1474178283" sldId="257"/>
            <ac:spMk id="23" creationId="{5DB23C2B-2054-4D8B-9E98-9190F8E05EAD}"/>
          </ac:spMkLst>
        </pc:spChg>
        <pc:spChg chg="add del">
          <ac:chgData name="Jeff Gallant" userId="25997235-6328-4fee-8f84-6a87050bf096" providerId="ADAL" clId="{EF35577D-4216-487D-B88B-35CE89F351A5}" dt="2019-11-08T14:04:09.129" v="8" actId="26606"/>
          <ac:spMkLst>
            <pc:docMk/>
            <pc:sldMk cId="1474178283" sldId="257"/>
            <ac:spMk id="24" creationId="{8797B5BC-9873-45F9-97D6-298FB5AF08FF}"/>
          </ac:spMkLst>
        </pc:spChg>
        <pc:spChg chg="add del">
          <ac:chgData name="Jeff Gallant" userId="25997235-6328-4fee-8f84-6a87050bf096" providerId="ADAL" clId="{EF35577D-4216-487D-B88B-35CE89F351A5}" dt="2019-11-08T14:04:09.129" v="8" actId="26606"/>
          <ac:spMkLst>
            <pc:docMk/>
            <pc:sldMk cId="1474178283" sldId="257"/>
            <ac:spMk id="25" creationId="{00000000-0000-0000-0000-000000000000}"/>
          </ac:spMkLst>
        </pc:spChg>
        <pc:spChg chg="add del">
          <ac:chgData name="Jeff Gallant" userId="25997235-6328-4fee-8f84-6a87050bf096" providerId="ADAL" clId="{EF35577D-4216-487D-B88B-35CE89F351A5}" dt="2019-11-08T14:04:09.129" v="8" actId="26606"/>
          <ac:spMkLst>
            <pc:docMk/>
            <pc:sldMk cId="1474178283" sldId="257"/>
            <ac:spMk id="26" creationId="{665C2FCD-09A4-4B4B-AA73-F330DFE91799}"/>
          </ac:spMkLst>
        </pc:spChg>
        <pc:graphicFrameChg chg="add del">
          <ac:chgData name="Jeff Gallant" userId="25997235-6328-4fee-8f84-6a87050bf096" providerId="ADAL" clId="{EF35577D-4216-487D-B88B-35CE89F351A5}" dt="2019-11-08T14:04:00.547" v="2" actId="26606"/>
          <ac:graphicFrameMkLst>
            <pc:docMk/>
            <pc:sldMk cId="1474178283" sldId="257"/>
            <ac:graphicFrameMk id="5" creationId="{D7A1D6F8-4A7D-416C-92CB-8A6348FFDBE6}"/>
          </ac:graphicFrameMkLst>
        </pc:graphicFrameChg>
        <pc:graphicFrameChg chg="add del mod">
          <ac:chgData name="Jeff Gallant" userId="25997235-6328-4fee-8f84-6a87050bf096" providerId="ADAL" clId="{EF35577D-4216-487D-B88B-35CE89F351A5}" dt="2019-11-08T14:06:28.857" v="24" actId="26606"/>
          <ac:graphicFrameMkLst>
            <pc:docMk/>
            <pc:sldMk cId="1474178283" sldId="257"/>
            <ac:graphicFrameMk id="6" creationId="{94FD23DA-0DA0-40B8-A9C3-51E86CDB3B56}"/>
          </ac:graphicFrameMkLst>
        </pc:graphicFrameChg>
        <pc:graphicFrameChg chg="add del">
          <ac:chgData name="Jeff Gallant" userId="25997235-6328-4fee-8f84-6a87050bf096" providerId="ADAL" clId="{EF35577D-4216-487D-B88B-35CE89F351A5}" dt="2019-11-08T14:04:15.621" v="10" actId="26606"/>
          <ac:graphicFrameMkLst>
            <pc:docMk/>
            <pc:sldMk cId="1474178283" sldId="257"/>
            <ac:graphicFrameMk id="28" creationId="{BF5D9E2E-247D-4C38-AF4A-E330DDD18634}"/>
          </ac:graphicFrameMkLst>
        </pc:graphicFrameChg>
        <pc:cxnChg chg="add del">
          <ac:chgData name="Jeff Gallant" userId="25997235-6328-4fee-8f84-6a87050bf096" providerId="ADAL" clId="{EF35577D-4216-487D-B88B-35CE89F351A5}" dt="2019-11-08T14:04:01.786" v="4" actId="26606"/>
          <ac:cxnSpMkLst>
            <pc:docMk/>
            <pc:sldMk cId="1474178283" sldId="257"/>
            <ac:cxnSpMk id="12" creationId="{8D89589C-2C90-4407-A995-05EC3DD7AB14}"/>
          </ac:cxnSpMkLst>
        </pc:cxnChg>
      </pc:sldChg>
      <pc:sldChg chg="addSp delSp modSp mod setBg setClrOvrMap">
        <pc:chgData name="Jeff Gallant" userId="25997235-6328-4fee-8f84-6a87050bf096" providerId="ADAL" clId="{EF35577D-4216-487D-B88B-35CE89F351A5}" dt="2019-11-08T14:11:25.644" v="283" actId="20577"/>
        <pc:sldMkLst>
          <pc:docMk/>
          <pc:sldMk cId="4177692714" sldId="258"/>
        </pc:sldMkLst>
        <pc:spChg chg="mod ord">
          <ac:chgData name="Jeff Gallant" userId="25997235-6328-4fee-8f84-6a87050bf096" providerId="ADAL" clId="{EF35577D-4216-487D-B88B-35CE89F351A5}" dt="2019-11-08T14:07:19.833" v="40" actId="26606"/>
          <ac:spMkLst>
            <pc:docMk/>
            <pc:sldMk cId="4177692714" sldId="258"/>
            <ac:spMk id="2" creationId="{00000000-0000-0000-0000-000000000000}"/>
          </ac:spMkLst>
        </pc:spChg>
        <pc:spChg chg="mod">
          <ac:chgData name="Jeff Gallant" userId="25997235-6328-4fee-8f84-6a87050bf096" providerId="ADAL" clId="{EF35577D-4216-487D-B88B-35CE89F351A5}" dt="2019-11-08T14:11:25.644" v="283" actId="20577"/>
          <ac:spMkLst>
            <pc:docMk/>
            <pc:sldMk cId="4177692714" sldId="258"/>
            <ac:spMk id="3" creationId="{00000000-0000-0000-0000-000000000000}"/>
          </ac:spMkLst>
        </pc:spChg>
        <pc:spChg chg="add del">
          <ac:chgData name="Jeff Gallant" userId="25997235-6328-4fee-8f84-6a87050bf096" providerId="ADAL" clId="{EF35577D-4216-487D-B88B-35CE89F351A5}" dt="2019-11-08T14:07:14.744" v="35" actId="26606"/>
          <ac:spMkLst>
            <pc:docMk/>
            <pc:sldMk cId="4177692714" sldId="258"/>
            <ac:spMk id="8" creationId="{5DB23C2B-2054-4D8B-9E98-9190F8E05EAD}"/>
          </ac:spMkLst>
        </pc:spChg>
        <pc:spChg chg="add del">
          <ac:chgData name="Jeff Gallant" userId="25997235-6328-4fee-8f84-6a87050bf096" providerId="ADAL" clId="{EF35577D-4216-487D-B88B-35CE89F351A5}" dt="2019-11-08T14:07:14.744" v="35" actId="26606"/>
          <ac:spMkLst>
            <pc:docMk/>
            <pc:sldMk cId="4177692714" sldId="258"/>
            <ac:spMk id="10" creationId="{8797B5BC-9873-45F9-97D6-298FB5AF08FF}"/>
          </ac:spMkLst>
        </pc:spChg>
        <pc:spChg chg="add del">
          <ac:chgData name="Jeff Gallant" userId="25997235-6328-4fee-8f84-6a87050bf096" providerId="ADAL" clId="{EF35577D-4216-487D-B88B-35CE89F351A5}" dt="2019-11-08T14:07:14.744" v="35" actId="26606"/>
          <ac:spMkLst>
            <pc:docMk/>
            <pc:sldMk cId="4177692714" sldId="258"/>
            <ac:spMk id="12" creationId="{665C2FCD-09A4-4B4B-AA73-F330DFE91799}"/>
          </ac:spMkLst>
        </pc:spChg>
        <pc:spChg chg="add del">
          <ac:chgData name="Jeff Gallant" userId="25997235-6328-4fee-8f84-6a87050bf096" providerId="ADAL" clId="{EF35577D-4216-487D-B88B-35CE89F351A5}" dt="2019-11-08T14:07:16.367" v="37" actId="26606"/>
          <ac:spMkLst>
            <pc:docMk/>
            <pc:sldMk cId="4177692714" sldId="258"/>
            <ac:spMk id="14" creationId="{5DB23C2B-2054-4D8B-9E98-9190F8E05EAD}"/>
          </ac:spMkLst>
        </pc:spChg>
        <pc:spChg chg="add del">
          <ac:chgData name="Jeff Gallant" userId="25997235-6328-4fee-8f84-6a87050bf096" providerId="ADAL" clId="{EF35577D-4216-487D-B88B-35CE89F351A5}" dt="2019-11-08T14:07:16.367" v="37" actId="26606"/>
          <ac:spMkLst>
            <pc:docMk/>
            <pc:sldMk cId="4177692714" sldId="258"/>
            <ac:spMk id="15" creationId="{8797B5BC-9873-45F9-97D6-298FB5AF08FF}"/>
          </ac:spMkLst>
        </pc:spChg>
        <pc:spChg chg="add del">
          <ac:chgData name="Jeff Gallant" userId="25997235-6328-4fee-8f84-6a87050bf096" providerId="ADAL" clId="{EF35577D-4216-487D-B88B-35CE89F351A5}" dt="2019-11-08T14:07:16.367" v="37" actId="26606"/>
          <ac:spMkLst>
            <pc:docMk/>
            <pc:sldMk cId="4177692714" sldId="258"/>
            <ac:spMk id="16" creationId="{665C2FCD-09A4-4B4B-AA73-F330DFE91799}"/>
          </ac:spMkLst>
        </pc:spChg>
        <pc:spChg chg="add del">
          <ac:chgData name="Jeff Gallant" userId="25997235-6328-4fee-8f84-6a87050bf096" providerId="ADAL" clId="{EF35577D-4216-487D-B88B-35CE89F351A5}" dt="2019-11-08T14:07:19.820" v="39" actId="26606"/>
          <ac:spMkLst>
            <pc:docMk/>
            <pc:sldMk cId="4177692714" sldId="258"/>
            <ac:spMk id="18" creationId="{5DB23C2B-2054-4D8B-9E98-9190F8E05EAD}"/>
          </ac:spMkLst>
        </pc:spChg>
        <pc:spChg chg="add del">
          <ac:chgData name="Jeff Gallant" userId="25997235-6328-4fee-8f84-6a87050bf096" providerId="ADAL" clId="{EF35577D-4216-487D-B88B-35CE89F351A5}" dt="2019-11-08T14:07:19.820" v="39" actId="26606"/>
          <ac:spMkLst>
            <pc:docMk/>
            <pc:sldMk cId="4177692714" sldId="258"/>
            <ac:spMk id="19" creationId="{8797B5BC-9873-45F9-97D6-298FB5AF08FF}"/>
          </ac:spMkLst>
        </pc:spChg>
        <pc:spChg chg="add del">
          <ac:chgData name="Jeff Gallant" userId="25997235-6328-4fee-8f84-6a87050bf096" providerId="ADAL" clId="{EF35577D-4216-487D-B88B-35CE89F351A5}" dt="2019-11-08T14:07:19.820" v="39" actId="26606"/>
          <ac:spMkLst>
            <pc:docMk/>
            <pc:sldMk cId="4177692714" sldId="258"/>
            <ac:spMk id="20" creationId="{665C2FCD-09A4-4B4B-AA73-F330DFE91799}"/>
          </ac:spMkLst>
        </pc:spChg>
        <pc:spChg chg="add">
          <ac:chgData name="Jeff Gallant" userId="25997235-6328-4fee-8f84-6a87050bf096" providerId="ADAL" clId="{EF35577D-4216-487D-B88B-35CE89F351A5}" dt="2019-11-08T14:07:19.833" v="40" actId="26606"/>
          <ac:spMkLst>
            <pc:docMk/>
            <pc:sldMk cId="4177692714" sldId="258"/>
            <ac:spMk id="22" creationId="{5DB23C2B-2054-4D8B-9E98-9190F8E05EAD}"/>
          </ac:spMkLst>
        </pc:spChg>
        <pc:spChg chg="add">
          <ac:chgData name="Jeff Gallant" userId="25997235-6328-4fee-8f84-6a87050bf096" providerId="ADAL" clId="{EF35577D-4216-487D-B88B-35CE89F351A5}" dt="2019-11-08T14:07:19.833" v="40" actId="26606"/>
          <ac:spMkLst>
            <pc:docMk/>
            <pc:sldMk cId="4177692714" sldId="258"/>
            <ac:spMk id="23" creationId="{665C2FCD-09A4-4B4B-AA73-F330DFE91799}"/>
          </ac:spMkLst>
        </pc:spChg>
        <pc:spChg chg="add">
          <ac:chgData name="Jeff Gallant" userId="25997235-6328-4fee-8f84-6a87050bf096" providerId="ADAL" clId="{EF35577D-4216-487D-B88B-35CE89F351A5}" dt="2019-11-08T14:07:19.833" v="40" actId="26606"/>
          <ac:spMkLst>
            <pc:docMk/>
            <pc:sldMk cId="4177692714" sldId="258"/>
            <ac:spMk id="24" creationId="{8797B5BC-9873-45F9-97D6-298FB5AF08FF}"/>
          </ac:spMkLst>
        </pc:spChg>
      </pc:sldChg>
      <pc:sldChg chg="addSp modSp mod setBg">
        <pc:chgData name="Jeff Gallant" userId="25997235-6328-4fee-8f84-6a87050bf096" providerId="ADAL" clId="{EF35577D-4216-487D-B88B-35CE89F351A5}" dt="2019-11-08T15:04:19.128" v="2583" actId="20577"/>
        <pc:sldMkLst>
          <pc:docMk/>
          <pc:sldMk cId="831386523" sldId="259"/>
        </pc:sldMkLst>
        <pc:spChg chg="mod">
          <ac:chgData name="Jeff Gallant" userId="25997235-6328-4fee-8f84-6a87050bf096" providerId="ADAL" clId="{EF35577D-4216-487D-B88B-35CE89F351A5}" dt="2019-11-08T15:04:19.128" v="2583" actId="20577"/>
          <ac:spMkLst>
            <pc:docMk/>
            <pc:sldMk cId="831386523" sldId="259"/>
            <ac:spMk id="2" creationId="{00000000-0000-0000-0000-000000000000}"/>
          </ac:spMkLst>
        </pc:spChg>
        <pc:spChg chg="mod">
          <ac:chgData name="Jeff Gallant" userId="25997235-6328-4fee-8f84-6a87050bf096" providerId="ADAL" clId="{EF35577D-4216-487D-B88B-35CE89F351A5}" dt="2019-11-08T14:11:48.394" v="291" actId="113"/>
          <ac:spMkLst>
            <pc:docMk/>
            <pc:sldMk cId="831386523" sldId="259"/>
            <ac:spMk id="3" creationId="{00000000-0000-0000-0000-000000000000}"/>
          </ac:spMkLst>
        </pc:spChg>
        <pc:spChg chg="add">
          <ac:chgData name="Jeff Gallant" userId="25997235-6328-4fee-8f84-6a87050bf096" providerId="ADAL" clId="{EF35577D-4216-487D-B88B-35CE89F351A5}" dt="2019-11-08T14:11:34.040" v="284" actId="26606"/>
          <ac:spMkLst>
            <pc:docMk/>
            <pc:sldMk cId="831386523" sldId="259"/>
            <ac:spMk id="8" creationId="{5DB23C2B-2054-4D8B-9E98-9190F8E05EAD}"/>
          </ac:spMkLst>
        </pc:spChg>
        <pc:spChg chg="add">
          <ac:chgData name="Jeff Gallant" userId="25997235-6328-4fee-8f84-6a87050bf096" providerId="ADAL" clId="{EF35577D-4216-487D-B88B-35CE89F351A5}" dt="2019-11-08T14:11:34.040" v="284" actId="26606"/>
          <ac:spMkLst>
            <pc:docMk/>
            <pc:sldMk cId="831386523" sldId="259"/>
            <ac:spMk id="10" creationId="{8797B5BC-9873-45F9-97D6-298FB5AF08FF}"/>
          </ac:spMkLst>
        </pc:spChg>
        <pc:spChg chg="add">
          <ac:chgData name="Jeff Gallant" userId="25997235-6328-4fee-8f84-6a87050bf096" providerId="ADAL" clId="{EF35577D-4216-487D-B88B-35CE89F351A5}" dt="2019-11-08T14:11:34.040" v="284" actId="26606"/>
          <ac:spMkLst>
            <pc:docMk/>
            <pc:sldMk cId="831386523" sldId="259"/>
            <ac:spMk id="12" creationId="{665C2FCD-09A4-4B4B-AA73-F330DFE91799}"/>
          </ac:spMkLst>
        </pc:spChg>
      </pc:sldChg>
      <pc:sldChg chg="addSp delSp modSp mod setBg">
        <pc:chgData name="Jeff Gallant" userId="25997235-6328-4fee-8f84-6a87050bf096" providerId="ADAL" clId="{EF35577D-4216-487D-B88B-35CE89F351A5}" dt="2019-11-08T15:04:28.533" v="2597" actId="20577"/>
        <pc:sldMkLst>
          <pc:docMk/>
          <pc:sldMk cId="1399937990" sldId="260"/>
        </pc:sldMkLst>
        <pc:spChg chg="mod ord">
          <ac:chgData name="Jeff Gallant" userId="25997235-6328-4fee-8f84-6a87050bf096" providerId="ADAL" clId="{EF35577D-4216-487D-B88B-35CE89F351A5}" dt="2019-11-08T15:04:28.533" v="2597" actId="20577"/>
          <ac:spMkLst>
            <pc:docMk/>
            <pc:sldMk cId="1399937990" sldId="260"/>
            <ac:spMk id="2" creationId="{00000000-0000-0000-0000-000000000000}"/>
          </ac:spMkLst>
        </pc:spChg>
        <pc:spChg chg="mod">
          <ac:chgData name="Jeff Gallant" userId="25997235-6328-4fee-8f84-6a87050bf096" providerId="ADAL" clId="{EF35577D-4216-487D-B88B-35CE89F351A5}" dt="2019-11-08T14:12:34.760" v="308" actId="27636"/>
          <ac:spMkLst>
            <pc:docMk/>
            <pc:sldMk cId="1399937990" sldId="260"/>
            <ac:spMk id="3" creationId="{00000000-0000-0000-0000-000000000000}"/>
          </ac:spMkLst>
        </pc:spChg>
        <pc:spChg chg="add del">
          <ac:chgData name="Jeff Gallant" userId="25997235-6328-4fee-8f84-6a87050bf096" providerId="ADAL" clId="{EF35577D-4216-487D-B88B-35CE89F351A5}" dt="2019-11-08T14:12:27.194" v="302" actId="26606"/>
          <ac:spMkLst>
            <pc:docMk/>
            <pc:sldMk cId="1399937990" sldId="260"/>
            <ac:spMk id="8" creationId="{5DB23C2B-2054-4D8B-9E98-9190F8E05EAD}"/>
          </ac:spMkLst>
        </pc:spChg>
        <pc:spChg chg="add del">
          <ac:chgData name="Jeff Gallant" userId="25997235-6328-4fee-8f84-6a87050bf096" providerId="ADAL" clId="{EF35577D-4216-487D-B88B-35CE89F351A5}" dt="2019-11-08T14:12:27.194" v="302" actId="26606"/>
          <ac:spMkLst>
            <pc:docMk/>
            <pc:sldMk cId="1399937990" sldId="260"/>
            <ac:spMk id="10" creationId="{8797B5BC-9873-45F9-97D6-298FB5AF08FF}"/>
          </ac:spMkLst>
        </pc:spChg>
        <pc:spChg chg="add del">
          <ac:chgData name="Jeff Gallant" userId="25997235-6328-4fee-8f84-6a87050bf096" providerId="ADAL" clId="{EF35577D-4216-487D-B88B-35CE89F351A5}" dt="2019-11-08T14:12:27.194" v="302" actId="26606"/>
          <ac:spMkLst>
            <pc:docMk/>
            <pc:sldMk cId="1399937990" sldId="260"/>
            <ac:spMk id="12" creationId="{665C2FCD-09A4-4B4B-AA73-F330DFE91799}"/>
          </ac:spMkLst>
        </pc:spChg>
        <pc:spChg chg="add">
          <ac:chgData name="Jeff Gallant" userId="25997235-6328-4fee-8f84-6a87050bf096" providerId="ADAL" clId="{EF35577D-4216-487D-B88B-35CE89F351A5}" dt="2019-11-08T14:12:27.194" v="302" actId="26606"/>
          <ac:spMkLst>
            <pc:docMk/>
            <pc:sldMk cId="1399937990" sldId="260"/>
            <ac:spMk id="17" creationId="{5DB23C2B-2054-4D8B-9E98-9190F8E05EAD}"/>
          </ac:spMkLst>
        </pc:spChg>
        <pc:spChg chg="add">
          <ac:chgData name="Jeff Gallant" userId="25997235-6328-4fee-8f84-6a87050bf096" providerId="ADAL" clId="{EF35577D-4216-487D-B88B-35CE89F351A5}" dt="2019-11-08T14:12:27.194" v="302" actId="26606"/>
          <ac:spMkLst>
            <pc:docMk/>
            <pc:sldMk cId="1399937990" sldId="260"/>
            <ac:spMk id="19" creationId="{665C2FCD-09A4-4B4B-AA73-F330DFE91799}"/>
          </ac:spMkLst>
        </pc:spChg>
        <pc:spChg chg="add">
          <ac:chgData name="Jeff Gallant" userId="25997235-6328-4fee-8f84-6a87050bf096" providerId="ADAL" clId="{EF35577D-4216-487D-B88B-35CE89F351A5}" dt="2019-11-08T14:12:27.194" v="302" actId="26606"/>
          <ac:spMkLst>
            <pc:docMk/>
            <pc:sldMk cId="1399937990" sldId="260"/>
            <ac:spMk id="21" creationId="{8797B5BC-9873-45F9-97D6-298FB5AF08FF}"/>
          </ac:spMkLst>
        </pc:spChg>
      </pc:sldChg>
      <pc:sldChg chg="addSp modSp mod ord setBg">
        <pc:chgData name="Jeff Gallant" userId="25997235-6328-4fee-8f84-6a87050bf096" providerId="ADAL" clId="{EF35577D-4216-487D-B88B-35CE89F351A5}" dt="2019-11-08T15:05:09.994" v="2611"/>
        <pc:sldMkLst>
          <pc:docMk/>
          <pc:sldMk cId="14282755" sldId="261"/>
        </pc:sldMkLst>
        <pc:spChg chg="mod">
          <ac:chgData name="Jeff Gallant" userId="25997235-6328-4fee-8f84-6a87050bf096" providerId="ADAL" clId="{EF35577D-4216-487D-B88B-35CE89F351A5}" dt="2019-11-08T15:04:34.910" v="2610" actId="20577"/>
          <ac:spMkLst>
            <pc:docMk/>
            <pc:sldMk cId="14282755" sldId="261"/>
            <ac:spMk id="2" creationId="{00000000-0000-0000-0000-000000000000}"/>
          </ac:spMkLst>
        </pc:spChg>
        <pc:spChg chg="mod">
          <ac:chgData name="Jeff Gallant" userId="25997235-6328-4fee-8f84-6a87050bf096" providerId="ADAL" clId="{EF35577D-4216-487D-B88B-35CE89F351A5}" dt="2019-11-08T14:12:44.496" v="313" actId="403"/>
          <ac:spMkLst>
            <pc:docMk/>
            <pc:sldMk cId="14282755" sldId="261"/>
            <ac:spMk id="3" creationId="{00000000-0000-0000-0000-000000000000}"/>
          </ac:spMkLst>
        </pc:spChg>
        <pc:spChg chg="add">
          <ac:chgData name="Jeff Gallant" userId="25997235-6328-4fee-8f84-6a87050bf096" providerId="ADAL" clId="{EF35577D-4216-487D-B88B-35CE89F351A5}" dt="2019-11-08T14:12:18.644" v="300" actId="26606"/>
          <ac:spMkLst>
            <pc:docMk/>
            <pc:sldMk cId="14282755" sldId="261"/>
            <ac:spMk id="8" creationId="{5DB23C2B-2054-4D8B-9E98-9190F8E05EAD}"/>
          </ac:spMkLst>
        </pc:spChg>
        <pc:spChg chg="add">
          <ac:chgData name="Jeff Gallant" userId="25997235-6328-4fee-8f84-6a87050bf096" providerId="ADAL" clId="{EF35577D-4216-487D-B88B-35CE89F351A5}" dt="2019-11-08T14:12:18.644" v="300" actId="26606"/>
          <ac:spMkLst>
            <pc:docMk/>
            <pc:sldMk cId="14282755" sldId="261"/>
            <ac:spMk id="10" creationId="{8797B5BC-9873-45F9-97D6-298FB5AF08FF}"/>
          </ac:spMkLst>
        </pc:spChg>
        <pc:spChg chg="add">
          <ac:chgData name="Jeff Gallant" userId="25997235-6328-4fee-8f84-6a87050bf096" providerId="ADAL" clId="{EF35577D-4216-487D-B88B-35CE89F351A5}" dt="2019-11-08T14:12:18.644" v="300" actId="26606"/>
          <ac:spMkLst>
            <pc:docMk/>
            <pc:sldMk cId="14282755" sldId="261"/>
            <ac:spMk id="12" creationId="{665C2FCD-09A4-4B4B-AA73-F330DFE91799}"/>
          </ac:spMkLst>
        </pc:spChg>
      </pc:sldChg>
      <pc:sldChg chg="addSp modSp mod setBg">
        <pc:chgData name="Jeff Gallant" userId="25997235-6328-4fee-8f84-6a87050bf096" providerId="ADAL" clId="{EF35577D-4216-487D-B88B-35CE89F351A5}" dt="2019-11-08T14:13:09.584" v="323" actId="403"/>
        <pc:sldMkLst>
          <pc:docMk/>
          <pc:sldMk cId="2078358160" sldId="262"/>
        </pc:sldMkLst>
        <pc:spChg chg="mod">
          <ac:chgData name="Jeff Gallant" userId="25997235-6328-4fee-8f84-6a87050bf096" providerId="ADAL" clId="{EF35577D-4216-487D-B88B-35CE89F351A5}" dt="2019-11-08T14:13:01.801" v="319" actId="26606"/>
          <ac:spMkLst>
            <pc:docMk/>
            <pc:sldMk cId="2078358160" sldId="262"/>
            <ac:spMk id="2" creationId="{00000000-0000-0000-0000-000000000000}"/>
          </ac:spMkLst>
        </pc:spChg>
        <pc:spChg chg="mod">
          <ac:chgData name="Jeff Gallant" userId="25997235-6328-4fee-8f84-6a87050bf096" providerId="ADAL" clId="{EF35577D-4216-487D-B88B-35CE89F351A5}" dt="2019-11-08T14:13:09.584" v="323" actId="403"/>
          <ac:spMkLst>
            <pc:docMk/>
            <pc:sldMk cId="2078358160" sldId="262"/>
            <ac:spMk id="3" creationId="{00000000-0000-0000-0000-000000000000}"/>
          </ac:spMkLst>
        </pc:spChg>
        <pc:spChg chg="add">
          <ac:chgData name="Jeff Gallant" userId="25997235-6328-4fee-8f84-6a87050bf096" providerId="ADAL" clId="{EF35577D-4216-487D-B88B-35CE89F351A5}" dt="2019-11-08T14:13:01.801" v="319" actId="26606"/>
          <ac:spMkLst>
            <pc:docMk/>
            <pc:sldMk cId="2078358160" sldId="262"/>
            <ac:spMk id="8" creationId="{5DB23C2B-2054-4D8B-9E98-9190F8E05EAD}"/>
          </ac:spMkLst>
        </pc:spChg>
        <pc:spChg chg="add">
          <ac:chgData name="Jeff Gallant" userId="25997235-6328-4fee-8f84-6a87050bf096" providerId="ADAL" clId="{EF35577D-4216-487D-B88B-35CE89F351A5}" dt="2019-11-08T14:13:01.801" v="319" actId="26606"/>
          <ac:spMkLst>
            <pc:docMk/>
            <pc:sldMk cId="2078358160" sldId="262"/>
            <ac:spMk id="10" creationId="{8797B5BC-9873-45F9-97D6-298FB5AF08FF}"/>
          </ac:spMkLst>
        </pc:spChg>
        <pc:spChg chg="add">
          <ac:chgData name="Jeff Gallant" userId="25997235-6328-4fee-8f84-6a87050bf096" providerId="ADAL" clId="{EF35577D-4216-487D-B88B-35CE89F351A5}" dt="2019-11-08T14:13:01.801" v="319" actId="26606"/>
          <ac:spMkLst>
            <pc:docMk/>
            <pc:sldMk cId="2078358160" sldId="262"/>
            <ac:spMk id="12" creationId="{665C2FCD-09A4-4B4B-AA73-F330DFE91799}"/>
          </ac:spMkLst>
        </pc:spChg>
      </pc:sldChg>
      <pc:sldChg chg="addSp modSp mod setBg">
        <pc:chgData name="Jeff Gallant" userId="25997235-6328-4fee-8f84-6a87050bf096" providerId="ADAL" clId="{EF35577D-4216-487D-B88B-35CE89F351A5}" dt="2019-11-08T15:07:30.102" v="2793" actId="20577"/>
        <pc:sldMkLst>
          <pc:docMk/>
          <pc:sldMk cId="2552296269" sldId="264"/>
        </pc:sldMkLst>
        <pc:spChg chg="mod">
          <ac:chgData name="Jeff Gallant" userId="25997235-6328-4fee-8f84-6a87050bf096" providerId="ADAL" clId="{EF35577D-4216-487D-B88B-35CE89F351A5}" dt="2019-11-08T15:07:30.102" v="2793" actId="20577"/>
          <ac:spMkLst>
            <pc:docMk/>
            <pc:sldMk cId="2552296269" sldId="264"/>
            <ac:spMk id="2" creationId="{00000000-0000-0000-0000-000000000000}"/>
          </ac:spMkLst>
        </pc:spChg>
        <pc:spChg chg="mod">
          <ac:chgData name="Jeff Gallant" userId="25997235-6328-4fee-8f84-6a87050bf096" providerId="ADAL" clId="{EF35577D-4216-487D-B88B-35CE89F351A5}" dt="2019-11-08T14:18:56.030" v="897" actId="27636"/>
          <ac:spMkLst>
            <pc:docMk/>
            <pc:sldMk cId="2552296269" sldId="264"/>
            <ac:spMk id="3" creationId="{00000000-0000-0000-0000-000000000000}"/>
          </ac:spMkLst>
        </pc:spChg>
        <pc:spChg chg="add">
          <ac:chgData name="Jeff Gallant" userId="25997235-6328-4fee-8f84-6a87050bf096" providerId="ADAL" clId="{EF35577D-4216-487D-B88B-35CE89F351A5}" dt="2019-11-08T14:18:43.826" v="888" actId="26606"/>
          <ac:spMkLst>
            <pc:docMk/>
            <pc:sldMk cId="2552296269" sldId="264"/>
            <ac:spMk id="8" creationId="{5DB23C2B-2054-4D8B-9E98-9190F8E05EAD}"/>
          </ac:spMkLst>
        </pc:spChg>
        <pc:spChg chg="add">
          <ac:chgData name="Jeff Gallant" userId="25997235-6328-4fee-8f84-6a87050bf096" providerId="ADAL" clId="{EF35577D-4216-487D-B88B-35CE89F351A5}" dt="2019-11-08T14:18:43.826" v="888" actId="26606"/>
          <ac:spMkLst>
            <pc:docMk/>
            <pc:sldMk cId="2552296269" sldId="264"/>
            <ac:spMk id="10" creationId="{8797B5BC-9873-45F9-97D6-298FB5AF08FF}"/>
          </ac:spMkLst>
        </pc:spChg>
        <pc:spChg chg="add">
          <ac:chgData name="Jeff Gallant" userId="25997235-6328-4fee-8f84-6a87050bf096" providerId="ADAL" clId="{EF35577D-4216-487D-B88B-35CE89F351A5}" dt="2019-11-08T14:18:43.826" v="888" actId="26606"/>
          <ac:spMkLst>
            <pc:docMk/>
            <pc:sldMk cId="2552296269" sldId="264"/>
            <ac:spMk id="12" creationId="{665C2FCD-09A4-4B4B-AA73-F330DFE91799}"/>
          </ac:spMkLst>
        </pc:spChg>
      </pc:sldChg>
      <pc:sldChg chg="addSp delSp modSp mod setBg">
        <pc:chgData name="Jeff Gallant" userId="25997235-6328-4fee-8f84-6a87050bf096" providerId="ADAL" clId="{EF35577D-4216-487D-B88B-35CE89F351A5}" dt="2019-11-08T15:03:59.035" v="2560" actId="20577"/>
        <pc:sldMkLst>
          <pc:docMk/>
          <pc:sldMk cId="1568446129" sldId="265"/>
        </pc:sldMkLst>
        <pc:spChg chg="del">
          <ac:chgData name="Jeff Gallant" userId="25997235-6328-4fee-8f84-6a87050bf096" providerId="ADAL" clId="{EF35577D-4216-487D-B88B-35CE89F351A5}" dt="2019-11-08T14:19:12.783" v="899" actId="26606"/>
          <ac:spMkLst>
            <pc:docMk/>
            <pc:sldMk cId="1568446129" sldId="265"/>
            <ac:spMk id="2" creationId="{00000000-0000-0000-0000-000000000000}"/>
          </ac:spMkLst>
        </pc:spChg>
        <pc:spChg chg="mod">
          <ac:chgData name="Jeff Gallant" userId="25997235-6328-4fee-8f84-6a87050bf096" providerId="ADAL" clId="{EF35577D-4216-487D-B88B-35CE89F351A5}" dt="2019-11-08T14:19:12.783" v="899" actId="26606"/>
          <ac:spMkLst>
            <pc:docMk/>
            <pc:sldMk cId="1568446129" sldId="265"/>
            <ac:spMk id="4" creationId="{00000000-0000-0000-0000-000000000000}"/>
          </ac:spMkLst>
        </pc:spChg>
        <pc:spChg chg="add">
          <ac:chgData name="Jeff Gallant" userId="25997235-6328-4fee-8f84-6a87050bf096" providerId="ADAL" clId="{EF35577D-4216-487D-B88B-35CE89F351A5}" dt="2019-11-08T14:19:12.783" v="899" actId="26606"/>
          <ac:spMkLst>
            <pc:docMk/>
            <pc:sldMk cId="1568446129" sldId="265"/>
            <ac:spMk id="11" creationId="{0F9DE327-AEAE-44B2-8483-660A265AE3D5}"/>
          </ac:spMkLst>
        </pc:spChg>
        <pc:spChg chg="add">
          <ac:chgData name="Jeff Gallant" userId="25997235-6328-4fee-8f84-6a87050bf096" providerId="ADAL" clId="{EF35577D-4216-487D-B88B-35CE89F351A5}" dt="2019-11-08T14:19:12.783" v="899" actId="26606"/>
          <ac:spMkLst>
            <pc:docMk/>
            <pc:sldMk cId="1568446129" sldId="265"/>
            <ac:spMk id="13" creationId="{C1492CA2-7E37-4577-8E02-1E79AE7EED79}"/>
          </ac:spMkLst>
        </pc:spChg>
        <pc:spChg chg="add">
          <ac:chgData name="Jeff Gallant" userId="25997235-6328-4fee-8f84-6a87050bf096" providerId="ADAL" clId="{EF35577D-4216-487D-B88B-35CE89F351A5}" dt="2019-11-08T14:19:12.783" v="899" actId="26606"/>
          <ac:spMkLst>
            <pc:docMk/>
            <pc:sldMk cId="1568446129" sldId="265"/>
            <ac:spMk id="15" creationId="{87ACB9FA-C8E8-43F1-868B-D328ECFC31EC}"/>
          </ac:spMkLst>
        </pc:spChg>
        <pc:graphicFrameChg chg="add mod">
          <ac:chgData name="Jeff Gallant" userId="25997235-6328-4fee-8f84-6a87050bf096" providerId="ADAL" clId="{EF35577D-4216-487D-B88B-35CE89F351A5}" dt="2019-11-08T15:03:59.035" v="2560" actId="20577"/>
          <ac:graphicFrameMkLst>
            <pc:docMk/>
            <pc:sldMk cId="1568446129" sldId="265"/>
            <ac:graphicFrameMk id="6" creationId="{D5AED672-736A-4834-B39E-E4FB41980786}"/>
          </ac:graphicFrameMkLst>
        </pc:graphicFrameChg>
      </pc:sldChg>
      <pc:sldChg chg="addSp modSp del mod setBg">
        <pc:chgData name="Jeff Gallant" userId="25997235-6328-4fee-8f84-6a87050bf096" providerId="ADAL" clId="{EF35577D-4216-487D-B88B-35CE89F351A5}" dt="2019-11-08T15:04:02.289" v="2561" actId="47"/>
        <pc:sldMkLst>
          <pc:docMk/>
          <pc:sldMk cId="4125168641" sldId="266"/>
        </pc:sldMkLst>
        <pc:spChg chg="mod">
          <ac:chgData name="Jeff Gallant" userId="25997235-6328-4fee-8f84-6a87050bf096" providerId="ADAL" clId="{EF35577D-4216-487D-B88B-35CE89F351A5}" dt="2019-11-08T14:20:04.458" v="909" actId="403"/>
          <ac:spMkLst>
            <pc:docMk/>
            <pc:sldMk cId="4125168641" sldId="266"/>
            <ac:spMk id="2" creationId="{00000000-0000-0000-0000-000000000000}"/>
          </ac:spMkLst>
        </pc:spChg>
        <pc:spChg chg="mod">
          <ac:chgData name="Jeff Gallant" userId="25997235-6328-4fee-8f84-6a87050bf096" providerId="ADAL" clId="{EF35577D-4216-487D-B88B-35CE89F351A5}" dt="2019-11-08T14:20:40.738" v="957" actId="20577"/>
          <ac:spMkLst>
            <pc:docMk/>
            <pc:sldMk cId="4125168641" sldId="266"/>
            <ac:spMk id="4" creationId="{00000000-0000-0000-0000-000000000000}"/>
          </ac:spMkLst>
        </pc:spChg>
        <pc:spChg chg="add">
          <ac:chgData name="Jeff Gallant" userId="25997235-6328-4fee-8f84-6a87050bf096" providerId="ADAL" clId="{EF35577D-4216-487D-B88B-35CE89F351A5}" dt="2019-11-08T14:19:57.209" v="905" actId="26606"/>
          <ac:spMkLst>
            <pc:docMk/>
            <pc:sldMk cId="4125168641" sldId="266"/>
            <ac:spMk id="9" creationId="{5DB23C2B-2054-4D8B-9E98-9190F8E05EAD}"/>
          </ac:spMkLst>
        </pc:spChg>
        <pc:spChg chg="add">
          <ac:chgData name="Jeff Gallant" userId="25997235-6328-4fee-8f84-6a87050bf096" providerId="ADAL" clId="{EF35577D-4216-487D-B88B-35CE89F351A5}" dt="2019-11-08T14:19:57.209" v="905" actId="26606"/>
          <ac:spMkLst>
            <pc:docMk/>
            <pc:sldMk cId="4125168641" sldId="266"/>
            <ac:spMk id="11" creationId="{8797B5BC-9873-45F9-97D6-298FB5AF08FF}"/>
          </ac:spMkLst>
        </pc:spChg>
        <pc:spChg chg="add">
          <ac:chgData name="Jeff Gallant" userId="25997235-6328-4fee-8f84-6a87050bf096" providerId="ADAL" clId="{EF35577D-4216-487D-B88B-35CE89F351A5}" dt="2019-11-08T14:19:57.209" v="905" actId="26606"/>
          <ac:spMkLst>
            <pc:docMk/>
            <pc:sldMk cId="4125168641" sldId="266"/>
            <ac:spMk id="13" creationId="{665C2FCD-09A4-4B4B-AA73-F330DFE91799}"/>
          </ac:spMkLst>
        </pc:spChg>
      </pc:sldChg>
      <pc:sldChg chg="addSp delSp modSp mod setBg">
        <pc:chgData name="Jeff Gallant" userId="25997235-6328-4fee-8f84-6a87050bf096" providerId="ADAL" clId="{EF35577D-4216-487D-B88B-35CE89F351A5}" dt="2019-11-08T14:20:32.033" v="943" actId="20577"/>
        <pc:sldMkLst>
          <pc:docMk/>
          <pc:sldMk cId="1319288897" sldId="267"/>
        </pc:sldMkLst>
        <pc:spChg chg="add del">
          <ac:chgData name="Jeff Gallant" userId="25997235-6328-4fee-8f84-6a87050bf096" providerId="ADAL" clId="{EF35577D-4216-487D-B88B-35CE89F351A5}" dt="2019-11-08T14:20:11.214" v="912" actId="26606"/>
          <ac:spMkLst>
            <pc:docMk/>
            <pc:sldMk cId="1319288897" sldId="267"/>
            <ac:spMk id="3" creationId="{00000000-0000-0000-0000-000000000000}"/>
          </ac:spMkLst>
        </pc:spChg>
        <pc:spChg chg="mod">
          <ac:chgData name="Jeff Gallant" userId="25997235-6328-4fee-8f84-6a87050bf096" providerId="ADAL" clId="{EF35577D-4216-487D-B88B-35CE89F351A5}" dt="2019-11-08T14:20:32.033" v="943" actId="20577"/>
          <ac:spMkLst>
            <pc:docMk/>
            <pc:sldMk cId="1319288897" sldId="267"/>
            <ac:spMk id="4" creationId="{00000000-0000-0000-0000-000000000000}"/>
          </ac:spMkLst>
        </pc:spChg>
        <pc:spChg chg="add">
          <ac:chgData name="Jeff Gallant" userId="25997235-6328-4fee-8f84-6a87050bf096" providerId="ADAL" clId="{EF35577D-4216-487D-B88B-35CE89F351A5}" dt="2019-11-08T14:20:11.214" v="912" actId="26606"/>
          <ac:spMkLst>
            <pc:docMk/>
            <pc:sldMk cId="1319288897" sldId="267"/>
            <ac:spMk id="9" creationId="{5DB23C2B-2054-4D8B-9E98-9190F8E05EAD}"/>
          </ac:spMkLst>
        </pc:spChg>
        <pc:spChg chg="add del">
          <ac:chgData name="Jeff Gallant" userId="25997235-6328-4fee-8f84-6a87050bf096" providerId="ADAL" clId="{EF35577D-4216-487D-B88B-35CE89F351A5}" dt="2019-11-08T14:20:11.199" v="911" actId="26606"/>
          <ac:spMkLst>
            <pc:docMk/>
            <pc:sldMk cId="1319288897" sldId="267"/>
            <ac:spMk id="11" creationId="{BF3521D2-609C-4971-A19F-51F314B12C74}"/>
          </ac:spMkLst>
        </pc:spChg>
        <pc:spChg chg="add del">
          <ac:chgData name="Jeff Gallant" userId="25997235-6328-4fee-8f84-6a87050bf096" providerId="ADAL" clId="{EF35577D-4216-487D-B88B-35CE89F351A5}" dt="2019-11-08T14:20:11.199" v="911" actId="26606"/>
          <ac:spMkLst>
            <pc:docMk/>
            <pc:sldMk cId="1319288897" sldId="267"/>
            <ac:spMk id="13" creationId="{EDE9395C-64AE-42EF-9BE4-06917289B009}"/>
          </ac:spMkLst>
        </pc:spChg>
        <pc:spChg chg="add">
          <ac:chgData name="Jeff Gallant" userId="25997235-6328-4fee-8f84-6a87050bf096" providerId="ADAL" clId="{EF35577D-4216-487D-B88B-35CE89F351A5}" dt="2019-11-08T14:20:11.214" v="912" actId="26606"/>
          <ac:spMkLst>
            <pc:docMk/>
            <pc:sldMk cId="1319288897" sldId="267"/>
            <ac:spMk id="15" creationId="{665C2FCD-09A4-4B4B-AA73-F330DFE91799}"/>
          </ac:spMkLst>
        </pc:spChg>
        <pc:spChg chg="add mod">
          <ac:chgData name="Jeff Gallant" userId="25997235-6328-4fee-8f84-6a87050bf096" providerId="ADAL" clId="{EF35577D-4216-487D-B88B-35CE89F351A5}" dt="2019-11-08T14:20:21.949" v="918" actId="404"/>
          <ac:spMkLst>
            <pc:docMk/>
            <pc:sldMk cId="1319288897" sldId="267"/>
            <ac:spMk id="16" creationId="{00000000-0000-0000-0000-000000000000}"/>
          </ac:spMkLst>
        </pc:spChg>
        <pc:spChg chg="add">
          <ac:chgData name="Jeff Gallant" userId="25997235-6328-4fee-8f84-6a87050bf096" providerId="ADAL" clId="{EF35577D-4216-487D-B88B-35CE89F351A5}" dt="2019-11-08T14:20:11.214" v="912" actId="26606"/>
          <ac:spMkLst>
            <pc:docMk/>
            <pc:sldMk cId="1319288897" sldId="267"/>
            <ac:spMk id="17" creationId="{8797B5BC-9873-45F9-97D6-298FB5AF08FF}"/>
          </ac:spMkLst>
        </pc:spChg>
        <pc:graphicFrameChg chg="add del">
          <ac:chgData name="Jeff Gallant" userId="25997235-6328-4fee-8f84-6a87050bf096" providerId="ADAL" clId="{EF35577D-4216-487D-B88B-35CE89F351A5}" dt="2019-11-08T14:20:11.199" v="911" actId="26606"/>
          <ac:graphicFrameMkLst>
            <pc:docMk/>
            <pc:sldMk cId="1319288897" sldId="267"/>
            <ac:graphicFrameMk id="6" creationId="{FBD56BD7-380E-477D-8CA5-D4AAB81FD426}"/>
          </ac:graphicFrameMkLst>
        </pc:graphicFrameChg>
      </pc:sldChg>
      <pc:sldChg chg="addSp modSp add del mod ord setBg">
        <pc:chgData name="Jeff Gallant" userId="25997235-6328-4fee-8f84-6a87050bf096" providerId="ADAL" clId="{EF35577D-4216-487D-B88B-35CE89F351A5}" dt="2019-11-08T15:08:14.173" v="2797"/>
        <pc:sldMkLst>
          <pc:docMk/>
          <pc:sldMk cId="3586133843" sldId="268"/>
        </pc:sldMkLst>
        <pc:spChg chg="mod">
          <ac:chgData name="Jeff Gallant" userId="25997235-6328-4fee-8f84-6a87050bf096" providerId="ADAL" clId="{EF35577D-4216-487D-B88B-35CE89F351A5}" dt="2019-11-08T14:20:54.218" v="986" actId="20577"/>
          <ac:spMkLst>
            <pc:docMk/>
            <pc:sldMk cId="3586133843" sldId="268"/>
            <ac:spMk id="2" creationId="{00000000-0000-0000-0000-000000000000}"/>
          </ac:spMkLst>
        </pc:spChg>
        <pc:spChg chg="mod">
          <ac:chgData name="Jeff Gallant" userId="25997235-6328-4fee-8f84-6a87050bf096" providerId="ADAL" clId="{EF35577D-4216-487D-B88B-35CE89F351A5}" dt="2019-11-08T14:21:10.533" v="993" actId="27636"/>
          <ac:spMkLst>
            <pc:docMk/>
            <pc:sldMk cId="3586133843" sldId="268"/>
            <ac:spMk id="3" creationId="{00000000-0000-0000-0000-000000000000}"/>
          </ac:spMkLst>
        </pc:spChg>
        <pc:spChg chg="add">
          <ac:chgData name="Jeff Gallant" userId="25997235-6328-4fee-8f84-6a87050bf096" providerId="ADAL" clId="{EF35577D-4216-487D-B88B-35CE89F351A5}" dt="2019-11-08T14:20:47.327" v="958" actId="26606"/>
          <ac:spMkLst>
            <pc:docMk/>
            <pc:sldMk cId="3586133843" sldId="268"/>
            <ac:spMk id="8" creationId="{5DB23C2B-2054-4D8B-9E98-9190F8E05EAD}"/>
          </ac:spMkLst>
        </pc:spChg>
        <pc:spChg chg="add">
          <ac:chgData name="Jeff Gallant" userId="25997235-6328-4fee-8f84-6a87050bf096" providerId="ADAL" clId="{EF35577D-4216-487D-B88B-35CE89F351A5}" dt="2019-11-08T14:20:47.327" v="958" actId="26606"/>
          <ac:spMkLst>
            <pc:docMk/>
            <pc:sldMk cId="3586133843" sldId="268"/>
            <ac:spMk id="10" creationId="{8797B5BC-9873-45F9-97D6-298FB5AF08FF}"/>
          </ac:spMkLst>
        </pc:spChg>
        <pc:spChg chg="add">
          <ac:chgData name="Jeff Gallant" userId="25997235-6328-4fee-8f84-6a87050bf096" providerId="ADAL" clId="{EF35577D-4216-487D-B88B-35CE89F351A5}" dt="2019-11-08T14:20:47.327" v="958" actId="26606"/>
          <ac:spMkLst>
            <pc:docMk/>
            <pc:sldMk cId="3586133843" sldId="268"/>
            <ac:spMk id="12" creationId="{665C2FCD-09A4-4B4B-AA73-F330DFE91799}"/>
          </ac:spMkLst>
        </pc:spChg>
      </pc:sldChg>
      <pc:sldChg chg="addSp modSp del mod setBg">
        <pc:chgData name="Jeff Gallant" userId="25997235-6328-4fee-8f84-6a87050bf096" providerId="ADAL" clId="{EF35577D-4216-487D-B88B-35CE89F351A5}" dt="2019-11-08T15:07:44.960" v="2794" actId="47"/>
        <pc:sldMkLst>
          <pc:docMk/>
          <pc:sldMk cId="298711976" sldId="269"/>
        </pc:sldMkLst>
        <pc:spChg chg="mod ord">
          <ac:chgData name="Jeff Gallant" userId="25997235-6328-4fee-8f84-6a87050bf096" providerId="ADAL" clId="{EF35577D-4216-487D-B88B-35CE89F351A5}" dt="2019-11-08T14:21:15.325" v="994" actId="26606"/>
          <ac:spMkLst>
            <pc:docMk/>
            <pc:sldMk cId="298711976" sldId="269"/>
            <ac:spMk id="2" creationId="{00000000-0000-0000-0000-000000000000}"/>
          </ac:spMkLst>
        </pc:spChg>
        <pc:spChg chg="mod">
          <ac:chgData name="Jeff Gallant" userId="25997235-6328-4fee-8f84-6a87050bf096" providerId="ADAL" clId="{EF35577D-4216-487D-B88B-35CE89F351A5}" dt="2019-11-08T14:21:32.502" v="1003" actId="27636"/>
          <ac:spMkLst>
            <pc:docMk/>
            <pc:sldMk cId="298711976" sldId="269"/>
            <ac:spMk id="3" creationId="{00000000-0000-0000-0000-000000000000}"/>
          </ac:spMkLst>
        </pc:spChg>
        <pc:spChg chg="add">
          <ac:chgData name="Jeff Gallant" userId="25997235-6328-4fee-8f84-6a87050bf096" providerId="ADAL" clId="{EF35577D-4216-487D-B88B-35CE89F351A5}" dt="2019-11-08T14:21:15.325" v="994" actId="26606"/>
          <ac:spMkLst>
            <pc:docMk/>
            <pc:sldMk cId="298711976" sldId="269"/>
            <ac:spMk id="8" creationId="{5DB23C2B-2054-4D8B-9E98-9190F8E05EAD}"/>
          </ac:spMkLst>
        </pc:spChg>
        <pc:spChg chg="add">
          <ac:chgData name="Jeff Gallant" userId="25997235-6328-4fee-8f84-6a87050bf096" providerId="ADAL" clId="{EF35577D-4216-487D-B88B-35CE89F351A5}" dt="2019-11-08T14:21:15.325" v="994" actId="26606"/>
          <ac:spMkLst>
            <pc:docMk/>
            <pc:sldMk cId="298711976" sldId="269"/>
            <ac:spMk id="10" creationId="{665C2FCD-09A4-4B4B-AA73-F330DFE91799}"/>
          </ac:spMkLst>
        </pc:spChg>
        <pc:spChg chg="add">
          <ac:chgData name="Jeff Gallant" userId="25997235-6328-4fee-8f84-6a87050bf096" providerId="ADAL" clId="{EF35577D-4216-487D-B88B-35CE89F351A5}" dt="2019-11-08T14:21:15.325" v="994" actId="26606"/>
          <ac:spMkLst>
            <pc:docMk/>
            <pc:sldMk cId="298711976" sldId="269"/>
            <ac:spMk id="12" creationId="{8797B5BC-9873-45F9-97D6-298FB5AF08FF}"/>
          </ac:spMkLst>
        </pc:spChg>
      </pc:sldChg>
      <pc:sldChg chg="addSp modSp mod setBg">
        <pc:chgData name="Jeff Gallant" userId="25997235-6328-4fee-8f84-6a87050bf096" providerId="ADAL" clId="{EF35577D-4216-487D-B88B-35CE89F351A5}" dt="2019-11-08T14:45:06.331" v="1254" actId="403"/>
        <pc:sldMkLst>
          <pc:docMk/>
          <pc:sldMk cId="1387401598" sldId="270"/>
        </pc:sldMkLst>
        <pc:spChg chg="mod">
          <ac:chgData name="Jeff Gallant" userId="25997235-6328-4fee-8f84-6a87050bf096" providerId="ADAL" clId="{EF35577D-4216-487D-B88B-35CE89F351A5}" dt="2019-11-08T14:44:54.757" v="1250" actId="26606"/>
          <ac:spMkLst>
            <pc:docMk/>
            <pc:sldMk cId="1387401598" sldId="270"/>
            <ac:spMk id="2" creationId="{00000000-0000-0000-0000-000000000000}"/>
          </ac:spMkLst>
        </pc:spChg>
        <pc:spChg chg="mod">
          <ac:chgData name="Jeff Gallant" userId="25997235-6328-4fee-8f84-6a87050bf096" providerId="ADAL" clId="{EF35577D-4216-487D-B88B-35CE89F351A5}" dt="2019-11-08T14:45:06.331" v="1254" actId="403"/>
          <ac:spMkLst>
            <pc:docMk/>
            <pc:sldMk cId="1387401598" sldId="270"/>
            <ac:spMk id="3" creationId="{00000000-0000-0000-0000-000000000000}"/>
          </ac:spMkLst>
        </pc:spChg>
        <pc:spChg chg="add">
          <ac:chgData name="Jeff Gallant" userId="25997235-6328-4fee-8f84-6a87050bf096" providerId="ADAL" clId="{EF35577D-4216-487D-B88B-35CE89F351A5}" dt="2019-11-08T14:44:54.757" v="1250" actId="26606"/>
          <ac:spMkLst>
            <pc:docMk/>
            <pc:sldMk cId="1387401598" sldId="270"/>
            <ac:spMk id="8" creationId="{5DB23C2B-2054-4D8B-9E98-9190F8E05EAD}"/>
          </ac:spMkLst>
        </pc:spChg>
        <pc:spChg chg="add">
          <ac:chgData name="Jeff Gallant" userId="25997235-6328-4fee-8f84-6a87050bf096" providerId="ADAL" clId="{EF35577D-4216-487D-B88B-35CE89F351A5}" dt="2019-11-08T14:44:54.757" v="1250" actId="26606"/>
          <ac:spMkLst>
            <pc:docMk/>
            <pc:sldMk cId="1387401598" sldId="270"/>
            <ac:spMk id="10" creationId="{8797B5BC-9873-45F9-97D6-298FB5AF08FF}"/>
          </ac:spMkLst>
        </pc:spChg>
        <pc:spChg chg="add">
          <ac:chgData name="Jeff Gallant" userId="25997235-6328-4fee-8f84-6a87050bf096" providerId="ADAL" clId="{EF35577D-4216-487D-B88B-35CE89F351A5}" dt="2019-11-08T14:44:54.757" v="1250" actId="26606"/>
          <ac:spMkLst>
            <pc:docMk/>
            <pc:sldMk cId="1387401598" sldId="270"/>
            <ac:spMk id="12" creationId="{665C2FCD-09A4-4B4B-AA73-F330DFE91799}"/>
          </ac:spMkLst>
        </pc:spChg>
      </pc:sldChg>
      <pc:sldChg chg="addSp delSp modSp add del mod setBg delDesignElem">
        <pc:chgData name="Jeff Gallant" userId="25997235-6328-4fee-8f84-6a87050bf096" providerId="ADAL" clId="{EF35577D-4216-487D-B88B-35CE89F351A5}" dt="2019-11-08T15:10:32.042" v="2855" actId="1076"/>
        <pc:sldMkLst>
          <pc:docMk/>
          <pc:sldMk cId="164050695" sldId="271"/>
        </pc:sldMkLst>
        <pc:spChg chg="add del mod">
          <ac:chgData name="Jeff Gallant" userId="25997235-6328-4fee-8f84-6a87050bf096" providerId="ADAL" clId="{EF35577D-4216-487D-B88B-35CE89F351A5}" dt="2019-11-08T14:42:38.663" v="1036"/>
          <ac:spMkLst>
            <pc:docMk/>
            <pc:sldMk cId="164050695" sldId="271"/>
            <ac:spMk id="2" creationId="{B000FC79-8DBB-4C7B-9A54-EEFC37948184}"/>
          </ac:spMkLst>
        </pc:spChg>
        <pc:spChg chg="add del mod">
          <ac:chgData name="Jeff Gallant" userId="25997235-6328-4fee-8f84-6a87050bf096" providerId="ADAL" clId="{EF35577D-4216-487D-B88B-35CE89F351A5}" dt="2019-11-08T14:42:52.121" v="1037" actId="478"/>
          <ac:spMkLst>
            <pc:docMk/>
            <pc:sldMk cId="164050695" sldId="271"/>
            <ac:spMk id="3" creationId="{3E116993-4908-4CD8-9778-0E634D0906FD}"/>
          </ac:spMkLst>
        </pc:spChg>
        <pc:spChg chg="mod">
          <ac:chgData name="Jeff Gallant" userId="25997235-6328-4fee-8f84-6a87050bf096" providerId="ADAL" clId="{EF35577D-4216-487D-B88B-35CE89F351A5}" dt="2019-11-08T15:10:32.042" v="2855" actId="1076"/>
          <ac:spMkLst>
            <pc:docMk/>
            <pc:sldMk cId="164050695" sldId="271"/>
            <ac:spMk id="4" creationId="{00000000-0000-0000-0000-000000000000}"/>
          </ac:spMkLst>
        </pc:spChg>
        <pc:spChg chg="del">
          <ac:chgData name="Jeff Gallant" userId="25997235-6328-4fee-8f84-6a87050bf096" providerId="ADAL" clId="{EF35577D-4216-487D-B88B-35CE89F351A5}" dt="2019-11-08T14:42:01.677" v="1027"/>
          <ac:spMkLst>
            <pc:docMk/>
            <pc:sldMk cId="164050695" sldId="271"/>
            <ac:spMk id="5" creationId="{00000000-0000-0000-0000-000000000000}"/>
          </ac:spMkLst>
        </pc:spChg>
        <pc:spChg chg="del mod">
          <ac:chgData name="Jeff Gallant" userId="25997235-6328-4fee-8f84-6a87050bf096" providerId="ADAL" clId="{EF35577D-4216-487D-B88B-35CE89F351A5}" dt="2019-11-08T14:42:33.202" v="1035" actId="478"/>
          <ac:spMkLst>
            <pc:docMk/>
            <pc:sldMk cId="164050695" sldId="271"/>
            <ac:spMk id="6" creationId="{00000000-0000-0000-0000-000000000000}"/>
          </ac:spMkLst>
        </pc:spChg>
        <pc:spChg chg="add del mod">
          <ac:chgData name="Jeff Gallant" userId="25997235-6328-4fee-8f84-6a87050bf096" providerId="ADAL" clId="{EF35577D-4216-487D-B88B-35CE89F351A5}" dt="2019-11-08T15:02:22.235" v="2456"/>
          <ac:spMkLst>
            <pc:docMk/>
            <pc:sldMk cId="164050695" sldId="271"/>
            <ac:spMk id="7" creationId="{52B47B0F-767D-4760-9172-0477ADE5BBDD}"/>
          </ac:spMkLst>
        </pc:spChg>
        <pc:spChg chg="add del">
          <ac:chgData name="Jeff Gallant" userId="25997235-6328-4fee-8f84-6a87050bf096" providerId="ADAL" clId="{EF35577D-4216-487D-B88B-35CE89F351A5}" dt="2019-11-08T14:42:55.634" v="1039" actId="26606"/>
          <ac:spMkLst>
            <pc:docMk/>
            <pc:sldMk cId="164050695" sldId="271"/>
            <ac:spMk id="9" creationId="{57F231E5-F402-49E1-82B4-C762909ED227}"/>
          </ac:spMkLst>
        </pc:spChg>
        <pc:spChg chg="add del">
          <ac:chgData name="Jeff Gallant" userId="25997235-6328-4fee-8f84-6a87050bf096" providerId="ADAL" clId="{EF35577D-4216-487D-B88B-35CE89F351A5}" dt="2019-11-08T14:42:55.634" v="1039" actId="26606"/>
          <ac:spMkLst>
            <pc:docMk/>
            <pc:sldMk cId="164050695" sldId="271"/>
            <ac:spMk id="11" creationId="{6F0BA12B-74D1-4DB1-9A3F-C9BA27B81512}"/>
          </ac:spMkLst>
        </pc:spChg>
        <pc:spChg chg="add del">
          <ac:chgData name="Jeff Gallant" userId="25997235-6328-4fee-8f84-6a87050bf096" providerId="ADAL" clId="{EF35577D-4216-487D-B88B-35CE89F351A5}" dt="2019-11-08T14:42:55.634" v="1039" actId="26606"/>
          <ac:spMkLst>
            <pc:docMk/>
            <pc:sldMk cId="164050695" sldId="271"/>
            <ac:spMk id="13" creationId="{515FCC40-AA93-4D3B-90D0-69BC824EAD47}"/>
          </ac:spMkLst>
        </pc:spChg>
        <pc:spChg chg="add del">
          <ac:chgData name="Jeff Gallant" userId="25997235-6328-4fee-8f84-6a87050bf096" providerId="ADAL" clId="{EF35577D-4216-487D-B88B-35CE89F351A5}" dt="2019-11-08T14:44:17.347" v="1240" actId="26606"/>
          <ac:spMkLst>
            <pc:docMk/>
            <pc:sldMk cId="164050695" sldId="271"/>
            <ac:spMk id="15" creationId="{2F4AD318-2FB6-4C6E-931E-58E404FA18CD}"/>
          </ac:spMkLst>
        </pc:spChg>
        <pc:spChg chg="add del">
          <ac:chgData name="Jeff Gallant" userId="25997235-6328-4fee-8f84-6a87050bf096" providerId="ADAL" clId="{EF35577D-4216-487D-B88B-35CE89F351A5}" dt="2019-11-08T14:44:17.347" v="1240" actId="26606"/>
          <ac:spMkLst>
            <pc:docMk/>
            <pc:sldMk cId="164050695" sldId="271"/>
            <ac:spMk id="16" creationId="{1A118E35-1CBF-4863-8497-F4DF1A166D2D}"/>
          </ac:spMkLst>
        </pc:spChg>
        <pc:spChg chg="add del">
          <ac:chgData name="Jeff Gallant" userId="25997235-6328-4fee-8f84-6a87050bf096" providerId="ADAL" clId="{EF35577D-4216-487D-B88B-35CE89F351A5}" dt="2019-11-08T14:44:17.347" v="1240" actId="26606"/>
          <ac:spMkLst>
            <pc:docMk/>
            <pc:sldMk cId="164050695" sldId="271"/>
            <ac:spMk id="17" creationId="{6E187274-5DC2-4BE0-AF99-925D6D973550}"/>
          </ac:spMkLst>
        </pc:spChg>
        <pc:spChg chg="add del">
          <ac:chgData name="Jeff Gallant" userId="25997235-6328-4fee-8f84-6a87050bf096" providerId="ADAL" clId="{EF35577D-4216-487D-B88B-35CE89F351A5}" dt="2019-11-08T15:02:22.235" v="2456"/>
          <ac:spMkLst>
            <pc:docMk/>
            <pc:sldMk cId="164050695" sldId="271"/>
            <ac:spMk id="22" creationId="{2F4AD318-2FB6-4C6E-931E-58E404FA18CD}"/>
          </ac:spMkLst>
        </pc:spChg>
        <pc:spChg chg="add del">
          <ac:chgData name="Jeff Gallant" userId="25997235-6328-4fee-8f84-6a87050bf096" providerId="ADAL" clId="{EF35577D-4216-487D-B88B-35CE89F351A5}" dt="2019-11-08T15:02:22.235" v="2456"/>
          <ac:spMkLst>
            <pc:docMk/>
            <pc:sldMk cId="164050695" sldId="271"/>
            <ac:spMk id="24" creationId="{1A118E35-1CBF-4863-8497-F4DF1A166D2D}"/>
          </ac:spMkLst>
        </pc:spChg>
        <pc:spChg chg="add del">
          <ac:chgData name="Jeff Gallant" userId="25997235-6328-4fee-8f84-6a87050bf096" providerId="ADAL" clId="{EF35577D-4216-487D-B88B-35CE89F351A5}" dt="2019-11-08T15:02:22.235" v="2456"/>
          <ac:spMkLst>
            <pc:docMk/>
            <pc:sldMk cId="164050695" sldId="271"/>
            <ac:spMk id="26" creationId="{6E187274-5DC2-4BE0-AF99-925D6D973550}"/>
          </ac:spMkLst>
        </pc:spChg>
      </pc:sldChg>
      <pc:sldChg chg="modSp">
        <pc:chgData name="Jeff Gallant" userId="25997235-6328-4fee-8f84-6a87050bf096" providerId="ADAL" clId="{EF35577D-4216-487D-B88B-35CE89F351A5}" dt="2019-11-08T14:51:17.336" v="1327" actId="1076"/>
        <pc:sldMkLst>
          <pc:docMk/>
          <pc:sldMk cId="332097178" sldId="273"/>
        </pc:sldMkLst>
        <pc:spChg chg="mod">
          <ac:chgData name="Jeff Gallant" userId="25997235-6328-4fee-8f84-6a87050bf096" providerId="ADAL" clId="{EF35577D-4216-487D-B88B-35CE89F351A5}" dt="2019-11-08T14:48:59.228" v="1266" actId="1036"/>
          <ac:spMkLst>
            <pc:docMk/>
            <pc:sldMk cId="332097178" sldId="273"/>
            <ac:spMk id="2" creationId="{00000000-0000-0000-0000-000000000000}"/>
          </ac:spMkLst>
        </pc:spChg>
        <pc:spChg chg="mod">
          <ac:chgData name="Jeff Gallant" userId="25997235-6328-4fee-8f84-6a87050bf096" providerId="ADAL" clId="{EF35577D-4216-487D-B88B-35CE89F351A5}" dt="2019-11-08T14:51:17.336" v="1327" actId="1076"/>
          <ac:spMkLst>
            <pc:docMk/>
            <pc:sldMk cId="332097178" sldId="273"/>
            <ac:spMk id="5" creationId="{00000000-0000-0000-0000-000000000000}"/>
          </ac:spMkLst>
        </pc:spChg>
        <pc:picChg chg="mod">
          <ac:chgData name="Jeff Gallant" userId="25997235-6328-4fee-8f84-6a87050bf096" providerId="ADAL" clId="{EF35577D-4216-487D-B88B-35CE89F351A5}" dt="2019-11-08T14:48:53.896" v="1258" actId="1076"/>
          <ac:picMkLst>
            <pc:docMk/>
            <pc:sldMk cId="332097178" sldId="273"/>
            <ac:picMk id="3" creationId="{00000000-0000-0000-0000-000000000000}"/>
          </ac:picMkLst>
        </pc:picChg>
      </pc:sldChg>
      <pc:sldChg chg="delSp modSp">
        <pc:chgData name="Jeff Gallant" userId="25997235-6328-4fee-8f84-6a87050bf096" providerId="ADAL" clId="{EF35577D-4216-487D-B88B-35CE89F351A5}" dt="2019-11-08T14:52:22.025" v="1411" actId="20577"/>
        <pc:sldMkLst>
          <pc:docMk/>
          <pc:sldMk cId="907539173" sldId="274"/>
        </pc:sldMkLst>
        <pc:spChg chg="del">
          <ac:chgData name="Jeff Gallant" userId="25997235-6328-4fee-8f84-6a87050bf096" providerId="ADAL" clId="{EF35577D-4216-487D-B88B-35CE89F351A5}" dt="2019-11-08T14:49:41.071" v="1276" actId="478"/>
          <ac:spMkLst>
            <pc:docMk/>
            <pc:sldMk cId="907539173" sldId="274"/>
            <ac:spMk id="2" creationId="{00000000-0000-0000-0000-000000000000}"/>
          </ac:spMkLst>
        </pc:spChg>
        <pc:spChg chg="mod">
          <ac:chgData name="Jeff Gallant" userId="25997235-6328-4fee-8f84-6a87050bf096" providerId="ADAL" clId="{EF35577D-4216-487D-B88B-35CE89F351A5}" dt="2019-11-08T14:49:38.474" v="1275" actId="1076"/>
          <ac:spMkLst>
            <pc:docMk/>
            <pc:sldMk cId="907539173" sldId="274"/>
            <ac:spMk id="4" creationId="{00000000-0000-0000-0000-000000000000}"/>
          </ac:spMkLst>
        </pc:spChg>
        <pc:spChg chg="mod">
          <ac:chgData name="Jeff Gallant" userId="25997235-6328-4fee-8f84-6a87050bf096" providerId="ADAL" clId="{EF35577D-4216-487D-B88B-35CE89F351A5}" dt="2019-11-08T14:52:22.025" v="1411" actId="20577"/>
          <ac:spMkLst>
            <pc:docMk/>
            <pc:sldMk cId="907539173" sldId="274"/>
            <ac:spMk id="5" creationId="{00000000-0000-0000-0000-000000000000}"/>
          </ac:spMkLst>
        </pc:spChg>
        <pc:picChg chg="mod">
          <ac:chgData name="Jeff Gallant" userId="25997235-6328-4fee-8f84-6a87050bf096" providerId="ADAL" clId="{EF35577D-4216-487D-B88B-35CE89F351A5}" dt="2019-11-08T14:49:34.216" v="1274" actId="1076"/>
          <ac:picMkLst>
            <pc:docMk/>
            <pc:sldMk cId="907539173" sldId="274"/>
            <ac:picMk id="3" creationId="{00000000-0000-0000-0000-000000000000}"/>
          </ac:picMkLst>
        </pc:picChg>
      </pc:sldChg>
      <pc:sldChg chg="modSp">
        <pc:chgData name="Jeff Gallant" userId="25997235-6328-4fee-8f84-6a87050bf096" providerId="ADAL" clId="{EF35577D-4216-487D-B88B-35CE89F351A5}" dt="2019-11-08T14:52:33.326" v="1424" actId="20577"/>
        <pc:sldMkLst>
          <pc:docMk/>
          <pc:sldMk cId="27697911" sldId="275"/>
        </pc:sldMkLst>
        <pc:spChg chg="mod">
          <ac:chgData name="Jeff Gallant" userId="25997235-6328-4fee-8f84-6a87050bf096" providerId="ADAL" clId="{EF35577D-4216-487D-B88B-35CE89F351A5}" dt="2019-11-08T14:52:33.326" v="1424" actId="20577"/>
          <ac:spMkLst>
            <pc:docMk/>
            <pc:sldMk cId="27697911" sldId="275"/>
            <ac:spMk id="7" creationId="{00000000-0000-0000-0000-000000000000}"/>
          </ac:spMkLst>
        </pc:spChg>
        <pc:picChg chg="mod">
          <ac:chgData name="Jeff Gallant" userId="25997235-6328-4fee-8f84-6a87050bf096" providerId="ADAL" clId="{EF35577D-4216-487D-B88B-35CE89F351A5}" dt="2019-11-08T14:49:13.481" v="1269" actId="1076"/>
          <ac:picMkLst>
            <pc:docMk/>
            <pc:sldMk cId="27697911" sldId="275"/>
            <ac:picMk id="3" creationId="{00000000-0000-0000-0000-000000000000}"/>
          </ac:picMkLst>
        </pc:picChg>
      </pc:sldChg>
      <pc:sldChg chg="modSp">
        <pc:chgData name="Jeff Gallant" userId="25997235-6328-4fee-8f84-6a87050bf096" providerId="ADAL" clId="{EF35577D-4216-487D-B88B-35CE89F351A5}" dt="2019-11-08T14:51:46.688" v="1393" actId="1076"/>
        <pc:sldMkLst>
          <pc:docMk/>
          <pc:sldMk cId="1899781187" sldId="276"/>
        </pc:sldMkLst>
        <pc:spChg chg="mod">
          <ac:chgData name="Jeff Gallant" userId="25997235-6328-4fee-8f84-6a87050bf096" providerId="ADAL" clId="{EF35577D-4216-487D-B88B-35CE89F351A5}" dt="2019-11-08T14:51:46.688" v="1393" actId="1076"/>
          <ac:spMkLst>
            <pc:docMk/>
            <pc:sldMk cId="1899781187" sldId="276"/>
            <ac:spMk id="4" creationId="{00000000-0000-0000-0000-000000000000}"/>
          </ac:spMkLst>
        </pc:spChg>
        <pc:picChg chg="mod">
          <ac:chgData name="Jeff Gallant" userId="25997235-6328-4fee-8f84-6a87050bf096" providerId="ADAL" clId="{EF35577D-4216-487D-B88B-35CE89F351A5}" dt="2019-11-08T14:49:19.021" v="1270" actId="1076"/>
          <ac:picMkLst>
            <pc:docMk/>
            <pc:sldMk cId="1899781187" sldId="276"/>
            <ac:picMk id="3" creationId="{00000000-0000-0000-0000-000000000000}"/>
          </ac:picMkLst>
        </pc:picChg>
      </pc:sldChg>
      <pc:sldChg chg="addSp delSp modSp del">
        <pc:chgData name="Jeff Gallant" userId="25997235-6328-4fee-8f84-6a87050bf096" providerId="ADAL" clId="{EF35577D-4216-487D-B88B-35CE89F351A5}" dt="2019-11-08T14:52:51.816" v="1427" actId="47"/>
        <pc:sldMkLst>
          <pc:docMk/>
          <pc:sldMk cId="2152940371" sldId="277"/>
        </pc:sldMkLst>
        <pc:spChg chg="add mod">
          <ac:chgData name="Jeff Gallant" userId="25997235-6328-4fee-8f84-6a87050bf096" providerId="ADAL" clId="{EF35577D-4216-487D-B88B-35CE89F351A5}" dt="2019-11-08T14:52:49.786" v="1426" actId="478"/>
          <ac:spMkLst>
            <pc:docMk/>
            <pc:sldMk cId="2152940371" sldId="277"/>
            <ac:spMk id="5" creationId="{F11F8592-0F66-407F-AEE9-90C65D14D691}"/>
          </ac:spMkLst>
        </pc:spChg>
        <pc:picChg chg="del mod">
          <ac:chgData name="Jeff Gallant" userId="25997235-6328-4fee-8f84-6a87050bf096" providerId="ADAL" clId="{EF35577D-4216-487D-B88B-35CE89F351A5}" dt="2019-11-08T14:52:49.786" v="1426" actId="478"/>
          <ac:picMkLst>
            <pc:docMk/>
            <pc:sldMk cId="2152940371" sldId="277"/>
            <ac:picMk id="3" creationId="{00000000-0000-0000-0000-000000000000}"/>
          </ac:picMkLst>
        </pc:picChg>
      </pc:sldChg>
      <pc:sldChg chg="modSp">
        <pc:chgData name="Jeff Gallant" userId="25997235-6328-4fee-8f84-6a87050bf096" providerId="ADAL" clId="{EF35577D-4216-487D-B88B-35CE89F351A5}" dt="2019-11-08T14:53:06.158" v="1464" actId="1076"/>
        <pc:sldMkLst>
          <pc:docMk/>
          <pc:sldMk cId="771045516" sldId="278"/>
        </pc:sldMkLst>
        <pc:spChg chg="mod">
          <ac:chgData name="Jeff Gallant" userId="25997235-6328-4fee-8f84-6a87050bf096" providerId="ADAL" clId="{EF35577D-4216-487D-B88B-35CE89F351A5}" dt="2019-11-08T14:53:06.158" v="1464" actId="1076"/>
          <ac:spMkLst>
            <pc:docMk/>
            <pc:sldMk cId="771045516" sldId="278"/>
            <ac:spMk id="4" creationId="{00000000-0000-0000-0000-000000000000}"/>
          </ac:spMkLst>
        </pc:spChg>
      </pc:sldChg>
      <pc:sldChg chg="addSp delSp modSp mod setBg">
        <pc:chgData name="Jeff Gallant" userId="25997235-6328-4fee-8f84-6a87050bf096" providerId="ADAL" clId="{EF35577D-4216-487D-B88B-35CE89F351A5}" dt="2019-11-08T14:56:24.597" v="1637" actId="20577"/>
        <pc:sldMkLst>
          <pc:docMk/>
          <pc:sldMk cId="1294826305" sldId="281"/>
        </pc:sldMkLst>
        <pc:spChg chg="del mod">
          <ac:chgData name="Jeff Gallant" userId="25997235-6328-4fee-8f84-6a87050bf096" providerId="ADAL" clId="{EF35577D-4216-487D-B88B-35CE89F351A5}" dt="2019-11-08T14:55:34.419" v="1566" actId="478"/>
          <ac:spMkLst>
            <pc:docMk/>
            <pc:sldMk cId="1294826305" sldId="281"/>
            <ac:spMk id="2" creationId="{00000000-0000-0000-0000-000000000000}"/>
          </ac:spMkLst>
        </pc:spChg>
        <pc:spChg chg="add mod ord">
          <ac:chgData name="Jeff Gallant" userId="25997235-6328-4fee-8f84-6a87050bf096" providerId="ADAL" clId="{EF35577D-4216-487D-B88B-35CE89F351A5}" dt="2019-11-08T14:55:52.147" v="1573" actId="26606"/>
          <ac:spMkLst>
            <pc:docMk/>
            <pc:sldMk cId="1294826305" sldId="281"/>
            <ac:spMk id="3" creationId="{9BEF4570-8576-49B1-9770-F8F00570E5D8}"/>
          </ac:spMkLst>
        </pc:spChg>
        <pc:spChg chg="del mod">
          <ac:chgData name="Jeff Gallant" userId="25997235-6328-4fee-8f84-6a87050bf096" providerId="ADAL" clId="{EF35577D-4216-487D-B88B-35CE89F351A5}" dt="2019-11-08T14:55:21.931" v="1562" actId="478"/>
          <ac:spMkLst>
            <pc:docMk/>
            <pc:sldMk cId="1294826305" sldId="281"/>
            <ac:spMk id="4" creationId="{00000000-0000-0000-0000-000000000000}"/>
          </ac:spMkLst>
        </pc:spChg>
        <pc:spChg chg="add mod">
          <ac:chgData name="Jeff Gallant" userId="25997235-6328-4fee-8f84-6a87050bf096" providerId="ADAL" clId="{EF35577D-4216-487D-B88B-35CE89F351A5}" dt="2019-11-08T14:56:24.597" v="1637" actId="20577"/>
          <ac:spMkLst>
            <pc:docMk/>
            <pc:sldMk cId="1294826305" sldId="281"/>
            <ac:spMk id="5" creationId="{32745A34-A40D-4881-A21E-14D23E0B1DE3}"/>
          </ac:spMkLst>
        </pc:spChg>
        <pc:spChg chg="add">
          <ac:chgData name="Jeff Gallant" userId="25997235-6328-4fee-8f84-6a87050bf096" providerId="ADAL" clId="{EF35577D-4216-487D-B88B-35CE89F351A5}" dt="2019-11-08T14:55:52.147" v="1573" actId="26606"/>
          <ac:spMkLst>
            <pc:docMk/>
            <pc:sldMk cId="1294826305" sldId="281"/>
            <ac:spMk id="10" creationId="{5DB23C2B-2054-4D8B-9E98-9190F8E05EAD}"/>
          </ac:spMkLst>
        </pc:spChg>
        <pc:spChg chg="add">
          <ac:chgData name="Jeff Gallant" userId="25997235-6328-4fee-8f84-6a87050bf096" providerId="ADAL" clId="{EF35577D-4216-487D-B88B-35CE89F351A5}" dt="2019-11-08T14:55:52.147" v="1573" actId="26606"/>
          <ac:spMkLst>
            <pc:docMk/>
            <pc:sldMk cId="1294826305" sldId="281"/>
            <ac:spMk id="12" creationId="{665C2FCD-09A4-4B4B-AA73-F330DFE91799}"/>
          </ac:spMkLst>
        </pc:spChg>
        <pc:spChg chg="add">
          <ac:chgData name="Jeff Gallant" userId="25997235-6328-4fee-8f84-6a87050bf096" providerId="ADAL" clId="{EF35577D-4216-487D-B88B-35CE89F351A5}" dt="2019-11-08T14:55:52.147" v="1573" actId="26606"/>
          <ac:spMkLst>
            <pc:docMk/>
            <pc:sldMk cId="1294826305" sldId="281"/>
            <ac:spMk id="14" creationId="{8797B5BC-9873-45F9-97D6-298FB5AF08FF}"/>
          </ac:spMkLst>
        </pc:spChg>
      </pc:sldChg>
      <pc:sldChg chg="addSp delSp modSp mod ord setBg">
        <pc:chgData name="Jeff Gallant" userId="25997235-6328-4fee-8f84-6a87050bf096" providerId="ADAL" clId="{EF35577D-4216-487D-B88B-35CE89F351A5}" dt="2019-11-08T14:54:56.247" v="1541" actId="20577"/>
        <pc:sldMkLst>
          <pc:docMk/>
          <pc:sldMk cId="2146339114" sldId="282"/>
        </pc:sldMkLst>
        <pc:spChg chg="add mod">
          <ac:chgData name="Jeff Gallant" userId="25997235-6328-4fee-8f84-6a87050bf096" providerId="ADAL" clId="{EF35577D-4216-487D-B88B-35CE89F351A5}" dt="2019-11-08T14:54:39.024" v="1523" actId="26606"/>
          <ac:spMkLst>
            <pc:docMk/>
            <pc:sldMk cId="2146339114" sldId="282"/>
            <ac:spMk id="2" creationId="{D51EC68D-5B05-4CA4-A1F1-8E99AA72FC8E}"/>
          </ac:spMkLst>
        </pc:spChg>
        <pc:spChg chg="del mod">
          <ac:chgData name="Jeff Gallant" userId="25997235-6328-4fee-8f84-6a87050bf096" providerId="ADAL" clId="{EF35577D-4216-487D-B88B-35CE89F351A5}" dt="2019-11-08T14:54:21.265" v="1516" actId="478"/>
          <ac:spMkLst>
            <pc:docMk/>
            <pc:sldMk cId="2146339114" sldId="282"/>
            <ac:spMk id="3" creationId="{00000000-0000-0000-0000-000000000000}"/>
          </ac:spMkLst>
        </pc:spChg>
        <pc:spChg chg="add mod">
          <ac:chgData name="Jeff Gallant" userId="25997235-6328-4fee-8f84-6a87050bf096" providerId="ADAL" clId="{EF35577D-4216-487D-B88B-35CE89F351A5}" dt="2019-11-08T14:54:56.247" v="1541" actId="20577"/>
          <ac:spMkLst>
            <pc:docMk/>
            <pc:sldMk cId="2146339114" sldId="282"/>
            <ac:spMk id="4" creationId="{FDB63C7A-8C4A-4B5C-8641-D38480AF4DD2}"/>
          </ac:spMkLst>
        </pc:spChg>
        <pc:spChg chg="add">
          <ac:chgData name="Jeff Gallant" userId="25997235-6328-4fee-8f84-6a87050bf096" providerId="ADAL" clId="{EF35577D-4216-487D-B88B-35CE89F351A5}" dt="2019-11-08T14:54:39.024" v="1523" actId="26606"/>
          <ac:spMkLst>
            <pc:docMk/>
            <pc:sldMk cId="2146339114" sldId="282"/>
            <ac:spMk id="9" creationId="{5DB23C2B-2054-4D8B-9E98-9190F8E05EAD}"/>
          </ac:spMkLst>
        </pc:spChg>
        <pc:spChg chg="add">
          <ac:chgData name="Jeff Gallant" userId="25997235-6328-4fee-8f84-6a87050bf096" providerId="ADAL" clId="{EF35577D-4216-487D-B88B-35CE89F351A5}" dt="2019-11-08T14:54:39.024" v="1523" actId="26606"/>
          <ac:spMkLst>
            <pc:docMk/>
            <pc:sldMk cId="2146339114" sldId="282"/>
            <ac:spMk id="11" creationId="{8797B5BC-9873-45F9-97D6-298FB5AF08FF}"/>
          </ac:spMkLst>
        </pc:spChg>
        <pc:spChg chg="add">
          <ac:chgData name="Jeff Gallant" userId="25997235-6328-4fee-8f84-6a87050bf096" providerId="ADAL" clId="{EF35577D-4216-487D-B88B-35CE89F351A5}" dt="2019-11-08T14:54:39.024" v="1523" actId="26606"/>
          <ac:spMkLst>
            <pc:docMk/>
            <pc:sldMk cId="2146339114" sldId="282"/>
            <ac:spMk id="13" creationId="{665C2FCD-09A4-4B4B-AA73-F330DFE91799}"/>
          </ac:spMkLst>
        </pc:spChg>
      </pc:sldChg>
      <pc:sldChg chg="addSp delSp modSp">
        <pc:chgData name="Jeff Gallant" userId="25997235-6328-4fee-8f84-6a87050bf096" providerId="ADAL" clId="{EF35577D-4216-487D-B88B-35CE89F351A5}" dt="2019-11-08T14:58:47.517" v="2016" actId="20577"/>
        <pc:sldMkLst>
          <pc:docMk/>
          <pc:sldMk cId="3883757069" sldId="296"/>
        </pc:sldMkLst>
        <pc:spChg chg="del">
          <ac:chgData name="Jeff Gallant" userId="25997235-6328-4fee-8f84-6a87050bf096" providerId="ADAL" clId="{EF35577D-4216-487D-B88B-35CE89F351A5}" dt="2019-11-08T14:58:16.680" v="1957" actId="478"/>
          <ac:spMkLst>
            <pc:docMk/>
            <pc:sldMk cId="3883757069" sldId="296"/>
            <ac:spMk id="2" creationId="{00000000-0000-0000-0000-000000000000}"/>
          </ac:spMkLst>
        </pc:spChg>
        <pc:spChg chg="mod">
          <ac:chgData name="Jeff Gallant" userId="25997235-6328-4fee-8f84-6a87050bf096" providerId="ADAL" clId="{EF35577D-4216-487D-B88B-35CE89F351A5}" dt="2019-11-08T14:58:29.582" v="1963" actId="14100"/>
          <ac:spMkLst>
            <pc:docMk/>
            <pc:sldMk cId="3883757069" sldId="296"/>
            <ac:spMk id="4" creationId="{00000000-0000-0000-0000-000000000000}"/>
          </ac:spMkLst>
        </pc:spChg>
        <pc:spChg chg="add mod">
          <ac:chgData name="Jeff Gallant" userId="25997235-6328-4fee-8f84-6a87050bf096" providerId="ADAL" clId="{EF35577D-4216-487D-B88B-35CE89F351A5}" dt="2019-11-08T14:58:47.517" v="2016" actId="20577"/>
          <ac:spMkLst>
            <pc:docMk/>
            <pc:sldMk cId="3883757069" sldId="296"/>
            <ac:spMk id="5" creationId="{3E7AD463-122C-4D70-BE99-6D1B310C9B7C}"/>
          </ac:spMkLst>
        </pc:spChg>
        <pc:picChg chg="mod">
          <ac:chgData name="Jeff Gallant" userId="25997235-6328-4fee-8f84-6a87050bf096" providerId="ADAL" clId="{EF35577D-4216-487D-B88B-35CE89F351A5}" dt="2019-11-08T14:58:22.260" v="1960" actId="1076"/>
          <ac:picMkLst>
            <pc:docMk/>
            <pc:sldMk cId="3883757069" sldId="296"/>
            <ac:picMk id="3" creationId="{00000000-0000-0000-0000-000000000000}"/>
          </ac:picMkLst>
        </pc:picChg>
      </pc:sldChg>
      <pc:sldChg chg="del">
        <pc:chgData name="Jeff Gallant" userId="25997235-6328-4fee-8f84-6a87050bf096" providerId="ADAL" clId="{EF35577D-4216-487D-B88B-35CE89F351A5}" dt="2019-11-08T14:57:19.639" v="1786" actId="47"/>
        <pc:sldMkLst>
          <pc:docMk/>
          <pc:sldMk cId="245640686" sldId="297"/>
        </pc:sldMkLst>
      </pc:sldChg>
      <pc:sldChg chg="addSp delSp modSp">
        <pc:chgData name="Jeff Gallant" userId="25997235-6328-4fee-8f84-6a87050bf096" providerId="ADAL" clId="{EF35577D-4216-487D-B88B-35CE89F351A5}" dt="2019-11-08T14:59:22.990" v="2060" actId="20577"/>
        <pc:sldMkLst>
          <pc:docMk/>
          <pc:sldMk cId="250135455" sldId="298"/>
        </pc:sldMkLst>
        <pc:spChg chg="add mod">
          <ac:chgData name="Jeff Gallant" userId="25997235-6328-4fee-8f84-6a87050bf096" providerId="ADAL" clId="{EF35577D-4216-487D-B88B-35CE89F351A5}" dt="2019-11-08T14:59:22.990" v="2060" actId="20577"/>
          <ac:spMkLst>
            <pc:docMk/>
            <pc:sldMk cId="250135455" sldId="298"/>
            <ac:spMk id="2" creationId="{48471E34-F7FE-44B1-9C83-B9E2AD2C70AE}"/>
          </ac:spMkLst>
        </pc:spChg>
        <pc:spChg chg="mod">
          <ac:chgData name="Jeff Gallant" userId="25997235-6328-4fee-8f84-6a87050bf096" providerId="ADAL" clId="{EF35577D-4216-487D-B88B-35CE89F351A5}" dt="2019-11-08T14:59:16.225" v="2022" actId="14100"/>
          <ac:spMkLst>
            <pc:docMk/>
            <pc:sldMk cId="250135455" sldId="298"/>
            <ac:spMk id="4" creationId="{00000000-0000-0000-0000-000000000000}"/>
          </ac:spMkLst>
        </pc:spChg>
        <pc:spChg chg="del">
          <ac:chgData name="Jeff Gallant" userId="25997235-6328-4fee-8f84-6a87050bf096" providerId="ADAL" clId="{EF35577D-4216-487D-B88B-35CE89F351A5}" dt="2019-11-08T14:58:55.044" v="2018" actId="478"/>
          <ac:spMkLst>
            <pc:docMk/>
            <pc:sldMk cId="250135455" sldId="298"/>
            <ac:spMk id="5" creationId="{00000000-0000-0000-0000-000000000000}"/>
          </ac:spMkLst>
        </pc:spChg>
        <pc:picChg chg="mod">
          <ac:chgData name="Jeff Gallant" userId="25997235-6328-4fee-8f84-6a87050bf096" providerId="ADAL" clId="{EF35577D-4216-487D-B88B-35CE89F351A5}" dt="2019-11-08T14:58:59.357" v="2019" actId="14100"/>
          <ac:picMkLst>
            <pc:docMk/>
            <pc:sldMk cId="250135455" sldId="298"/>
            <ac:picMk id="3" creationId="{00000000-0000-0000-0000-000000000000}"/>
          </ac:picMkLst>
        </pc:picChg>
      </pc:sldChg>
      <pc:sldChg chg="del">
        <pc:chgData name="Jeff Gallant" userId="25997235-6328-4fee-8f84-6a87050bf096" providerId="ADAL" clId="{EF35577D-4216-487D-B88B-35CE89F351A5}" dt="2019-11-08T14:57:59.568" v="1953" actId="47"/>
        <pc:sldMkLst>
          <pc:docMk/>
          <pc:sldMk cId="2814792450" sldId="300"/>
        </pc:sldMkLst>
      </pc:sldChg>
      <pc:sldChg chg="addSp modSp mod setBg">
        <pc:chgData name="Jeff Gallant" userId="25997235-6328-4fee-8f84-6a87050bf096" providerId="ADAL" clId="{EF35577D-4216-487D-B88B-35CE89F351A5}" dt="2019-11-08T14:14:32.065" v="385"/>
        <pc:sldMkLst>
          <pc:docMk/>
          <pc:sldMk cId="3399718905" sldId="305"/>
        </pc:sldMkLst>
        <pc:spChg chg="mod ord">
          <ac:chgData name="Jeff Gallant" userId="25997235-6328-4fee-8f84-6a87050bf096" providerId="ADAL" clId="{EF35577D-4216-487D-B88B-35CE89F351A5}" dt="2019-11-08T14:14:32.065" v="385"/>
          <ac:spMkLst>
            <pc:docMk/>
            <pc:sldMk cId="3399718905" sldId="305"/>
            <ac:spMk id="2" creationId="{00000000-0000-0000-0000-000000000000}"/>
          </ac:spMkLst>
        </pc:spChg>
        <pc:spChg chg="mod">
          <ac:chgData name="Jeff Gallant" userId="25997235-6328-4fee-8f84-6a87050bf096" providerId="ADAL" clId="{EF35577D-4216-487D-B88B-35CE89F351A5}" dt="2019-11-08T14:14:29.738" v="384"/>
          <ac:spMkLst>
            <pc:docMk/>
            <pc:sldMk cId="3399718905" sldId="305"/>
            <ac:spMk id="3" creationId="{00000000-0000-0000-0000-000000000000}"/>
          </ac:spMkLst>
        </pc:spChg>
        <pc:spChg chg="add">
          <ac:chgData name="Jeff Gallant" userId="25997235-6328-4fee-8f84-6a87050bf096" providerId="ADAL" clId="{EF35577D-4216-487D-B88B-35CE89F351A5}" dt="2019-11-08T14:14:15.085" v="378" actId="26606"/>
          <ac:spMkLst>
            <pc:docMk/>
            <pc:sldMk cId="3399718905" sldId="305"/>
            <ac:spMk id="8" creationId="{5DB23C2B-2054-4D8B-9E98-9190F8E05EAD}"/>
          </ac:spMkLst>
        </pc:spChg>
        <pc:spChg chg="add">
          <ac:chgData name="Jeff Gallant" userId="25997235-6328-4fee-8f84-6a87050bf096" providerId="ADAL" clId="{EF35577D-4216-487D-B88B-35CE89F351A5}" dt="2019-11-08T14:14:15.085" v="378" actId="26606"/>
          <ac:spMkLst>
            <pc:docMk/>
            <pc:sldMk cId="3399718905" sldId="305"/>
            <ac:spMk id="10" creationId="{665C2FCD-09A4-4B4B-AA73-F330DFE91799}"/>
          </ac:spMkLst>
        </pc:spChg>
        <pc:spChg chg="add">
          <ac:chgData name="Jeff Gallant" userId="25997235-6328-4fee-8f84-6a87050bf096" providerId="ADAL" clId="{EF35577D-4216-487D-B88B-35CE89F351A5}" dt="2019-11-08T14:14:15.085" v="378" actId="26606"/>
          <ac:spMkLst>
            <pc:docMk/>
            <pc:sldMk cId="3399718905" sldId="305"/>
            <ac:spMk id="12" creationId="{8797B5BC-9873-45F9-97D6-298FB5AF08FF}"/>
          </ac:spMkLst>
        </pc:spChg>
      </pc:sldChg>
      <pc:sldChg chg="addSp modSp mod setBg">
        <pc:chgData name="Jeff Gallant" userId="25997235-6328-4fee-8f84-6a87050bf096" providerId="ADAL" clId="{EF35577D-4216-487D-B88B-35CE89F351A5}" dt="2019-11-08T15:06:01.728" v="2687" actId="20577"/>
        <pc:sldMkLst>
          <pc:docMk/>
          <pc:sldMk cId="3941940647" sldId="306"/>
        </pc:sldMkLst>
        <pc:spChg chg="mod ord">
          <ac:chgData name="Jeff Gallant" userId="25997235-6328-4fee-8f84-6a87050bf096" providerId="ADAL" clId="{EF35577D-4216-487D-B88B-35CE89F351A5}" dt="2019-11-08T14:13:35.840" v="332"/>
          <ac:spMkLst>
            <pc:docMk/>
            <pc:sldMk cId="3941940647" sldId="306"/>
            <ac:spMk id="2" creationId="{00000000-0000-0000-0000-000000000000}"/>
          </ac:spMkLst>
        </pc:spChg>
        <pc:spChg chg="mod">
          <ac:chgData name="Jeff Gallant" userId="25997235-6328-4fee-8f84-6a87050bf096" providerId="ADAL" clId="{EF35577D-4216-487D-B88B-35CE89F351A5}" dt="2019-11-08T15:06:01.728" v="2687" actId="20577"/>
          <ac:spMkLst>
            <pc:docMk/>
            <pc:sldMk cId="3941940647" sldId="306"/>
            <ac:spMk id="3" creationId="{00000000-0000-0000-0000-000000000000}"/>
          </ac:spMkLst>
        </pc:spChg>
        <pc:spChg chg="add">
          <ac:chgData name="Jeff Gallant" userId="25997235-6328-4fee-8f84-6a87050bf096" providerId="ADAL" clId="{EF35577D-4216-487D-B88B-35CE89F351A5}" dt="2019-11-08T14:13:16.712" v="324" actId="26606"/>
          <ac:spMkLst>
            <pc:docMk/>
            <pc:sldMk cId="3941940647" sldId="306"/>
            <ac:spMk id="8" creationId="{5DB23C2B-2054-4D8B-9E98-9190F8E05EAD}"/>
          </ac:spMkLst>
        </pc:spChg>
        <pc:spChg chg="add">
          <ac:chgData name="Jeff Gallant" userId="25997235-6328-4fee-8f84-6a87050bf096" providerId="ADAL" clId="{EF35577D-4216-487D-B88B-35CE89F351A5}" dt="2019-11-08T14:13:16.712" v="324" actId="26606"/>
          <ac:spMkLst>
            <pc:docMk/>
            <pc:sldMk cId="3941940647" sldId="306"/>
            <ac:spMk id="10" creationId="{665C2FCD-09A4-4B4B-AA73-F330DFE91799}"/>
          </ac:spMkLst>
        </pc:spChg>
        <pc:spChg chg="add">
          <ac:chgData name="Jeff Gallant" userId="25997235-6328-4fee-8f84-6a87050bf096" providerId="ADAL" clId="{EF35577D-4216-487D-B88B-35CE89F351A5}" dt="2019-11-08T14:13:16.712" v="324" actId="26606"/>
          <ac:spMkLst>
            <pc:docMk/>
            <pc:sldMk cId="3941940647" sldId="306"/>
            <ac:spMk id="12" creationId="{8797B5BC-9873-45F9-97D6-298FB5AF08FF}"/>
          </ac:spMkLst>
        </pc:spChg>
      </pc:sldChg>
      <pc:sldChg chg="modSp">
        <pc:chgData name="Jeff Gallant" userId="25997235-6328-4fee-8f84-6a87050bf096" providerId="ADAL" clId="{EF35577D-4216-487D-B88B-35CE89F351A5}" dt="2019-11-08T14:13:53.434" v="377" actId="20577"/>
        <pc:sldMkLst>
          <pc:docMk/>
          <pc:sldMk cId="333502264" sldId="307"/>
        </pc:sldMkLst>
        <pc:spChg chg="mod">
          <ac:chgData name="Jeff Gallant" userId="25997235-6328-4fee-8f84-6a87050bf096" providerId="ADAL" clId="{EF35577D-4216-487D-B88B-35CE89F351A5}" dt="2019-11-08T14:13:53.434" v="377" actId="20577"/>
          <ac:spMkLst>
            <pc:docMk/>
            <pc:sldMk cId="333502264" sldId="307"/>
            <ac:spMk id="2" creationId="{00000000-0000-0000-0000-000000000000}"/>
          </ac:spMkLst>
        </pc:spChg>
      </pc:sldChg>
      <pc:sldChg chg="addSp modSp mod setBg">
        <pc:chgData name="Jeff Gallant" userId="25997235-6328-4fee-8f84-6a87050bf096" providerId="ADAL" clId="{EF35577D-4216-487D-B88B-35CE89F351A5}" dt="2019-11-08T14:14:58.368" v="393" actId="403"/>
        <pc:sldMkLst>
          <pc:docMk/>
          <pc:sldMk cId="1314077874" sldId="309"/>
        </pc:sldMkLst>
        <pc:spChg chg="mod">
          <ac:chgData name="Jeff Gallant" userId="25997235-6328-4fee-8f84-6a87050bf096" providerId="ADAL" clId="{EF35577D-4216-487D-B88B-35CE89F351A5}" dt="2019-11-08T14:14:49.944" v="389" actId="26606"/>
          <ac:spMkLst>
            <pc:docMk/>
            <pc:sldMk cId="1314077874" sldId="309"/>
            <ac:spMk id="2" creationId="{00000000-0000-0000-0000-000000000000}"/>
          </ac:spMkLst>
        </pc:spChg>
        <pc:spChg chg="mod">
          <ac:chgData name="Jeff Gallant" userId="25997235-6328-4fee-8f84-6a87050bf096" providerId="ADAL" clId="{EF35577D-4216-487D-B88B-35CE89F351A5}" dt="2019-11-08T14:14:58.368" v="393" actId="403"/>
          <ac:spMkLst>
            <pc:docMk/>
            <pc:sldMk cId="1314077874" sldId="309"/>
            <ac:spMk id="3" creationId="{00000000-0000-0000-0000-000000000000}"/>
          </ac:spMkLst>
        </pc:spChg>
        <pc:spChg chg="add">
          <ac:chgData name="Jeff Gallant" userId="25997235-6328-4fee-8f84-6a87050bf096" providerId="ADAL" clId="{EF35577D-4216-487D-B88B-35CE89F351A5}" dt="2019-11-08T14:14:49.944" v="389" actId="26606"/>
          <ac:spMkLst>
            <pc:docMk/>
            <pc:sldMk cId="1314077874" sldId="309"/>
            <ac:spMk id="8" creationId="{5DB23C2B-2054-4D8B-9E98-9190F8E05EAD}"/>
          </ac:spMkLst>
        </pc:spChg>
        <pc:spChg chg="add">
          <ac:chgData name="Jeff Gallant" userId="25997235-6328-4fee-8f84-6a87050bf096" providerId="ADAL" clId="{EF35577D-4216-487D-B88B-35CE89F351A5}" dt="2019-11-08T14:14:49.944" v="389" actId="26606"/>
          <ac:spMkLst>
            <pc:docMk/>
            <pc:sldMk cId="1314077874" sldId="309"/>
            <ac:spMk id="10" creationId="{8797B5BC-9873-45F9-97D6-298FB5AF08FF}"/>
          </ac:spMkLst>
        </pc:spChg>
        <pc:spChg chg="add">
          <ac:chgData name="Jeff Gallant" userId="25997235-6328-4fee-8f84-6a87050bf096" providerId="ADAL" clId="{EF35577D-4216-487D-B88B-35CE89F351A5}" dt="2019-11-08T14:14:49.944" v="389" actId="26606"/>
          <ac:spMkLst>
            <pc:docMk/>
            <pc:sldMk cId="1314077874" sldId="309"/>
            <ac:spMk id="12" creationId="{665C2FCD-09A4-4B4B-AA73-F330DFE91799}"/>
          </ac:spMkLst>
        </pc:spChg>
      </pc:sldChg>
      <pc:sldChg chg="addSp modSp mod ord setBg">
        <pc:chgData name="Jeff Gallant" userId="25997235-6328-4fee-8f84-6a87050bf096" providerId="ADAL" clId="{EF35577D-4216-487D-B88B-35CE89F351A5}" dt="2019-11-08T15:07:19.380" v="2781"/>
        <pc:sldMkLst>
          <pc:docMk/>
          <pc:sldMk cId="1069017528" sldId="310"/>
        </pc:sldMkLst>
        <pc:spChg chg="mod ord">
          <ac:chgData name="Jeff Gallant" userId="25997235-6328-4fee-8f84-6a87050bf096" providerId="ADAL" clId="{EF35577D-4216-487D-B88B-35CE89F351A5}" dt="2019-11-08T14:18:28.998" v="883" actId="26606"/>
          <ac:spMkLst>
            <pc:docMk/>
            <pc:sldMk cId="1069017528" sldId="310"/>
            <ac:spMk id="2" creationId="{00000000-0000-0000-0000-000000000000}"/>
          </ac:spMkLst>
        </pc:spChg>
        <pc:spChg chg="mod">
          <ac:chgData name="Jeff Gallant" userId="25997235-6328-4fee-8f84-6a87050bf096" providerId="ADAL" clId="{EF35577D-4216-487D-B88B-35CE89F351A5}" dt="2019-11-08T15:07:12.619" v="2779" actId="20577"/>
          <ac:spMkLst>
            <pc:docMk/>
            <pc:sldMk cId="1069017528" sldId="310"/>
            <ac:spMk id="3" creationId="{00000000-0000-0000-0000-000000000000}"/>
          </ac:spMkLst>
        </pc:spChg>
        <pc:spChg chg="add">
          <ac:chgData name="Jeff Gallant" userId="25997235-6328-4fee-8f84-6a87050bf096" providerId="ADAL" clId="{EF35577D-4216-487D-B88B-35CE89F351A5}" dt="2019-11-08T14:18:28.998" v="883" actId="26606"/>
          <ac:spMkLst>
            <pc:docMk/>
            <pc:sldMk cId="1069017528" sldId="310"/>
            <ac:spMk id="8" creationId="{5DB23C2B-2054-4D8B-9E98-9190F8E05EAD}"/>
          </ac:spMkLst>
        </pc:spChg>
        <pc:spChg chg="add">
          <ac:chgData name="Jeff Gallant" userId="25997235-6328-4fee-8f84-6a87050bf096" providerId="ADAL" clId="{EF35577D-4216-487D-B88B-35CE89F351A5}" dt="2019-11-08T14:18:28.998" v="883" actId="26606"/>
          <ac:spMkLst>
            <pc:docMk/>
            <pc:sldMk cId="1069017528" sldId="310"/>
            <ac:spMk id="10" creationId="{665C2FCD-09A4-4B4B-AA73-F330DFE91799}"/>
          </ac:spMkLst>
        </pc:spChg>
        <pc:spChg chg="add">
          <ac:chgData name="Jeff Gallant" userId="25997235-6328-4fee-8f84-6a87050bf096" providerId="ADAL" clId="{EF35577D-4216-487D-B88B-35CE89F351A5}" dt="2019-11-08T14:18:28.998" v="883" actId="26606"/>
          <ac:spMkLst>
            <pc:docMk/>
            <pc:sldMk cId="1069017528" sldId="310"/>
            <ac:spMk id="12" creationId="{8797B5BC-9873-45F9-97D6-298FB5AF08FF}"/>
          </ac:spMkLst>
        </pc:spChg>
      </pc:sldChg>
      <pc:sldChg chg="addSp delSp modSp">
        <pc:chgData name="Jeff Gallant" userId="25997235-6328-4fee-8f84-6a87050bf096" providerId="ADAL" clId="{EF35577D-4216-487D-B88B-35CE89F351A5}" dt="2019-11-08T14:53:20.358" v="1484" actId="20577"/>
        <pc:sldMkLst>
          <pc:docMk/>
          <pc:sldMk cId="909496071" sldId="311"/>
        </pc:sldMkLst>
        <pc:spChg chg="mod">
          <ac:chgData name="Jeff Gallant" userId="25997235-6328-4fee-8f84-6a87050bf096" providerId="ADAL" clId="{EF35577D-4216-487D-B88B-35CE89F351A5}" dt="2019-11-08T14:53:20.358" v="1484" actId="20577"/>
          <ac:spMkLst>
            <pc:docMk/>
            <pc:sldMk cId="909496071" sldId="311"/>
            <ac:spMk id="2" creationId="{00000000-0000-0000-0000-000000000000}"/>
          </ac:spMkLst>
        </pc:spChg>
        <pc:picChg chg="add mod">
          <ac:chgData name="Jeff Gallant" userId="25997235-6328-4fee-8f84-6a87050bf096" providerId="ADAL" clId="{EF35577D-4216-487D-B88B-35CE89F351A5}" dt="2019-11-08T14:48:28.965" v="1257" actId="1076"/>
          <ac:picMkLst>
            <pc:docMk/>
            <pc:sldMk cId="909496071" sldId="311"/>
            <ac:picMk id="3" creationId="{7823A284-6B45-4C6B-B86E-F45B2FFE33B2}"/>
          </ac:picMkLst>
        </pc:picChg>
        <pc:picChg chg="del">
          <ac:chgData name="Jeff Gallant" userId="25997235-6328-4fee-8f84-6a87050bf096" providerId="ADAL" clId="{EF35577D-4216-487D-B88B-35CE89F351A5}" dt="2019-11-08T14:45:45.423" v="1255" actId="478"/>
          <ac:picMkLst>
            <pc:docMk/>
            <pc:sldMk cId="909496071" sldId="311"/>
            <ac:picMk id="4" creationId="{00000000-0000-0000-0000-000000000000}"/>
          </ac:picMkLst>
        </pc:picChg>
      </pc:sldChg>
      <pc:sldChg chg="addSp delSp modSp">
        <pc:chgData name="Jeff Gallant" userId="25997235-6328-4fee-8f84-6a87050bf096" providerId="ADAL" clId="{EF35577D-4216-487D-B88B-35CE89F351A5}" dt="2019-11-08T14:51:00.900" v="1299" actId="478"/>
        <pc:sldMkLst>
          <pc:docMk/>
          <pc:sldMk cId="2817173360" sldId="312"/>
        </pc:sldMkLst>
        <pc:spChg chg="mod">
          <ac:chgData name="Jeff Gallant" userId="25997235-6328-4fee-8f84-6a87050bf096" providerId="ADAL" clId="{EF35577D-4216-487D-B88B-35CE89F351A5}" dt="2019-11-08T14:50:52.735" v="1297" actId="20577"/>
          <ac:spMkLst>
            <pc:docMk/>
            <pc:sldMk cId="2817173360" sldId="312"/>
            <ac:spMk id="2" creationId="{00000000-0000-0000-0000-000000000000}"/>
          </ac:spMkLst>
        </pc:spChg>
        <pc:spChg chg="del">
          <ac:chgData name="Jeff Gallant" userId="25997235-6328-4fee-8f84-6a87050bf096" providerId="ADAL" clId="{EF35577D-4216-487D-B88B-35CE89F351A5}" dt="2019-11-08T14:50:57.130" v="1298" actId="478"/>
          <ac:spMkLst>
            <pc:docMk/>
            <pc:sldMk cId="2817173360" sldId="312"/>
            <ac:spMk id="3" creationId="{00000000-0000-0000-0000-000000000000}"/>
          </ac:spMkLst>
        </pc:spChg>
        <pc:spChg chg="mod">
          <ac:chgData name="Jeff Gallant" userId="25997235-6328-4fee-8f84-6a87050bf096" providerId="ADAL" clId="{EF35577D-4216-487D-B88B-35CE89F351A5}" dt="2019-11-08T14:49:06.162" v="1268" actId="1076"/>
          <ac:spMkLst>
            <pc:docMk/>
            <pc:sldMk cId="2817173360" sldId="312"/>
            <ac:spMk id="5" creationId="{00000000-0000-0000-0000-000000000000}"/>
          </ac:spMkLst>
        </pc:spChg>
        <pc:spChg chg="add del mod">
          <ac:chgData name="Jeff Gallant" userId="25997235-6328-4fee-8f84-6a87050bf096" providerId="ADAL" clId="{EF35577D-4216-487D-B88B-35CE89F351A5}" dt="2019-11-08T14:51:00.900" v="1299" actId="478"/>
          <ac:spMkLst>
            <pc:docMk/>
            <pc:sldMk cId="2817173360" sldId="312"/>
            <ac:spMk id="7" creationId="{008E6ED0-D240-4CE7-8DA9-B5CF648CE9FC}"/>
          </ac:spMkLst>
        </pc:spChg>
        <pc:picChg chg="mod">
          <ac:chgData name="Jeff Gallant" userId="25997235-6328-4fee-8f84-6a87050bf096" providerId="ADAL" clId="{EF35577D-4216-487D-B88B-35CE89F351A5}" dt="2019-11-08T14:49:03.465" v="1267" actId="1076"/>
          <ac:picMkLst>
            <pc:docMk/>
            <pc:sldMk cId="2817173360" sldId="312"/>
            <ac:picMk id="4" creationId="{00000000-0000-0000-0000-000000000000}"/>
          </ac:picMkLst>
        </pc:picChg>
      </pc:sldChg>
      <pc:sldChg chg="del">
        <pc:chgData name="Jeff Gallant" userId="25997235-6328-4fee-8f84-6a87050bf096" providerId="ADAL" clId="{EF35577D-4216-487D-B88B-35CE89F351A5}" dt="2019-11-08T14:38:45.910" v="1004" actId="47"/>
        <pc:sldMkLst>
          <pc:docMk/>
          <pc:sldMk cId="886334732" sldId="313"/>
        </pc:sldMkLst>
      </pc:sldChg>
      <pc:sldChg chg="addSp delSp modSp mod setBg">
        <pc:chgData name="Jeff Gallant" userId="25997235-6328-4fee-8f84-6a87050bf096" providerId="ADAL" clId="{EF35577D-4216-487D-B88B-35CE89F351A5}" dt="2019-11-08T14:40:00.268" v="1026" actId="404"/>
        <pc:sldMkLst>
          <pc:docMk/>
          <pc:sldMk cId="3188183743" sldId="315"/>
        </pc:sldMkLst>
        <pc:spChg chg="add mod">
          <ac:chgData name="Jeff Gallant" userId="25997235-6328-4fee-8f84-6a87050bf096" providerId="ADAL" clId="{EF35577D-4216-487D-B88B-35CE89F351A5}" dt="2019-11-08T14:39:54.326" v="1022" actId="26606"/>
          <ac:spMkLst>
            <pc:docMk/>
            <pc:sldMk cId="3188183743" sldId="315"/>
            <ac:spMk id="2" creationId="{A983B047-1759-4D86-B5EE-DA8211887316}"/>
          </ac:spMkLst>
        </pc:spChg>
        <pc:spChg chg="del mod">
          <ac:chgData name="Jeff Gallant" userId="25997235-6328-4fee-8f84-6a87050bf096" providerId="ADAL" clId="{EF35577D-4216-487D-B88B-35CE89F351A5}" dt="2019-11-08T14:39:34.786" v="1016"/>
          <ac:spMkLst>
            <pc:docMk/>
            <pc:sldMk cId="3188183743" sldId="315"/>
            <ac:spMk id="3" creationId="{00000000-0000-0000-0000-000000000000}"/>
          </ac:spMkLst>
        </pc:spChg>
        <pc:spChg chg="del mod">
          <ac:chgData name="Jeff Gallant" userId="25997235-6328-4fee-8f84-6a87050bf096" providerId="ADAL" clId="{EF35577D-4216-487D-B88B-35CE89F351A5}" dt="2019-11-08T14:39:10" v="1008" actId="478"/>
          <ac:spMkLst>
            <pc:docMk/>
            <pc:sldMk cId="3188183743" sldId="315"/>
            <ac:spMk id="4" creationId="{00000000-0000-0000-0000-000000000000}"/>
          </ac:spMkLst>
        </pc:spChg>
        <pc:spChg chg="add mod">
          <ac:chgData name="Jeff Gallant" userId="25997235-6328-4fee-8f84-6a87050bf096" providerId="ADAL" clId="{EF35577D-4216-487D-B88B-35CE89F351A5}" dt="2019-11-08T14:40:00.268" v="1026" actId="404"/>
          <ac:spMkLst>
            <pc:docMk/>
            <pc:sldMk cId="3188183743" sldId="315"/>
            <ac:spMk id="5" creationId="{FB744527-092A-4CA9-82CB-458FD1F6AAE2}"/>
          </ac:spMkLst>
        </pc:spChg>
        <pc:spChg chg="add">
          <ac:chgData name="Jeff Gallant" userId="25997235-6328-4fee-8f84-6a87050bf096" providerId="ADAL" clId="{EF35577D-4216-487D-B88B-35CE89F351A5}" dt="2019-11-08T14:39:54.326" v="1022" actId="26606"/>
          <ac:spMkLst>
            <pc:docMk/>
            <pc:sldMk cId="3188183743" sldId="315"/>
            <ac:spMk id="10" creationId="{5DB23C2B-2054-4D8B-9E98-9190F8E05EAD}"/>
          </ac:spMkLst>
        </pc:spChg>
        <pc:spChg chg="add">
          <ac:chgData name="Jeff Gallant" userId="25997235-6328-4fee-8f84-6a87050bf096" providerId="ADAL" clId="{EF35577D-4216-487D-B88B-35CE89F351A5}" dt="2019-11-08T14:39:54.326" v="1022" actId="26606"/>
          <ac:spMkLst>
            <pc:docMk/>
            <pc:sldMk cId="3188183743" sldId="315"/>
            <ac:spMk id="12" creationId="{8797B5BC-9873-45F9-97D6-298FB5AF08FF}"/>
          </ac:spMkLst>
        </pc:spChg>
        <pc:spChg chg="add">
          <ac:chgData name="Jeff Gallant" userId="25997235-6328-4fee-8f84-6a87050bf096" providerId="ADAL" clId="{EF35577D-4216-487D-B88B-35CE89F351A5}" dt="2019-11-08T14:39:54.326" v="1022" actId="26606"/>
          <ac:spMkLst>
            <pc:docMk/>
            <pc:sldMk cId="3188183743" sldId="315"/>
            <ac:spMk id="14" creationId="{665C2FCD-09A4-4B4B-AA73-F330DFE91799}"/>
          </ac:spMkLst>
        </pc:spChg>
      </pc:sldChg>
      <pc:sldChg chg="modSp">
        <pc:chgData name="Jeff Gallant" userId="25997235-6328-4fee-8f84-6a87050bf096" providerId="ADAL" clId="{EF35577D-4216-487D-B88B-35CE89F351A5}" dt="2019-11-08T15:00:25.520" v="2444" actId="962"/>
        <pc:sldMkLst>
          <pc:docMk/>
          <pc:sldMk cId="2199901601" sldId="316"/>
        </pc:sldMkLst>
        <pc:spChg chg="mod">
          <ac:chgData name="Jeff Gallant" userId="25997235-6328-4fee-8f84-6a87050bf096" providerId="ADAL" clId="{EF35577D-4216-487D-B88B-35CE89F351A5}" dt="2019-11-08T14:59:41.603" v="2126" actId="20577"/>
          <ac:spMkLst>
            <pc:docMk/>
            <pc:sldMk cId="2199901601" sldId="316"/>
            <ac:spMk id="4" creationId="{00000000-0000-0000-0000-000000000000}"/>
          </ac:spMkLst>
        </pc:spChg>
        <pc:picChg chg="mod">
          <ac:chgData name="Jeff Gallant" userId="25997235-6328-4fee-8f84-6a87050bf096" providerId="ADAL" clId="{EF35577D-4216-487D-B88B-35CE89F351A5}" dt="2019-11-08T15:00:25.520" v="2444" actId="962"/>
          <ac:picMkLst>
            <pc:docMk/>
            <pc:sldMk cId="2199901601" sldId="316"/>
            <ac:picMk id="2" creationId="{00000000-0000-0000-0000-000000000000}"/>
          </ac:picMkLst>
        </pc:picChg>
      </pc:sldChg>
      <pc:sldChg chg="addSp delSp modSp mod setBg setClrOvrMap">
        <pc:chgData name="Jeff Gallant" userId="25997235-6328-4fee-8f84-6a87050bf096" providerId="ADAL" clId="{EF35577D-4216-487D-B88B-35CE89F351A5}" dt="2019-11-08T15:01:36.451" v="2452" actId="1076"/>
        <pc:sldMkLst>
          <pc:docMk/>
          <pc:sldMk cId="3643599576" sldId="317"/>
        </pc:sldMkLst>
        <pc:spChg chg="mod">
          <ac:chgData name="Jeff Gallant" userId="25997235-6328-4fee-8f84-6a87050bf096" providerId="ADAL" clId="{EF35577D-4216-487D-B88B-35CE89F351A5}" dt="2019-11-08T15:01:33.825" v="2451" actId="1076"/>
          <ac:spMkLst>
            <pc:docMk/>
            <pc:sldMk cId="3643599576" sldId="317"/>
            <ac:spMk id="3" creationId="{00000000-0000-0000-0000-000000000000}"/>
          </ac:spMkLst>
        </pc:spChg>
        <pc:spChg chg="mod">
          <ac:chgData name="Jeff Gallant" userId="25997235-6328-4fee-8f84-6a87050bf096" providerId="ADAL" clId="{EF35577D-4216-487D-B88B-35CE89F351A5}" dt="2019-11-08T15:01:36.451" v="2452" actId="1076"/>
          <ac:spMkLst>
            <pc:docMk/>
            <pc:sldMk cId="3643599576" sldId="317"/>
            <ac:spMk id="4" creationId="{00000000-0000-0000-0000-000000000000}"/>
          </ac:spMkLst>
        </pc:spChg>
        <pc:spChg chg="add del">
          <ac:chgData name="Jeff Gallant" userId="25997235-6328-4fee-8f84-6a87050bf096" providerId="ADAL" clId="{EF35577D-4216-487D-B88B-35CE89F351A5}" dt="2019-11-08T15:00:58.778" v="2448" actId="26606"/>
          <ac:spMkLst>
            <pc:docMk/>
            <pc:sldMk cId="3643599576" sldId="317"/>
            <ac:spMk id="9" creationId="{5E58EE06-9B03-4D70-A63C-13660A9C8F39}"/>
          </ac:spMkLst>
        </pc:spChg>
        <pc:spChg chg="add del">
          <ac:chgData name="Jeff Gallant" userId="25997235-6328-4fee-8f84-6a87050bf096" providerId="ADAL" clId="{EF35577D-4216-487D-B88B-35CE89F351A5}" dt="2019-11-08T15:00:58.778" v="2448" actId="26606"/>
          <ac:spMkLst>
            <pc:docMk/>
            <pc:sldMk cId="3643599576" sldId="317"/>
            <ac:spMk id="11" creationId="{520A257B-6D54-40C8-8E37-BA113BEB881E}"/>
          </ac:spMkLst>
        </pc:spChg>
        <pc:spChg chg="add del">
          <ac:chgData name="Jeff Gallant" userId="25997235-6328-4fee-8f84-6a87050bf096" providerId="ADAL" clId="{EF35577D-4216-487D-B88B-35CE89F351A5}" dt="2019-11-08T15:00:58.778" v="2448" actId="26606"/>
          <ac:spMkLst>
            <pc:docMk/>
            <pc:sldMk cId="3643599576" sldId="317"/>
            <ac:spMk id="13" creationId="{EF92EDE9-7E29-473D-8499-DB2B58541039}"/>
          </ac:spMkLst>
        </pc:spChg>
        <pc:spChg chg="add">
          <ac:chgData name="Jeff Gallant" userId="25997235-6328-4fee-8f84-6a87050bf096" providerId="ADAL" clId="{EF35577D-4216-487D-B88B-35CE89F351A5}" dt="2019-11-08T15:00:58.778" v="2448" actId="26606"/>
          <ac:spMkLst>
            <pc:docMk/>
            <pc:sldMk cId="3643599576" sldId="317"/>
            <ac:spMk id="18" creationId="{57F231E5-F402-49E1-82B4-C762909ED227}"/>
          </ac:spMkLst>
        </pc:spChg>
        <pc:spChg chg="add">
          <ac:chgData name="Jeff Gallant" userId="25997235-6328-4fee-8f84-6a87050bf096" providerId="ADAL" clId="{EF35577D-4216-487D-B88B-35CE89F351A5}" dt="2019-11-08T15:00:58.778" v="2448" actId="26606"/>
          <ac:spMkLst>
            <pc:docMk/>
            <pc:sldMk cId="3643599576" sldId="317"/>
            <ac:spMk id="20" creationId="{6F0BA12B-74D1-4DB1-9A3F-C9BA27B81512}"/>
          </ac:spMkLst>
        </pc:spChg>
        <pc:spChg chg="add">
          <ac:chgData name="Jeff Gallant" userId="25997235-6328-4fee-8f84-6a87050bf096" providerId="ADAL" clId="{EF35577D-4216-487D-B88B-35CE89F351A5}" dt="2019-11-08T15:00:58.778" v="2448" actId="26606"/>
          <ac:spMkLst>
            <pc:docMk/>
            <pc:sldMk cId="3643599576" sldId="317"/>
            <ac:spMk id="22" creationId="{515FCC40-AA93-4D3B-90D0-69BC824EAD47}"/>
          </ac:spMkLst>
        </pc:spChg>
      </pc:sldChg>
      <pc:sldChg chg="del">
        <pc:chgData name="Jeff Gallant" userId="25997235-6328-4fee-8f84-6a87050bf096" providerId="ADAL" clId="{EF35577D-4216-487D-B88B-35CE89F351A5}" dt="2019-11-08T14:19:05.163" v="898" actId="47"/>
        <pc:sldMkLst>
          <pc:docMk/>
          <pc:sldMk cId="2380786189" sldId="318"/>
        </pc:sldMkLst>
      </pc:sldChg>
      <pc:sldChg chg="addSp modSp mod setBg">
        <pc:chgData name="Jeff Gallant" userId="25997235-6328-4fee-8f84-6a87050bf096" providerId="ADAL" clId="{EF35577D-4216-487D-B88B-35CE89F351A5}" dt="2019-11-08T14:12:57.091" v="318" actId="403"/>
        <pc:sldMkLst>
          <pc:docMk/>
          <pc:sldMk cId="697484329" sldId="319"/>
        </pc:sldMkLst>
        <pc:spChg chg="mod ord">
          <ac:chgData name="Jeff Gallant" userId="25997235-6328-4fee-8f84-6a87050bf096" providerId="ADAL" clId="{EF35577D-4216-487D-B88B-35CE89F351A5}" dt="2019-11-08T14:12:49.893" v="314" actId="26606"/>
          <ac:spMkLst>
            <pc:docMk/>
            <pc:sldMk cId="697484329" sldId="319"/>
            <ac:spMk id="2" creationId="{00000000-0000-0000-0000-000000000000}"/>
          </ac:spMkLst>
        </pc:spChg>
        <pc:spChg chg="mod">
          <ac:chgData name="Jeff Gallant" userId="25997235-6328-4fee-8f84-6a87050bf096" providerId="ADAL" clId="{EF35577D-4216-487D-B88B-35CE89F351A5}" dt="2019-11-08T14:12:57.091" v="318" actId="403"/>
          <ac:spMkLst>
            <pc:docMk/>
            <pc:sldMk cId="697484329" sldId="319"/>
            <ac:spMk id="3" creationId="{00000000-0000-0000-0000-000000000000}"/>
          </ac:spMkLst>
        </pc:spChg>
        <pc:spChg chg="add">
          <ac:chgData name="Jeff Gallant" userId="25997235-6328-4fee-8f84-6a87050bf096" providerId="ADAL" clId="{EF35577D-4216-487D-B88B-35CE89F351A5}" dt="2019-11-08T14:12:49.893" v="314" actId="26606"/>
          <ac:spMkLst>
            <pc:docMk/>
            <pc:sldMk cId="697484329" sldId="319"/>
            <ac:spMk id="8" creationId="{5DB23C2B-2054-4D8B-9E98-9190F8E05EAD}"/>
          </ac:spMkLst>
        </pc:spChg>
        <pc:spChg chg="add">
          <ac:chgData name="Jeff Gallant" userId="25997235-6328-4fee-8f84-6a87050bf096" providerId="ADAL" clId="{EF35577D-4216-487D-B88B-35CE89F351A5}" dt="2019-11-08T14:12:49.893" v="314" actId="26606"/>
          <ac:spMkLst>
            <pc:docMk/>
            <pc:sldMk cId="697484329" sldId="319"/>
            <ac:spMk id="10" creationId="{665C2FCD-09A4-4B4B-AA73-F330DFE91799}"/>
          </ac:spMkLst>
        </pc:spChg>
        <pc:spChg chg="add">
          <ac:chgData name="Jeff Gallant" userId="25997235-6328-4fee-8f84-6a87050bf096" providerId="ADAL" clId="{EF35577D-4216-487D-B88B-35CE89F351A5}" dt="2019-11-08T14:12:49.893" v="314" actId="26606"/>
          <ac:spMkLst>
            <pc:docMk/>
            <pc:sldMk cId="697484329" sldId="319"/>
            <ac:spMk id="12" creationId="{8797B5BC-9873-45F9-97D6-298FB5AF08FF}"/>
          </ac:spMkLst>
        </pc:spChg>
      </pc:sldChg>
      <pc:sldChg chg="addSp delSp modSp mod setBg">
        <pc:chgData name="Jeff Gallant" userId="25997235-6328-4fee-8f84-6a87050bf096" providerId="ADAL" clId="{EF35577D-4216-487D-B88B-35CE89F351A5}" dt="2019-11-08T14:15:33.152" v="407" actId="6549"/>
        <pc:sldMkLst>
          <pc:docMk/>
          <pc:sldMk cId="478236418" sldId="321"/>
        </pc:sldMkLst>
        <pc:spChg chg="mod ord">
          <ac:chgData name="Jeff Gallant" userId="25997235-6328-4fee-8f84-6a87050bf096" providerId="ADAL" clId="{EF35577D-4216-487D-B88B-35CE89F351A5}" dt="2019-11-08T14:15:15.724" v="399" actId="26606"/>
          <ac:spMkLst>
            <pc:docMk/>
            <pc:sldMk cId="478236418" sldId="321"/>
            <ac:spMk id="2" creationId="{00000000-0000-0000-0000-000000000000}"/>
          </ac:spMkLst>
        </pc:spChg>
        <pc:spChg chg="mod">
          <ac:chgData name="Jeff Gallant" userId="25997235-6328-4fee-8f84-6a87050bf096" providerId="ADAL" clId="{EF35577D-4216-487D-B88B-35CE89F351A5}" dt="2019-11-08T14:15:33.152" v="407" actId="6549"/>
          <ac:spMkLst>
            <pc:docMk/>
            <pc:sldMk cId="478236418" sldId="321"/>
            <ac:spMk id="3" creationId="{00000000-0000-0000-0000-000000000000}"/>
          </ac:spMkLst>
        </pc:spChg>
        <pc:spChg chg="add del">
          <ac:chgData name="Jeff Gallant" userId="25997235-6328-4fee-8f84-6a87050bf096" providerId="ADAL" clId="{EF35577D-4216-487D-B88B-35CE89F351A5}" dt="2019-11-08T14:15:15.724" v="399" actId="26606"/>
          <ac:spMkLst>
            <pc:docMk/>
            <pc:sldMk cId="478236418" sldId="321"/>
            <ac:spMk id="8" creationId="{5DB23C2B-2054-4D8B-9E98-9190F8E05EAD}"/>
          </ac:spMkLst>
        </pc:spChg>
        <pc:spChg chg="add del">
          <ac:chgData name="Jeff Gallant" userId="25997235-6328-4fee-8f84-6a87050bf096" providerId="ADAL" clId="{EF35577D-4216-487D-B88B-35CE89F351A5}" dt="2019-11-08T14:15:15.724" v="399" actId="26606"/>
          <ac:spMkLst>
            <pc:docMk/>
            <pc:sldMk cId="478236418" sldId="321"/>
            <ac:spMk id="10" creationId="{8797B5BC-9873-45F9-97D6-298FB5AF08FF}"/>
          </ac:spMkLst>
        </pc:spChg>
        <pc:spChg chg="add del">
          <ac:chgData name="Jeff Gallant" userId="25997235-6328-4fee-8f84-6a87050bf096" providerId="ADAL" clId="{EF35577D-4216-487D-B88B-35CE89F351A5}" dt="2019-11-08T14:15:15.724" v="399" actId="26606"/>
          <ac:spMkLst>
            <pc:docMk/>
            <pc:sldMk cId="478236418" sldId="321"/>
            <ac:spMk id="12" creationId="{665C2FCD-09A4-4B4B-AA73-F330DFE91799}"/>
          </ac:spMkLst>
        </pc:spChg>
        <pc:spChg chg="add">
          <ac:chgData name="Jeff Gallant" userId="25997235-6328-4fee-8f84-6a87050bf096" providerId="ADAL" clId="{EF35577D-4216-487D-B88B-35CE89F351A5}" dt="2019-11-08T14:15:15.724" v="399" actId="26606"/>
          <ac:spMkLst>
            <pc:docMk/>
            <pc:sldMk cId="478236418" sldId="321"/>
            <ac:spMk id="17" creationId="{5DB23C2B-2054-4D8B-9E98-9190F8E05EAD}"/>
          </ac:spMkLst>
        </pc:spChg>
        <pc:spChg chg="add">
          <ac:chgData name="Jeff Gallant" userId="25997235-6328-4fee-8f84-6a87050bf096" providerId="ADAL" clId="{EF35577D-4216-487D-B88B-35CE89F351A5}" dt="2019-11-08T14:15:15.724" v="399" actId="26606"/>
          <ac:spMkLst>
            <pc:docMk/>
            <pc:sldMk cId="478236418" sldId="321"/>
            <ac:spMk id="19" creationId="{665C2FCD-09A4-4B4B-AA73-F330DFE91799}"/>
          </ac:spMkLst>
        </pc:spChg>
        <pc:spChg chg="add">
          <ac:chgData name="Jeff Gallant" userId="25997235-6328-4fee-8f84-6a87050bf096" providerId="ADAL" clId="{EF35577D-4216-487D-B88B-35CE89F351A5}" dt="2019-11-08T14:15:15.724" v="399" actId="26606"/>
          <ac:spMkLst>
            <pc:docMk/>
            <pc:sldMk cId="478236418" sldId="321"/>
            <ac:spMk id="21" creationId="{8797B5BC-9873-45F9-97D6-298FB5AF08FF}"/>
          </ac:spMkLst>
        </pc:spChg>
      </pc:sldChg>
      <pc:sldChg chg="addSp delSp modSp add">
        <pc:chgData name="Jeff Gallant" userId="25997235-6328-4fee-8f84-6a87050bf096" providerId="ADAL" clId="{EF35577D-4216-487D-B88B-35CE89F351A5}" dt="2019-11-08T15:06:23.896" v="2688" actId="6549"/>
        <pc:sldMkLst>
          <pc:docMk/>
          <pc:sldMk cId="2401293552" sldId="322"/>
        </pc:sldMkLst>
        <pc:spChg chg="mod">
          <ac:chgData name="Jeff Gallant" userId="25997235-6328-4fee-8f84-6a87050bf096" providerId="ADAL" clId="{EF35577D-4216-487D-B88B-35CE89F351A5}" dt="2019-11-08T14:18:01.266" v="856" actId="20577"/>
          <ac:spMkLst>
            <pc:docMk/>
            <pc:sldMk cId="2401293552" sldId="322"/>
            <ac:spMk id="2" creationId="{00000000-0000-0000-0000-000000000000}"/>
          </ac:spMkLst>
        </pc:spChg>
        <pc:spChg chg="mod ord">
          <ac:chgData name="Jeff Gallant" userId="25997235-6328-4fee-8f84-6a87050bf096" providerId="ADAL" clId="{EF35577D-4216-487D-B88B-35CE89F351A5}" dt="2019-11-08T15:06:23.896" v="2688" actId="6549"/>
          <ac:spMkLst>
            <pc:docMk/>
            <pc:sldMk cId="2401293552" sldId="322"/>
            <ac:spMk id="3" creationId="{00000000-0000-0000-0000-000000000000}"/>
          </ac:spMkLst>
        </pc:spChg>
        <pc:spChg chg="del">
          <ac:chgData name="Jeff Gallant" userId="25997235-6328-4fee-8f84-6a87050bf096" providerId="ADAL" clId="{EF35577D-4216-487D-B88B-35CE89F351A5}" dt="2019-11-08T14:15:43.152" v="409" actId="26606"/>
          <ac:spMkLst>
            <pc:docMk/>
            <pc:sldMk cId="2401293552" sldId="322"/>
            <ac:spMk id="17" creationId="{5DB23C2B-2054-4D8B-9E98-9190F8E05EAD}"/>
          </ac:spMkLst>
        </pc:spChg>
        <pc:spChg chg="del">
          <ac:chgData name="Jeff Gallant" userId="25997235-6328-4fee-8f84-6a87050bf096" providerId="ADAL" clId="{EF35577D-4216-487D-B88B-35CE89F351A5}" dt="2019-11-08T14:15:43.152" v="409" actId="26606"/>
          <ac:spMkLst>
            <pc:docMk/>
            <pc:sldMk cId="2401293552" sldId="322"/>
            <ac:spMk id="19" creationId="{665C2FCD-09A4-4B4B-AA73-F330DFE91799}"/>
          </ac:spMkLst>
        </pc:spChg>
        <pc:spChg chg="del">
          <ac:chgData name="Jeff Gallant" userId="25997235-6328-4fee-8f84-6a87050bf096" providerId="ADAL" clId="{EF35577D-4216-487D-B88B-35CE89F351A5}" dt="2019-11-08T14:15:43.152" v="409" actId="26606"/>
          <ac:spMkLst>
            <pc:docMk/>
            <pc:sldMk cId="2401293552" sldId="322"/>
            <ac:spMk id="21" creationId="{8797B5BC-9873-45F9-97D6-298FB5AF08FF}"/>
          </ac:spMkLst>
        </pc:spChg>
        <pc:spChg chg="add">
          <ac:chgData name="Jeff Gallant" userId="25997235-6328-4fee-8f84-6a87050bf096" providerId="ADAL" clId="{EF35577D-4216-487D-B88B-35CE89F351A5}" dt="2019-11-08T14:15:43.152" v="409" actId="26606"/>
          <ac:spMkLst>
            <pc:docMk/>
            <pc:sldMk cId="2401293552" sldId="322"/>
            <ac:spMk id="26" creationId="{5DB23C2B-2054-4D8B-9E98-9190F8E05EAD}"/>
          </ac:spMkLst>
        </pc:spChg>
        <pc:spChg chg="add">
          <ac:chgData name="Jeff Gallant" userId="25997235-6328-4fee-8f84-6a87050bf096" providerId="ADAL" clId="{EF35577D-4216-487D-B88B-35CE89F351A5}" dt="2019-11-08T14:15:43.152" v="409" actId="26606"/>
          <ac:spMkLst>
            <pc:docMk/>
            <pc:sldMk cId="2401293552" sldId="322"/>
            <ac:spMk id="28" creationId="{8797B5BC-9873-45F9-97D6-298FB5AF08FF}"/>
          </ac:spMkLst>
        </pc:spChg>
        <pc:spChg chg="add">
          <ac:chgData name="Jeff Gallant" userId="25997235-6328-4fee-8f84-6a87050bf096" providerId="ADAL" clId="{EF35577D-4216-487D-B88B-35CE89F351A5}" dt="2019-11-08T14:15:43.152" v="409" actId="26606"/>
          <ac:spMkLst>
            <pc:docMk/>
            <pc:sldMk cId="2401293552" sldId="322"/>
            <ac:spMk id="30" creationId="{665C2FCD-09A4-4B4B-AA73-F330DFE91799}"/>
          </ac:spMkLst>
        </pc:spChg>
      </pc:sldChg>
      <pc:sldChg chg="delSp add del setBg delDesignElem">
        <pc:chgData name="Jeff Gallant" userId="25997235-6328-4fee-8f84-6a87050bf096" providerId="ADAL" clId="{EF35577D-4216-487D-B88B-35CE89F351A5}" dt="2019-11-08T14:43:10.858" v="1045" actId="47"/>
        <pc:sldMkLst>
          <pc:docMk/>
          <pc:sldMk cId="1836643764" sldId="323"/>
        </pc:sldMkLst>
        <pc:spChg chg="del">
          <ac:chgData name="Jeff Gallant" userId="25997235-6328-4fee-8f84-6a87050bf096" providerId="ADAL" clId="{EF35577D-4216-487D-B88B-35CE89F351A5}" dt="2019-11-08T14:43:05.194" v="1042"/>
          <ac:spMkLst>
            <pc:docMk/>
            <pc:sldMk cId="1836643764" sldId="323"/>
            <ac:spMk id="15" creationId="{2F4AD318-2FB6-4C6E-931E-58E404FA18CD}"/>
          </ac:spMkLst>
        </pc:spChg>
        <pc:spChg chg="del">
          <ac:chgData name="Jeff Gallant" userId="25997235-6328-4fee-8f84-6a87050bf096" providerId="ADAL" clId="{EF35577D-4216-487D-B88B-35CE89F351A5}" dt="2019-11-08T14:43:05.194" v="1042"/>
          <ac:spMkLst>
            <pc:docMk/>
            <pc:sldMk cId="1836643764" sldId="323"/>
            <ac:spMk id="16" creationId="{1A118E35-1CBF-4863-8497-F4DF1A166D2D}"/>
          </ac:spMkLst>
        </pc:spChg>
        <pc:spChg chg="del">
          <ac:chgData name="Jeff Gallant" userId="25997235-6328-4fee-8f84-6a87050bf096" providerId="ADAL" clId="{EF35577D-4216-487D-B88B-35CE89F351A5}" dt="2019-11-08T14:43:05.194" v="1042"/>
          <ac:spMkLst>
            <pc:docMk/>
            <pc:sldMk cId="1836643764" sldId="323"/>
            <ac:spMk id="17" creationId="{6E187274-5DC2-4BE0-AF99-925D6D973550}"/>
          </ac:spMkLst>
        </pc:spChg>
      </pc:sldChg>
      <pc:sldChg chg="addSp delSp modSp add mod setBg delDesignElem">
        <pc:chgData name="Jeff Gallant" userId="25997235-6328-4fee-8f84-6a87050bf096" providerId="ADAL" clId="{EF35577D-4216-487D-B88B-35CE89F351A5}" dt="2019-11-08T14:44:01.589" v="1200" actId="20577"/>
        <pc:sldMkLst>
          <pc:docMk/>
          <pc:sldMk cId="1407781340" sldId="324"/>
        </pc:sldMkLst>
        <pc:spChg chg="add del mod">
          <ac:chgData name="Jeff Gallant" userId="25997235-6328-4fee-8f84-6a87050bf096" providerId="ADAL" clId="{EF35577D-4216-487D-B88B-35CE89F351A5}" dt="2019-11-08T14:43:53.423" v="1199" actId="478"/>
          <ac:spMkLst>
            <pc:docMk/>
            <pc:sldMk cId="1407781340" sldId="324"/>
            <ac:spMk id="2" creationId="{35FEDF31-E1D8-4570-AF2A-6795ACEE12BE}"/>
          </ac:spMkLst>
        </pc:spChg>
        <pc:spChg chg="mod">
          <ac:chgData name="Jeff Gallant" userId="25997235-6328-4fee-8f84-6a87050bf096" providerId="ADAL" clId="{EF35577D-4216-487D-B88B-35CE89F351A5}" dt="2019-11-08T14:44:01.589" v="1200" actId="20577"/>
          <ac:spMkLst>
            <pc:docMk/>
            <pc:sldMk cId="1407781340" sldId="324"/>
            <ac:spMk id="4" creationId="{00000000-0000-0000-0000-000000000000}"/>
          </ac:spMkLst>
        </pc:spChg>
        <pc:spChg chg="add">
          <ac:chgData name="Jeff Gallant" userId="25997235-6328-4fee-8f84-6a87050bf096" providerId="ADAL" clId="{EF35577D-4216-487D-B88B-35CE89F351A5}" dt="2019-11-08T14:43:38.142" v="1138" actId="26606"/>
          <ac:spMkLst>
            <pc:docMk/>
            <pc:sldMk cId="1407781340" sldId="324"/>
            <ac:spMk id="9" creationId="{2F4AD318-2FB6-4C6E-931E-58E404FA18CD}"/>
          </ac:spMkLst>
        </pc:spChg>
        <pc:spChg chg="add">
          <ac:chgData name="Jeff Gallant" userId="25997235-6328-4fee-8f84-6a87050bf096" providerId="ADAL" clId="{EF35577D-4216-487D-B88B-35CE89F351A5}" dt="2019-11-08T14:43:38.142" v="1138" actId="26606"/>
          <ac:spMkLst>
            <pc:docMk/>
            <pc:sldMk cId="1407781340" sldId="324"/>
            <ac:spMk id="11" creationId="{1A118E35-1CBF-4863-8497-F4DF1A166D2D}"/>
          </ac:spMkLst>
        </pc:spChg>
        <pc:spChg chg="add">
          <ac:chgData name="Jeff Gallant" userId="25997235-6328-4fee-8f84-6a87050bf096" providerId="ADAL" clId="{EF35577D-4216-487D-B88B-35CE89F351A5}" dt="2019-11-08T14:43:38.142" v="1138" actId="26606"/>
          <ac:spMkLst>
            <pc:docMk/>
            <pc:sldMk cId="1407781340" sldId="324"/>
            <ac:spMk id="13" creationId="{6E187274-5DC2-4BE0-AF99-925D6D973550}"/>
          </ac:spMkLst>
        </pc:spChg>
        <pc:spChg chg="del">
          <ac:chgData name="Jeff Gallant" userId="25997235-6328-4fee-8f84-6a87050bf096" providerId="ADAL" clId="{EF35577D-4216-487D-B88B-35CE89F351A5}" dt="2019-11-08T14:43:09.570" v="1044"/>
          <ac:spMkLst>
            <pc:docMk/>
            <pc:sldMk cId="1407781340" sldId="324"/>
            <ac:spMk id="15" creationId="{2F4AD318-2FB6-4C6E-931E-58E404FA18CD}"/>
          </ac:spMkLst>
        </pc:spChg>
        <pc:spChg chg="del">
          <ac:chgData name="Jeff Gallant" userId="25997235-6328-4fee-8f84-6a87050bf096" providerId="ADAL" clId="{EF35577D-4216-487D-B88B-35CE89F351A5}" dt="2019-11-08T14:43:09.570" v="1044"/>
          <ac:spMkLst>
            <pc:docMk/>
            <pc:sldMk cId="1407781340" sldId="324"/>
            <ac:spMk id="16" creationId="{1A118E35-1CBF-4863-8497-F4DF1A166D2D}"/>
          </ac:spMkLst>
        </pc:spChg>
        <pc:spChg chg="del">
          <ac:chgData name="Jeff Gallant" userId="25997235-6328-4fee-8f84-6a87050bf096" providerId="ADAL" clId="{EF35577D-4216-487D-B88B-35CE89F351A5}" dt="2019-11-08T14:43:09.570" v="1044"/>
          <ac:spMkLst>
            <pc:docMk/>
            <pc:sldMk cId="1407781340" sldId="324"/>
            <ac:spMk id="17" creationId="{6E187274-5DC2-4BE0-AF99-925D6D973550}"/>
          </ac:spMkLst>
        </pc:spChg>
      </pc:sldChg>
      <pc:sldChg chg="addSp delSp modSp add mod setBg">
        <pc:chgData name="Jeff Gallant" userId="25997235-6328-4fee-8f84-6a87050bf096" providerId="ADAL" clId="{EF35577D-4216-487D-B88B-35CE89F351A5}" dt="2019-11-08T15:09:03.242" v="2821" actId="20577"/>
        <pc:sldMkLst>
          <pc:docMk/>
          <pc:sldMk cId="3211063303" sldId="325"/>
        </pc:sldMkLst>
        <pc:spChg chg="del">
          <ac:chgData name="Jeff Gallant" userId="25997235-6328-4fee-8f84-6a87050bf096" providerId="ADAL" clId="{EF35577D-4216-487D-B88B-35CE89F351A5}" dt="2019-11-08T15:05:24.584" v="2613"/>
          <ac:spMkLst>
            <pc:docMk/>
            <pc:sldMk cId="3211063303" sldId="325"/>
            <ac:spMk id="2" creationId="{1478B8DA-E422-4226-A623-09683F03FB74}"/>
          </ac:spMkLst>
        </pc:spChg>
        <pc:spChg chg="del">
          <ac:chgData name="Jeff Gallant" userId="25997235-6328-4fee-8f84-6a87050bf096" providerId="ADAL" clId="{EF35577D-4216-487D-B88B-35CE89F351A5}" dt="2019-11-08T15:05:24.584" v="2613"/>
          <ac:spMkLst>
            <pc:docMk/>
            <pc:sldMk cId="3211063303" sldId="325"/>
            <ac:spMk id="3" creationId="{621B8E14-9BB1-4165-A568-4990737247BC}"/>
          </ac:spMkLst>
        </pc:spChg>
        <pc:spChg chg="add mod">
          <ac:chgData name="Jeff Gallant" userId="25997235-6328-4fee-8f84-6a87050bf096" providerId="ADAL" clId="{EF35577D-4216-487D-B88B-35CE89F351A5}" dt="2019-11-08T15:09:03.242" v="2821" actId="20577"/>
          <ac:spMkLst>
            <pc:docMk/>
            <pc:sldMk cId="3211063303" sldId="325"/>
            <ac:spMk id="4" creationId="{4E052958-7138-4819-A845-3E27DE9F84F0}"/>
          </ac:spMkLst>
        </pc:spChg>
        <pc:spChg chg="add del mod">
          <ac:chgData name="Jeff Gallant" userId="25997235-6328-4fee-8f84-6a87050bf096" providerId="ADAL" clId="{EF35577D-4216-487D-B88B-35CE89F351A5}" dt="2019-11-08T15:05:42.030" v="2683" actId="478"/>
          <ac:spMkLst>
            <pc:docMk/>
            <pc:sldMk cId="3211063303" sldId="325"/>
            <ac:spMk id="5" creationId="{325B001F-042E-4B50-97B8-B0F5BD65A6E4}"/>
          </ac:spMkLst>
        </pc:spChg>
        <pc:spChg chg="add">
          <ac:chgData name="Jeff Gallant" userId="25997235-6328-4fee-8f84-6a87050bf096" providerId="ADAL" clId="{EF35577D-4216-487D-B88B-35CE89F351A5}" dt="2019-11-08T15:05:38.661" v="2682" actId="26606"/>
          <ac:spMkLst>
            <pc:docMk/>
            <pc:sldMk cId="3211063303" sldId="325"/>
            <ac:spMk id="10" creationId="{2F4AD318-2FB6-4C6E-931E-58E404FA18CD}"/>
          </ac:spMkLst>
        </pc:spChg>
        <pc:spChg chg="add">
          <ac:chgData name="Jeff Gallant" userId="25997235-6328-4fee-8f84-6a87050bf096" providerId="ADAL" clId="{EF35577D-4216-487D-B88B-35CE89F351A5}" dt="2019-11-08T15:05:38.661" v="2682" actId="26606"/>
          <ac:spMkLst>
            <pc:docMk/>
            <pc:sldMk cId="3211063303" sldId="325"/>
            <ac:spMk id="12" creationId="{1A118E35-1CBF-4863-8497-F4DF1A166D2D}"/>
          </ac:spMkLst>
        </pc:spChg>
        <pc:spChg chg="add">
          <ac:chgData name="Jeff Gallant" userId="25997235-6328-4fee-8f84-6a87050bf096" providerId="ADAL" clId="{EF35577D-4216-487D-B88B-35CE89F351A5}" dt="2019-11-08T15:05:38.661" v="2682" actId="26606"/>
          <ac:spMkLst>
            <pc:docMk/>
            <pc:sldMk cId="3211063303" sldId="325"/>
            <ac:spMk id="14" creationId="{6E187274-5DC2-4BE0-AF99-925D6D973550}"/>
          </ac:spMkLst>
        </pc:spChg>
      </pc:sldChg>
      <pc:sldChg chg="addSp delSp modSp add mod setBg delDesignElem">
        <pc:chgData name="Jeff Gallant" userId="25997235-6328-4fee-8f84-6a87050bf096" providerId="ADAL" clId="{EF35577D-4216-487D-B88B-35CE89F351A5}" dt="2019-11-08T15:08:59.838" v="2820" actId="20577"/>
        <pc:sldMkLst>
          <pc:docMk/>
          <pc:sldMk cId="3006579242" sldId="326"/>
        </pc:sldMkLst>
        <pc:spChg chg="add del mod">
          <ac:chgData name="Jeff Gallant" userId="25997235-6328-4fee-8f84-6a87050bf096" providerId="ADAL" clId="{EF35577D-4216-487D-B88B-35CE89F351A5}" dt="2019-11-08T15:07:00.577" v="2752" actId="478"/>
          <ac:spMkLst>
            <pc:docMk/>
            <pc:sldMk cId="3006579242" sldId="326"/>
            <ac:spMk id="2" creationId="{25D5679F-DA30-4CC5-8847-FF58A6310ECE}"/>
          </ac:spMkLst>
        </pc:spChg>
        <pc:spChg chg="mod">
          <ac:chgData name="Jeff Gallant" userId="25997235-6328-4fee-8f84-6a87050bf096" providerId="ADAL" clId="{EF35577D-4216-487D-B88B-35CE89F351A5}" dt="2019-11-08T15:08:59.838" v="2820" actId="20577"/>
          <ac:spMkLst>
            <pc:docMk/>
            <pc:sldMk cId="3006579242" sldId="326"/>
            <ac:spMk id="4" creationId="{4E052958-7138-4819-A845-3E27DE9F84F0}"/>
          </ac:spMkLst>
        </pc:spChg>
        <pc:spChg chg="add">
          <ac:chgData name="Jeff Gallant" userId="25997235-6328-4fee-8f84-6a87050bf096" providerId="ADAL" clId="{EF35577D-4216-487D-B88B-35CE89F351A5}" dt="2019-11-08T15:06:57.752" v="2751" actId="26606"/>
          <ac:spMkLst>
            <pc:docMk/>
            <pc:sldMk cId="3006579242" sldId="326"/>
            <ac:spMk id="9" creationId="{2F4AD318-2FB6-4C6E-931E-58E404FA18CD}"/>
          </ac:spMkLst>
        </pc:spChg>
        <pc:spChg chg="del">
          <ac:chgData name="Jeff Gallant" userId="25997235-6328-4fee-8f84-6a87050bf096" providerId="ADAL" clId="{EF35577D-4216-487D-B88B-35CE89F351A5}" dt="2019-11-08T15:06:37.003" v="2690"/>
          <ac:spMkLst>
            <pc:docMk/>
            <pc:sldMk cId="3006579242" sldId="326"/>
            <ac:spMk id="10" creationId="{2F4AD318-2FB6-4C6E-931E-58E404FA18CD}"/>
          </ac:spMkLst>
        </pc:spChg>
        <pc:spChg chg="add">
          <ac:chgData name="Jeff Gallant" userId="25997235-6328-4fee-8f84-6a87050bf096" providerId="ADAL" clId="{EF35577D-4216-487D-B88B-35CE89F351A5}" dt="2019-11-08T15:06:57.752" v="2751" actId="26606"/>
          <ac:spMkLst>
            <pc:docMk/>
            <pc:sldMk cId="3006579242" sldId="326"/>
            <ac:spMk id="11" creationId="{1A118E35-1CBF-4863-8497-F4DF1A166D2D}"/>
          </ac:spMkLst>
        </pc:spChg>
        <pc:spChg chg="del">
          <ac:chgData name="Jeff Gallant" userId="25997235-6328-4fee-8f84-6a87050bf096" providerId="ADAL" clId="{EF35577D-4216-487D-B88B-35CE89F351A5}" dt="2019-11-08T15:06:37.003" v="2690"/>
          <ac:spMkLst>
            <pc:docMk/>
            <pc:sldMk cId="3006579242" sldId="326"/>
            <ac:spMk id="12" creationId="{1A118E35-1CBF-4863-8497-F4DF1A166D2D}"/>
          </ac:spMkLst>
        </pc:spChg>
        <pc:spChg chg="add">
          <ac:chgData name="Jeff Gallant" userId="25997235-6328-4fee-8f84-6a87050bf096" providerId="ADAL" clId="{EF35577D-4216-487D-B88B-35CE89F351A5}" dt="2019-11-08T15:06:57.752" v="2751" actId="26606"/>
          <ac:spMkLst>
            <pc:docMk/>
            <pc:sldMk cId="3006579242" sldId="326"/>
            <ac:spMk id="13" creationId="{6E187274-5DC2-4BE0-AF99-925D6D973550}"/>
          </ac:spMkLst>
        </pc:spChg>
        <pc:spChg chg="del">
          <ac:chgData name="Jeff Gallant" userId="25997235-6328-4fee-8f84-6a87050bf096" providerId="ADAL" clId="{EF35577D-4216-487D-B88B-35CE89F351A5}" dt="2019-11-08T15:06:37.003" v="2690"/>
          <ac:spMkLst>
            <pc:docMk/>
            <pc:sldMk cId="3006579242" sldId="326"/>
            <ac:spMk id="14" creationId="{6E187274-5DC2-4BE0-AF99-925D6D973550}"/>
          </ac:spMkLst>
        </pc:spChg>
      </pc:sldChg>
      <pc:sldChg chg="addSp delSp modSp add mod setBg delDesignElem">
        <pc:chgData name="Jeff Gallant" userId="25997235-6328-4fee-8f84-6a87050bf096" providerId="ADAL" clId="{EF35577D-4216-487D-B88B-35CE89F351A5}" dt="2019-11-08T15:10:10.050" v="2850" actId="1076"/>
        <pc:sldMkLst>
          <pc:docMk/>
          <pc:sldMk cId="1266294714" sldId="327"/>
        </pc:sldMkLst>
        <pc:spChg chg="mod">
          <ac:chgData name="Jeff Gallant" userId="25997235-6328-4fee-8f84-6a87050bf096" providerId="ADAL" clId="{EF35577D-4216-487D-B88B-35CE89F351A5}" dt="2019-11-08T15:10:10.050" v="2850" actId="1076"/>
          <ac:spMkLst>
            <pc:docMk/>
            <pc:sldMk cId="1266294714" sldId="327"/>
            <ac:spMk id="4" creationId="{00000000-0000-0000-0000-000000000000}"/>
          </ac:spMkLst>
        </pc:spChg>
        <pc:spChg chg="add">
          <ac:chgData name="Jeff Gallant" userId="25997235-6328-4fee-8f84-6a87050bf096" providerId="ADAL" clId="{EF35577D-4216-487D-B88B-35CE89F351A5}" dt="2019-11-08T15:09:27.558" v="2832" actId="26606"/>
          <ac:spMkLst>
            <pc:docMk/>
            <pc:sldMk cId="1266294714" sldId="327"/>
            <ac:spMk id="6" creationId="{2F4AD318-2FB6-4C6E-931E-58E404FA18CD}"/>
          </ac:spMkLst>
        </pc:spChg>
        <pc:spChg chg="add">
          <ac:chgData name="Jeff Gallant" userId="25997235-6328-4fee-8f84-6a87050bf096" providerId="ADAL" clId="{EF35577D-4216-487D-B88B-35CE89F351A5}" dt="2019-11-08T15:09:27.558" v="2832" actId="26606"/>
          <ac:spMkLst>
            <pc:docMk/>
            <pc:sldMk cId="1266294714" sldId="327"/>
            <ac:spMk id="7" creationId="{1A118E35-1CBF-4863-8497-F4DF1A166D2D}"/>
          </ac:spMkLst>
        </pc:spChg>
        <pc:spChg chg="add">
          <ac:chgData name="Jeff Gallant" userId="25997235-6328-4fee-8f84-6a87050bf096" providerId="ADAL" clId="{EF35577D-4216-487D-B88B-35CE89F351A5}" dt="2019-11-08T15:09:27.558" v="2832" actId="26606"/>
          <ac:spMkLst>
            <pc:docMk/>
            <pc:sldMk cId="1266294714" sldId="327"/>
            <ac:spMk id="8" creationId="{6E187274-5DC2-4BE0-AF99-925D6D973550}"/>
          </ac:spMkLst>
        </pc:spChg>
        <pc:spChg chg="del">
          <ac:chgData name="Jeff Gallant" userId="25997235-6328-4fee-8f84-6a87050bf096" providerId="ADAL" clId="{EF35577D-4216-487D-B88B-35CE89F351A5}" dt="2019-11-08T15:09:17.351" v="2823"/>
          <ac:spMkLst>
            <pc:docMk/>
            <pc:sldMk cId="1266294714" sldId="327"/>
            <ac:spMk id="9" creationId="{2F4AD318-2FB6-4C6E-931E-58E404FA18CD}"/>
          </ac:spMkLst>
        </pc:spChg>
        <pc:spChg chg="del">
          <ac:chgData name="Jeff Gallant" userId="25997235-6328-4fee-8f84-6a87050bf096" providerId="ADAL" clId="{EF35577D-4216-487D-B88B-35CE89F351A5}" dt="2019-11-08T15:09:17.351" v="2823"/>
          <ac:spMkLst>
            <pc:docMk/>
            <pc:sldMk cId="1266294714" sldId="327"/>
            <ac:spMk id="11" creationId="{1A118E35-1CBF-4863-8497-F4DF1A166D2D}"/>
          </ac:spMkLst>
        </pc:spChg>
        <pc:spChg chg="del">
          <ac:chgData name="Jeff Gallant" userId="25997235-6328-4fee-8f84-6a87050bf096" providerId="ADAL" clId="{EF35577D-4216-487D-B88B-35CE89F351A5}" dt="2019-11-08T15:09:17.351" v="2823"/>
          <ac:spMkLst>
            <pc:docMk/>
            <pc:sldMk cId="1266294714" sldId="327"/>
            <ac:spMk id="13" creationId="{6E187274-5DC2-4BE0-AF99-925D6D97355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320E10-32D3-4397-9B5A-3E16BBF6D8A9}"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060CC03A-04B5-4552-8EF8-D5B95568F5A7}">
      <dgm:prSet/>
      <dgm:spPr/>
      <dgm:t>
        <a:bodyPr/>
        <a:lstStyle/>
        <a:p>
          <a:r>
            <a:rPr lang="en-US" dirty="0"/>
            <a:t>Funding goes </a:t>
          </a:r>
          <a:r>
            <a:rPr lang="en-US" b="1" dirty="0"/>
            <a:t>to the institution </a:t>
          </a:r>
          <a:r>
            <a:rPr lang="en-US" dirty="0"/>
            <a:t>to cover the team member’s time (depending on the institution’s policies), project expenses including related department needs, and travel expenses</a:t>
          </a:r>
        </a:p>
      </dgm:t>
    </dgm:pt>
    <dgm:pt modelId="{BAEB46E3-C65D-42B1-9A21-74DEEBD87DCB}" type="parTrans" cxnId="{170D299A-4720-497D-B2A9-4B64604F181D}">
      <dgm:prSet/>
      <dgm:spPr/>
      <dgm:t>
        <a:bodyPr/>
        <a:lstStyle/>
        <a:p>
          <a:endParaRPr lang="en-US"/>
        </a:p>
      </dgm:t>
    </dgm:pt>
    <dgm:pt modelId="{E0D60AEE-23F2-475E-B0AA-A0A01DC01CD6}" type="sibTrans" cxnId="{170D299A-4720-497D-B2A9-4B64604F181D}">
      <dgm:prSet/>
      <dgm:spPr/>
      <dgm:t>
        <a:bodyPr/>
        <a:lstStyle/>
        <a:p>
          <a:endParaRPr lang="en-US"/>
        </a:p>
      </dgm:t>
    </dgm:pt>
    <dgm:pt modelId="{18E4DA38-1BCC-47BB-8B88-720503907F43}">
      <dgm:prSet/>
      <dgm:spPr/>
      <dgm:t>
        <a:bodyPr/>
        <a:lstStyle/>
        <a:p>
          <a:r>
            <a:rPr lang="en-US" dirty="0"/>
            <a:t>Funding process through Service Level Agreement (SLA), 50% on execution, 50% Final Report</a:t>
          </a:r>
        </a:p>
      </dgm:t>
    </dgm:pt>
    <dgm:pt modelId="{036F9254-EDF4-416D-8BD7-AD60DEB07427}" type="parTrans" cxnId="{A8CE2CEA-19A6-4E54-AC10-70A3F5BA7FD3}">
      <dgm:prSet/>
      <dgm:spPr/>
      <dgm:t>
        <a:bodyPr/>
        <a:lstStyle/>
        <a:p>
          <a:endParaRPr lang="en-US"/>
        </a:p>
      </dgm:t>
    </dgm:pt>
    <dgm:pt modelId="{3605FE44-A916-4028-AD52-AC69B99AEF08}" type="sibTrans" cxnId="{A8CE2CEA-19A6-4E54-AC10-70A3F5BA7FD3}">
      <dgm:prSet/>
      <dgm:spPr/>
      <dgm:t>
        <a:bodyPr/>
        <a:lstStyle/>
        <a:p>
          <a:endParaRPr lang="en-US"/>
        </a:p>
      </dgm:t>
    </dgm:pt>
    <dgm:pt modelId="{AEBE1197-4141-4EBD-B0E5-75870842164C}">
      <dgm:prSet/>
      <dgm:spPr/>
      <dgm:t>
        <a:bodyPr/>
        <a:lstStyle/>
        <a:p>
          <a:r>
            <a:rPr lang="en-US" dirty="0"/>
            <a:t>$800 specifically designated for at least two team members to attend the required in-person kickoff meeting </a:t>
          </a:r>
        </a:p>
        <a:p>
          <a:r>
            <a:rPr lang="en-US" dirty="0"/>
            <a:t>(Standard/Large-Scale Required Only)</a:t>
          </a:r>
        </a:p>
      </dgm:t>
    </dgm:pt>
    <dgm:pt modelId="{2507E206-524B-4F3D-BFDB-113E99957DA6}" type="parTrans" cxnId="{403A98A0-A806-4B76-AB24-0D7B2315AFD6}">
      <dgm:prSet/>
      <dgm:spPr/>
      <dgm:t>
        <a:bodyPr/>
        <a:lstStyle/>
        <a:p>
          <a:endParaRPr lang="en-US"/>
        </a:p>
      </dgm:t>
    </dgm:pt>
    <dgm:pt modelId="{FC7147D3-3322-4DE0-A20D-7E42F2B87C84}" type="sibTrans" cxnId="{403A98A0-A806-4B76-AB24-0D7B2315AFD6}">
      <dgm:prSet/>
      <dgm:spPr/>
      <dgm:t>
        <a:bodyPr/>
        <a:lstStyle/>
        <a:p>
          <a:endParaRPr lang="en-US"/>
        </a:p>
      </dgm:t>
    </dgm:pt>
    <dgm:pt modelId="{82605966-9D46-43E6-84F6-E64F4313E767}" type="pres">
      <dgm:prSet presAssocID="{9E320E10-32D3-4397-9B5A-3E16BBF6D8A9}" presName="Name0" presStyleCnt="0">
        <dgm:presLayoutVars>
          <dgm:dir/>
          <dgm:animLvl val="lvl"/>
          <dgm:resizeHandles val="exact"/>
        </dgm:presLayoutVars>
      </dgm:prSet>
      <dgm:spPr/>
    </dgm:pt>
    <dgm:pt modelId="{5992960B-DB68-4DD6-8C63-02CD8B7B9576}" type="pres">
      <dgm:prSet presAssocID="{18E4DA38-1BCC-47BB-8B88-720503907F43}" presName="boxAndChildren" presStyleCnt="0"/>
      <dgm:spPr/>
    </dgm:pt>
    <dgm:pt modelId="{7ABCB7DD-8931-4DB2-951D-6588E9F9D5E7}" type="pres">
      <dgm:prSet presAssocID="{18E4DA38-1BCC-47BB-8B88-720503907F43}" presName="parentTextBox" presStyleLbl="node1" presStyleIdx="0" presStyleCnt="2"/>
      <dgm:spPr/>
    </dgm:pt>
    <dgm:pt modelId="{021D47FA-F390-431E-B1EC-0AC0464BA2C8}" type="pres">
      <dgm:prSet presAssocID="{18E4DA38-1BCC-47BB-8B88-720503907F43}" presName="entireBox" presStyleLbl="node1" presStyleIdx="0" presStyleCnt="2" custLinFactNeighborY="892"/>
      <dgm:spPr/>
    </dgm:pt>
    <dgm:pt modelId="{1E672CF9-B473-4D09-BC18-03F66C8ACBE4}" type="pres">
      <dgm:prSet presAssocID="{18E4DA38-1BCC-47BB-8B88-720503907F43}" presName="descendantBox" presStyleCnt="0"/>
      <dgm:spPr/>
    </dgm:pt>
    <dgm:pt modelId="{F05A1CB6-79AD-4CC3-8175-D195A027388D}" type="pres">
      <dgm:prSet presAssocID="{AEBE1197-4141-4EBD-B0E5-75870842164C}" presName="childTextBox" presStyleLbl="fgAccFollowNode1" presStyleIdx="0" presStyleCnt="1">
        <dgm:presLayoutVars>
          <dgm:bulletEnabled val="1"/>
        </dgm:presLayoutVars>
      </dgm:prSet>
      <dgm:spPr/>
    </dgm:pt>
    <dgm:pt modelId="{FFDC1557-E584-4A04-BE34-E0C7BE868F01}" type="pres">
      <dgm:prSet presAssocID="{E0D60AEE-23F2-475E-B0AA-A0A01DC01CD6}" presName="sp" presStyleCnt="0"/>
      <dgm:spPr/>
    </dgm:pt>
    <dgm:pt modelId="{3A464528-10C0-40C7-BF89-BCC226DEFAE8}" type="pres">
      <dgm:prSet presAssocID="{060CC03A-04B5-4552-8EF8-D5B95568F5A7}" presName="arrowAndChildren" presStyleCnt="0"/>
      <dgm:spPr/>
    </dgm:pt>
    <dgm:pt modelId="{FFF2281C-8FDC-4785-84B3-37C2CB99A8D1}" type="pres">
      <dgm:prSet presAssocID="{060CC03A-04B5-4552-8EF8-D5B95568F5A7}" presName="parentTextArrow" presStyleLbl="node1" presStyleIdx="1" presStyleCnt="2"/>
      <dgm:spPr/>
    </dgm:pt>
  </dgm:ptLst>
  <dgm:cxnLst>
    <dgm:cxn modelId="{9E4B000E-3BCE-42B1-A743-55C73FFFB626}" type="presOf" srcId="{060CC03A-04B5-4552-8EF8-D5B95568F5A7}" destId="{FFF2281C-8FDC-4785-84B3-37C2CB99A8D1}" srcOrd="0" destOrd="0" presId="urn:microsoft.com/office/officeart/2005/8/layout/process4"/>
    <dgm:cxn modelId="{FD622616-584E-471E-9E58-738F1D5C0BC9}" type="presOf" srcId="{18E4DA38-1BCC-47BB-8B88-720503907F43}" destId="{021D47FA-F390-431E-B1EC-0AC0464BA2C8}" srcOrd="1" destOrd="0" presId="urn:microsoft.com/office/officeart/2005/8/layout/process4"/>
    <dgm:cxn modelId="{19907B48-CEB0-4660-B653-27843BFC44A6}" type="presOf" srcId="{9E320E10-32D3-4397-9B5A-3E16BBF6D8A9}" destId="{82605966-9D46-43E6-84F6-E64F4313E767}" srcOrd="0" destOrd="0" presId="urn:microsoft.com/office/officeart/2005/8/layout/process4"/>
    <dgm:cxn modelId="{170D299A-4720-497D-B2A9-4B64604F181D}" srcId="{9E320E10-32D3-4397-9B5A-3E16BBF6D8A9}" destId="{060CC03A-04B5-4552-8EF8-D5B95568F5A7}" srcOrd="0" destOrd="0" parTransId="{BAEB46E3-C65D-42B1-9A21-74DEEBD87DCB}" sibTransId="{E0D60AEE-23F2-475E-B0AA-A0A01DC01CD6}"/>
    <dgm:cxn modelId="{403A98A0-A806-4B76-AB24-0D7B2315AFD6}" srcId="{18E4DA38-1BCC-47BB-8B88-720503907F43}" destId="{AEBE1197-4141-4EBD-B0E5-75870842164C}" srcOrd="0" destOrd="0" parTransId="{2507E206-524B-4F3D-BFDB-113E99957DA6}" sibTransId="{FC7147D3-3322-4DE0-A20D-7E42F2B87C84}"/>
    <dgm:cxn modelId="{42EA5BBF-4E58-40B3-87EE-BD77ECD30CCB}" type="presOf" srcId="{18E4DA38-1BCC-47BB-8B88-720503907F43}" destId="{7ABCB7DD-8931-4DB2-951D-6588E9F9D5E7}" srcOrd="0" destOrd="0" presId="urn:microsoft.com/office/officeart/2005/8/layout/process4"/>
    <dgm:cxn modelId="{EEDBF7D1-7544-4B29-8BD6-BD041A2CEB35}" type="presOf" srcId="{AEBE1197-4141-4EBD-B0E5-75870842164C}" destId="{F05A1CB6-79AD-4CC3-8175-D195A027388D}" srcOrd="0" destOrd="0" presId="urn:microsoft.com/office/officeart/2005/8/layout/process4"/>
    <dgm:cxn modelId="{A8CE2CEA-19A6-4E54-AC10-70A3F5BA7FD3}" srcId="{9E320E10-32D3-4397-9B5A-3E16BBF6D8A9}" destId="{18E4DA38-1BCC-47BB-8B88-720503907F43}" srcOrd="1" destOrd="0" parTransId="{036F9254-EDF4-416D-8BD7-AD60DEB07427}" sibTransId="{3605FE44-A916-4028-AD52-AC69B99AEF08}"/>
    <dgm:cxn modelId="{6C225170-FE09-4096-9122-6FB14F3EFB52}" type="presParOf" srcId="{82605966-9D46-43E6-84F6-E64F4313E767}" destId="{5992960B-DB68-4DD6-8C63-02CD8B7B9576}" srcOrd="0" destOrd="0" presId="urn:microsoft.com/office/officeart/2005/8/layout/process4"/>
    <dgm:cxn modelId="{4FE62933-CC98-4DB6-B318-D7034E85C450}" type="presParOf" srcId="{5992960B-DB68-4DD6-8C63-02CD8B7B9576}" destId="{7ABCB7DD-8931-4DB2-951D-6588E9F9D5E7}" srcOrd="0" destOrd="0" presId="urn:microsoft.com/office/officeart/2005/8/layout/process4"/>
    <dgm:cxn modelId="{D970EEA7-2B51-4449-AFDB-E58B7D50C63D}" type="presParOf" srcId="{5992960B-DB68-4DD6-8C63-02CD8B7B9576}" destId="{021D47FA-F390-431E-B1EC-0AC0464BA2C8}" srcOrd="1" destOrd="0" presId="urn:microsoft.com/office/officeart/2005/8/layout/process4"/>
    <dgm:cxn modelId="{B0A6200D-A8A5-4AE2-A65C-DFC74A712166}" type="presParOf" srcId="{5992960B-DB68-4DD6-8C63-02CD8B7B9576}" destId="{1E672CF9-B473-4D09-BC18-03F66C8ACBE4}" srcOrd="2" destOrd="0" presId="urn:microsoft.com/office/officeart/2005/8/layout/process4"/>
    <dgm:cxn modelId="{0D755910-CA23-4206-AA26-A4512ECE2BA3}" type="presParOf" srcId="{1E672CF9-B473-4D09-BC18-03F66C8ACBE4}" destId="{F05A1CB6-79AD-4CC3-8175-D195A027388D}" srcOrd="0" destOrd="0" presId="urn:microsoft.com/office/officeart/2005/8/layout/process4"/>
    <dgm:cxn modelId="{5286D902-38D6-4415-A1E5-5752A62D550B}" type="presParOf" srcId="{82605966-9D46-43E6-84F6-E64F4313E767}" destId="{FFDC1557-E584-4A04-BE34-E0C7BE868F01}" srcOrd="1" destOrd="0" presId="urn:microsoft.com/office/officeart/2005/8/layout/process4"/>
    <dgm:cxn modelId="{A79222C6-4FCE-42ED-9918-73BBAFC07E00}" type="presParOf" srcId="{82605966-9D46-43E6-84F6-E64F4313E767}" destId="{3A464528-10C0-40C7-BF89-BCC226DEFAE8}" srcOrd="2" destOrd="0" presId="urn:microsoft.com/office/officeart/2005/8/layout/process4"/>
    <dgm:cxn modelId="{BB6E62B1-13F8-4BAC-AD54-8F99D3562783}" type="presParOf" srcId="{3A464528-10C0-40C7-BF89-BCC226DEFAE8}" destId="{FFF2281C-8FDC-4785-84B3-37C2CB99A8D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D47FA-F390-431E-B1EC-0AC0464BA2C8}">
      <dsp:nvSpPr>
        <dsp:cNvPr id="0" name=""/>
        <dsp:cNvSpPr/>
      </dsp:nvSpPr>
      <dsp:spPr>
        <a:xfrm>
          <a:off x="0" y="3045284"/>
          <a:ext cx="7293610" cy="1996544"/>
        </a:xfrm>
        <a:prstGeom prst="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Funding process through Service Level Agreement (SLA), 50% on execution, 50% Final Report</a:t>
          </a:r>
        </a:p>
      </dsp:txBody>
      <dsp:txXfrm>
        <a:off x="0" y="3045284"/>
        <a:ext cx="7293610" cy="1078134"/>
      </dsp:txXfrm>
    </dsp:sp>
    <dsp:sp modelId="{F05A1CB6-79AD-4CC3-8175-D195A027388D}">
      <dsp:nvSpPr>
        <dsp:cNvPr id="0" name=""/>
        <dsp:cNvSpPr/>
      </dsp:nvSpPr>
      <dsp:spPr>
        <a:xfrm>
          <a:off x="0" y="4081214"/>
          <a:ext cx="7293610" cy="918410"/>
        </a:xfrm>
        <a:prstGeom prst="rect">
          <a:avLst/>
        </a:prstGeom>
        <a:solidFill>
          <a:schemeClr val="accent5">
            <a:tint val="40000"/>
            <a:alpha val="90000"/>
            <a:hueOff val="0"/>
            <a:satOff val="0"/>
            <a:lumOff val="0"/>
            <a:alphaOff val="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$800 specifically designated for at least two team members to attend the required in-person kickoff meeting </a:t>
          </a:r>
        </a:p>
        <a:p>
          <a:pPr marL="0" lvl="0" indent="0" algn="ctr" defTabSz="800100">
            <a:lnSpc>
              <a:spcPct val="90000"/>
            </a:lnSpc>
            <a:spcBef>
              <a:spcPct val="0"/>
            </a:spcBef>
            <a:spcAft>
              <a:spcPct val="35000"/>
            </a:spcAft>
            <a:buNone/>
          </a:pPr>
          <a:r>
            <a:rPr lang="en-US" sz="1800" kern="1200" dirty="0"/>
            <a:t>(Standard/Large-Scale Required Only)</a:t>
          </a:r>
        </a:p>
      </dsp:txBody>
      <dsp:txXfrm>
        <a:off x="0" y="4081214"/>
        <a:ext cx="7293610" cy="918410"/>
      </dsp:txXfrm>
    </dsp:sp>
    <dsp:sp modelId="{FFF2281C-8FDC-4785-84B3-37C2CB99A8D1}">
      <dsp:nvSpPr>
        <dsp:cNvPr id="0" name=""/>
        <dsp:cNvSpPr/>
      </dsp:nvSpPr>
      <dsp:spPr>
        <a:xfrm rot="10800000">
          <a:off x="0" y="2273"/>
          <a:ext cx="7293610" cy="3070685"/>
        </a:xfrm>
        <a:prstGeom prst="upArrowCallout">
          <a:avLst/>
        </a:prstGeom>
        <a:solidFill>
          <a:schemeClr val="accent5">
            <a:hueOff val="11178319"/>
            <a:satOff val="-9634"/>
            <a:lumOff val="1274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Funding goes </a:t>
          </a:r>
          <a:r>
            <a:rPr lang="en-US" sz="2500" b="1" kern="1200" dirty="0"/>
            <a:t>to the institution </a:t>
          </a:r>
          <a:r>
            <a:rPr lang="en-US" sz="2500" kern="1200" dirty="0"/>
            <a:t>to cover the team member’s time (depending on the institution’s policies), project expenses including related department needs, and travel expenses</a:t>
          </a:r>
        </a:p>
      </dsp:txBody>
      <dsp:txXfrm rot="10800000">
        <a:off x="0" y="2273"/>
        <a:ext cx="7293610" cy="199523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751204-B985-4981-8DBF-897A1D1CF188}" type="datetimeFigureOut">
              <a:rPr lang="en-US" smtClean="0"/>
              <a:t>11/8/2019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083E37-BC74-4796-A767-5F99BA3AD6E4}" type="slidenum">
              <a:rPr lang="en-US" smtClean="0"/>
              <a:t>‹#›</a:t>
            </a:fld>
            <a:endParaRPr lang="en-US"/>
          </a:p>
        </p:txBody>
      </p:sp>
    </p:spTree>
    <p:extLst>
      <p:ext uri="{BB962C8B-B14F-4D97-AF65-F5344CB8AC3E}">
        <p14:creationId xmlns:p14="http://schemas.microsoft.com/office/powerpoint/2010/main" val="434053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56495FB-9AD0-4684-98D9-8828B6D55CE0}" type="slidenum">
              <a:rPr lang="en-US" smtClean="0"/>
              <a:t>20</a:t>
            </a:fld>
            <a:endParaRPr lang="en-US"/>
          </a:p>
        </p:txBody>
      </p:sp>
    </p:spTree>
    <p:extLst>
      <p:ext uri="{BB962C8B-B14F-4D97-AF65-F5344CB8AC3E}">
        <p14:creationId xmlns:p14="http://schemas.microsoft.com/office/powerpoint/2010/main" val="1752136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56495FB-9AD0-4684-98D9-8828B6D55CE0}" type="slidenum">
              <a:rPr lang="en-US" smtClean="0"/>
              <a:t>35</a:t>
            </a:fld>
            <a:endParaRPr lang="en-US"/>
          </a:p>
        </p:txBody>
      </p:sp>
    </p:spTree>
    <p:extLst>
      <p:ext uri="{BB962C8B-B14F-4D97-AF65-F5344CB8AC3E}">
        <p14:creationId xmlns:p14="http://schemas.microsoft.com/office/powerpoint/2010/main" val="3005371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56495FB-9AD0-4684-98D9-8828B6D55CE0}" type="slidenum">
              <a:rPr lang="en-US" smtClean="0"/>
              <a:t>36</a:t>
            </a:fld>
            <a:endParaRPr lang="en-US"/>
          </a:p>
        </p:txBody>
      </p:sp>
    </p:spTree>
    <p:extLst>
      <p:ext uri="{BB962C8B-B14F-4D97-AF65-F5344CB8AC3E}">
        <p14:creationId xmlns:p14="http://schemas.microsoft.com/office/powerpoint/2010/main" val="561132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56495FB-9AD0-4684-98D9-8828B6D55CE0}" type="slidenum">
              <a:rPr lang="en-US" smtClean="0"/>
              <a:t>37</a:t>
            </a:fld>
            <a:endParaRPr lang="en-US"/>
          </a:p>
        </p:txBody>
      </p:sp>
    </p:spTree>
    <p:extLst>
      <p:ext uri="{BB962C8B-B14F-4D97-AF65-F5344CB8AC3E}">
        <p14:creationId xmlns:p14="http://schemas.microsoft.com/office/powerpoint/2010/main" val="4109893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56495FB-9AD0-4684-98D9-8828B6D55CE0}" type="slidenum">
              <a:rPr lang="en-US" smtClean="0"/>
              <a:t>38</a:t>
            </a:fld>
            <a:endParaRPr lang="en-US"/>
          </a:p>
        </p:txBody>
      </p:sp>
    </p:spTree>
    <p:extLst>
      <p:ext uri="{BB962C8B-B14F-4D97-AF65-F5344CB8AC3E}">
        <p14:creationId xmlns:p14="http://schemas.microsoft.com/office/powerpoint/2010/main" val="3879089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56495FB-9AD0-4684-98D9-8828B6D55CE0}" type="slidenum">
              <a:rPr lang="en-US" smtClean="0"/>
              <a:t>21</a:t>
            </a:fld>
            <a:endParaRPr lang="en-US"/>
          </a:p>
        </p:txBody>
      </p:sp>
    </p:spTree>
    <p:extLst>
      <p:ext uri="{BB962C8B-B14F-4D97-AF65-F5344CB8AC3E}">
        <p14:creationId xmlns:p14="http://schemas.microsoft.com/office/powerpoint/2010/main" val="2579932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56495FB-9AD0-4684-98D9-8828B6D55CE0}" type="slidenum">
              <a:rPr lang="en-US" smtClean="0"/>
              <a:t>23</a:t>
            </a:fld>
            <a:endParaRPr lang="en-US"/>
          </a:p>
        </p:txBody>
      </p:sp>
    </p:spTree>
    <p:extLst>
      <p:ext uri="{BB962C8B-B14F-4D97-AF65-F5344CB8AC3E}">
        <p14:creationId xmlns:p14="http://schemas.microsoft.com/office/powerpoint/2010/main" val="536716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56495FB-9AD0-4684-98D9-8828B6D55CE0}" type="slidenum">
              <a:rPr lang="en-US" smtClean="0"/>
              <a:t>28</a:t>
            </a:fld>
            <a:endParaRPr lang="en-US"/>
          </a:p>
        </p:txBody>
      </p:sp>
    </p:spTree>
    <p:extLst>
      <p:ext uri="{BB962C8B-B14F-4D97-AF65-F5344CB8AC3E}">
        <p14:creationId xmlns:p14="http://schemas.microsoft.com/office/powerpoint/2010/main" val="812305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56495FB-9AD0-4684-98D9-8828B6D55CE0}" type="slidenum">
              <a:rPr lang="en-US" smtClean="0"/>
              <a:t>29</a:t>
            </a:fld>
            <a:endParaRPr lang="en-US"/>
          </a:p>
        </p:txBody>
      </p:sp>
    </p:spTree>
    <p:extLst>
      <p:ext uri="{BB962C8B-B14F-4D97-AF65-F5344CB8AC3E}">
        <p14:creationId xmlns:p14="http://schemas.microsoft.com/office/powerpoint/2010/main" val="3633315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56495FB-9AD0-4684-98D9-8828B6D55CE0}" type="slidenum">
              <a:rPr lang="en-US" smtClean="0"/>
              <a:t>30</a:t>
            </a:fld>
            <a:endParaRPr lang="en-US"/>
          </a:p>
        </p:txBody>
      </p:sp>
    </p:spTree>
    <p:extLst>
      <p:ext uri="{BB962C8B-B14F-4D97-AF65-F5344CB8AC3E}">
        <p14:creationId xmlns:p14="http://schemas.microsoft.com/office/powerpoint/2010/main" val="1664726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56495FB-9AD0-4684-98D9-8828B6D55CE0}" type="slidenum">
              <a:rPr lang="en-US" smtClean="0"/>
              <a:t>31</a:t>
            </a:fld>
            <a:endParaRPr lang="en-US"/>
          </a:p>
        </p:txBody>
      </p:sp>
    </p:spTree>
    <p:extLst>
      <p:ext uri="{BB962C8B-B14F-4D97-AF65-F5344CB8AC3E}">
        <p14:creationId xmlns:p14="http://schemas.microsoft.com/office/powerpoint/2010/main" val="2238689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56495FB-9AD0-4684-98D9-8828B6D55CE0}" type="slidenum">
              <a:rPr lang="en-US" smtClean="0"/>
              <a:t>32</a:t>
            </a:fld>
            <a:endParaRPr lang="en-US"/>
          </a:p>
        </p:txBody>
      </p:sp>
    </p:spTree>
    <p:extLst>
      <p:ext uri="{BB962C8B-B14F-4D97-AF65-F5344CB8AC3E}">
        <p14:creationId xmlns:p14="http://schemas.microsoft.com/office/powerpoint/2010/main" val="2468297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56495FB-9AD0-4684-98D9-8828B6D55CE0}" type="slidenum">
              <a:rPr lang="en-US" smtClean="0"/>
              <a:t>34</a:t>
            </a:fld>
            <a:endParaRPr lang="en-US"/>
          </a:p>
        </p:txBody>
      </p:sp>
    </p:spTree>
    <p:extLst>
      <p:ext uri="{BB962C8B-B14F-4D97-AF65-F5344CB8AC3E}">
        <p14:creationId xmlns:p14="http://schemas.microsoft.com/office/powerpoint/2010/main" val="1504038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85586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66900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00010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2637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91952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9002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9821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5416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9099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2227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745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86916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2914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1968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3104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54587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40585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44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12235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8A87A34-81AB-432B-8DAE-1953F412C126}" type="datetimeFigureOut">
              <a:rPr lang="en-US" smtClean="0"/>
              <a:t>11/8/2019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5373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48A87A34-81AB-432B-8DAE-1953F412C126}" type="datetimeFigureOut">
              <a:rPr lang="en-US" smtClean="0"/>
              <a:t>11/8/2019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1162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48A87A34-81AB-432B-8DAE-1953F412C126}" type="datetimeFigureOut">
              <a:rPr lang="en-US" smtClean="0"/>
              <a:t>11/8/2019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66171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A87A34-81AB-432B-8DAE-1953F412C126}" type="datetimeFigureOut">
              <a:rPr lang="en-US" smtClean="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29900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8A87A34-81AB-432B-8DAE-1953F412C126}" type="datetimeFigureOut">
              <a:rPr lang="en-US" smtClean="0"/>
              <a:t>11/8/2019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5577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8A87A34-81AB-432B-8DAE-1953F412C126}" type="datetimeFigureOut">
              <a:rPr lang="en-US" smtClean="0"/>
              <a:t>11/8/2019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3540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48A87A34-81AB-432B-8DAE-1953F412C126}" type="datetimeFigureOut">
              <a:rPr lang="en-US" smtClean="0"/>
              <a:pPr/>
              <a:t>11/8/2019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3592555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699" r:id="rId13"/>
    <p:sldLayoutId id="2147483701" r:id="rId14"/>
    <p:sldLayoutId id="2147483702" r:id="rId15"/>
    <p:sldLayoutId id="2147483703" r:id="rId16"/>
    <p:sldLayoutId id="2147483704" r:id="rId17"/>
    <p:sldLayoutId id="2147483705" r:id="rId18"/>
    <p:sldLayoutId id="2147483706" r:id="rId19"/>
    <p:sldLayoutId id="2147483709" r:id="rId20"/>
    <p:sldLayoutId id="2147483724" r:id="rId21"/>
    <p:sldLayoutId id="2147483725" r:id="rId22"/>
    <p:sldLayoutId id="2147483726" r:id="rId23"/>
    <p:sldLayoutId id="2147483727" r:id="rId24"/>
    <p:sldLayoutId id="2147483728" r:id="rId25"/>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goo.gl/forms/FtJbmpIkheKx8S8C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affordablelearninggeorgia.org/about/rfp_r16/"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hyperlink" Target="http://www.affordablelearninggeorgia.org/about/rfp_r16/"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gatech.infoready4.com/#competitionDetail/179848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https://affordablelearninggeorgia.org/documents/Rubric_Weighted.docx"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56BFEC-E043-44A7-96FC-2E5054AFB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FA68C2E-132E-4499-B9C7-21491AEAD6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6068070" cy="3255264"/>
          </a:xfrm>
        </p:spPr>
        <p:txBody>
          <a:bodyPr>
            <a:normAutofit/>
          </a:bodyPr>
          <a:lstStyle/>
          <a:p>
            <a:r>
              <a:rPr lang="en-US" dirty="0"/>
              <a:t>Textbook Transformation Grants</a:t>
            </a:r>
          </a:p>
        </p:txBody>
      </p:sp>
      <p:sp>
        <p:nvSpPr>
          <p:cNvPr id="3" name="Subtitle 2"/>
          <p:cNvSpPr>
            <a:spLocks noGrp="1"/>
          </p:cNvSpPr>
          <p:nvPr>
            <p:ph type="subTitle" idx="1"/>
          </p:nvPr>
        </p:nvSpPr>
        <p:spPr>
          <a:xfrm>
            <a:off x="1100014" y="4670246"/>
            <a:ext cx="6037903" cy="914400"/>
          </a:xfrm>
        </p:spPr>
        <p:txBody>
          <a:bodyPr>
            <a:normAutofit/>
          </a:bodyPr>
          <a:lstStyle/>
          <a:p>
            <a:r>
              <a:rPr lang="en-US" sz="1700"/>
              <a:t>RFP Review</a:t>
            </a:r>
          </a:p>
          <a:p>
            <a:r>
              <a:rPr lang="en-US" sz="1700"/>
              <a:t>Jeff Gallant, Program Director, Affordable Learning Georgia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7574" y="1695799"/>
            <a:ext cx="3458249" cy="3458249"/>
          </a:xfrm>
          <a:prstGeom prst="rect">
            <a:avLst/>
          </a:prstGeom>
        </p:spPr>
      </p:pic>
      <p:sp>
        <p:nvSpPr>
          <p:cNvPr id="13" name="Rectangle 12">
            <a:extLst>
              <a:ext uri="{FF2B5EF4-FFF2-40B4-BE49-F238E27FC236}">
                <a16:creationId xmlns:a16="http://schemas.microsoft.com/office/drawing/2014/main" id="{4B2962F9-31F1-4BD2-8159-B23ECF727C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25388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Core Curriculum List (2019-2020)</a:t>
            </a:r>
          </a:p>
        </p:txBody>
      </p:sp>
      <p:pic>
        <p:nvPicPr>
          <p:cNvPr id="4" name="Picture 3"/>
          <p:cNvPicPr>
            <a:picLocks noChangeAspect="1"/>
          </p:cNvPicPr>
          <p:nvPr/>
        </p:nvPicPr>
        <p:blipFill>
          <a:blip r:embed="rId2"/>
          <a:stretch>
            <a:fillRect/>
          </a:stretch>
        </p:blipFill>
        <p:spPr>
          <a:xfrm>
            <a:off x="3576221" y="840799"/>
            <a:ext cx="8317396" cy="5167257"/>
          </a:xfrm>
          <a:prstGeom prst="rect">
            <a:avLst/>
          </a:prstGeom>
        </p:spPr>
      </p:pic>
      <p:sp>
        <p:nvSpPr>
          <p:cNvPr id="5" name="Rectangle 4"/>
          <p:cNvSpPr/>
          <p:nvPr/>
        </p:nvSpPr>
        <p:spPr>
          <a:xfrm>
            <a:off x="6237171" y="1771048"/>
            <a:ext cx="336884" cy="4620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02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1264150" y="752747"/>
            <a:ext cx="6461231" cy="5334001"/>
          </a:xfrm>
        </p:spPr>
        <p:txBody>
          <a:bodyPr>
            <a:normAutofit/>
          </a:bodyPr>
          <a:lstStyle/>
          <a:p>
            <a:pPr marL="0" indent="0">
              <a:buNone/>
            </a:pPr>
            <a:r>
              <a:rPr lang="en-US" sz="2800" dirty="0"/>
              <a:t>Projects in the Gateways to Completion (G2C) Courses category are intended for involving OER and no-cost materials in the transformation of a Gateways to Completion cohort course. </a:t>
            </a:r>
          </a:p>
          <a:p>
            <a:pPr marL="0" indent="0">
              <a:buNone/>
            </a:pPr>
            <a:r>
              <a:rPr lang="en-US" sz="2800" dirty="0"/>
              <a:t>These courses are specific to particular institutions participating in the G2C program. </a:t>
            </a:r>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82805" y="1865740"/>
            <a:ext cx="2947482" cy="3126520"/>
          </a:xfrm>
        </p:spPr>
        <p:txBody>
          <a:bodyPr>
            <a:normAutofit/>
          </a:bodyPr>
          <a:lstStyle/>
          <a:p>
            <a:r>
              <a:rPr lang="en-US" b="1" dirty="0"/>
              <a:t>Gateways to Completion (G2C) Courses </a:t>
            </a:r>
          </a:p>
        </p:txBody>
      </p:sp>
    </p:spTree>
    <p:extLst>
      <p:ext uri="{BB962C8B-B14F-4D97-AF65-F5344CB8AC3E}">
        <p14:creationId xmlns:p14="http://schemas.microsoft.com/office/powerpoint/2010/main" val="3399718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4260" y="1683144"/>
            <a:ext cx="2774922" cy="3491712"/>
          </a:xfrm>
        </p:spPr>
        <p:txBody>
          <a:bodyPr>
            <a:normAutofit/>
          </a:bodyPr>
          <a:lstStyle/>
          <a:p>
            <a:r>
              <a:rPr lang="en-US" b="1" dirty="0"/>
              <a:t>Scaling Up OER</a:t>
            </a:r>
          </a:p>
        </p:txBody>
      </p:sp>
      <p:sp>
        <p:nvSpPr>
          <p:cNvPr id="3" name="Content Placeholder 2"/>
          <p:cNvSpPr>
            <a:spLocks noGrp="1"/>
          </p:cNvSpPr>
          <p:nvPr>
            <p:ph idx="1"/>
          </p:nvPr>
        </p:nvSpPr>
        <p:spPr>
          <a:xfrm>
            <a:off x="4361606" y="762000"/>
            <a:ext cx="6627377" cy="5039125"/>
          </a:xfrm>
        </p:spPr>
        <p:txBody>
          <a:bodyPr>
            <a:normAutofit/>
          </a:bodyPr>
          <a:lstStyle/>
          <a:p>
            <a:pPr marL="0" indent="0">
              <a:buNone/>
            </a:pPr>
            <a:r>
              <a:rPr lang="en-US" sz="2800" dirty="0"/>
              <a:t>Projects in the Scaling Up OER category are intended for moving a standard-scale Textbook Transformation Grant team’s previously-completed project to a department-wide, all-sections scale. </a:t>
            </a:r>
          </a:p>
          <a:p>
            <a:pPr marL="0" indent="0">
              <a:buNone/>
            </a:pPr>
            <a:r>
              <a:rPr lang="en-US" sz="2800" dirty="0"/>
              <a:t>Funding for this category is identical to large-scale transformation grants. </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14077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1264150" y="752748"/>
            <a:ext cx="6461231" cy="5334001"/>
          </a:xfrm>
        </p:spPr>
        <p:txBody>
          <a:bodyPr>
            <a:normAutofit/>
          </a:bodyPr>
          <a:lstStyle/>
          <a:p>
            <a:pPr marL="0" indent="0">
              <a:buNone/>
            </a:pPr>
            <a:r>
              <a:rPr lang="en-US" sz="2800" dirty="0"/>
              <a:t>These projects must result in the implementation and possibly creation of OER in upper-level (3000-level and up) undergraduate courses and graduate courses. </a:t>
            </a:r>
          </a:p>
          <a:p>
            <a:pPr marL="0" indent="0">
              <a:buNone/>
            </a:pPr>
            <a:r>
              <a:rPr lang="en-US" sz="2800" b="1" dirty="0"/>
              <a:t>While not required, it is heavily encouraged that team members collaborate within multiple campuses to create a larger impact on students. </a:t>
            </a:r>
            <a:r>
              <a:rPr lang="en-US" sz="2800" dirty="0"/>
              <a:t>These multi-institution projects can request the $30,000 large-scale maximum without either a department-wide scale or 500+ student count.</a:t>
            </a:r>
            <a:endParaRPr lang="en-US" sz="2800" b="1" dirty="0"/>
          </a:p>
        </p:txBody>
      </p:sp>
      <p:sp>
        <p:nvSpPr>
          <p:cNvPr id="21" name="Freeform: Shape 20">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82805" y="1865740"/>
            <a:ext cx="2947482" cy="3126520"/>
          </a:xfrm>
        </p:spPr>
        <p:txBody>
          <a:bodyPr>
            <a:normAutofit/>
          </a:bodyPr>
          <a:lstStyle/>
          <a:p>
            <a:r>
              <a:rPr lang="en-US" sz="3300" b="1"/>
              <a:t>Upper-Level Campus Collaborations</a:t>
            </a:r>
          </a:p>
        </p:txBody>
      </p:sp>
    </p:spTree>
    <p:extLst>
      <p:ext uri="{BB962C8B-B14F-4D97-AF65-F5344CB8AC3E}">
        <p14:creationId xmlns:p14="http://schemas.microsoft.com/office/powerpoint/2010/main" val="478236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4260" y="1683144"/>
            <a:ext cx="2774922" cy="3491712"/>
          </a:xfrm>
        </p:spPr>
        <p:txBody>
          <a:bodyPr>
            <a:normAutofit/>
          </a:bodyPr>
          <a:lstStyle/>
          <a:p>
            <a:r>
              <a:rPr lang="en-US" sz="3300" b="1" dirty="0"/>
              <a:t>Upper-Level Campus Collaborations Breakdown</a:t>
            </a:r>
          </a:p>
        </p:txBody>
      </p:sp>
      <p:sp>
        <p:nvSpPr>
          <p:cNvPr id="3" name="Content Placeholder 2"/>
          <p:cNvSpPr>
            <a:spLocks noGrp="1"/>
          </p:cNvSpPr>
          <p:nvPr>
            <p:ph idx="1"/>
          </p:nvPr>
        </p:nvSpPr>
        <p:spPr>
          <a:xfrm>
            <a:off x="4361606" y="762000"/>
            <a:ext cx="6627377" cy="5039125"/>
          </a:xfrm>
        </p:spPr>
        <p:txBody>
          <a:bodyPr>
            <a:normAutofit/>
          </a:bodyPr>
          <a:lstStyle/>
          <a:p>
            <a:r>
              <a:rPr lang="en-US" sz="2400" b="1" dirty="0"/>
              <a:t>Upper-level courses, </a:t>
            </a:r>
            <a:r>
              <a:rPr lang="en-US" sz="2400" b="1" i="1" dirty="0"/>
              <a:t>not</a:t>
            </a:r>
            <a:r>
              <a:rPr lang="en-US" sz="2400" b="1" dirty="0"/>
              <a:t> multi-institution: Priority points, but not large-scale funding (unless it already meets large-scale requirements)</a:t>
            </a:r>
          </a:p>
          <a:p>
            <a:r>
              <a:rPr lang="en-US" sz="2400" b="1" dirty="0"/>
              <a:t>Upper-level courses, multi-institution: Priority points </a:t>
            </a:r>
            <a:r>
              <a:rPr lang="en-US" sz="2400" b="1" i="1" dirty="0"/>
              <a:t>and</a:t>
            </a:r>
            <a:r>
              <a:rPr lang="en-US" sz="2400" b="1" dirty="0"/>
              <a:t> can take large-scale funding</a:t>
            </a:r>
          </a:p>
          <a:p>
            <a:pPr marL="0" indent="0">
              <a:buNone/>
            </a:pPr>
            <a:r>
              <a:rPr lang="en-US" sz="2400" b="1" dirty="0"/>
              <a:t>Why? </a:t>
            </a:r>
            <a:r>
              <a:rPr lang="en-US" sz="2400" dirty="0"/>
              <a:t>To account for the expenses and extra time associated with long-distance collaboration. </a:t>
            </a:r>
            <a:endParaRPr lang="en-US" sz="2400" b="1" dirty="0"/>
          </a:p>
        </p:txBody>
      </p:sp>
      <p:sp>
        <p:nvSpPr>
          <p:cNvPr id="30" name="Freeform: Shape 2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01293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Shape 12">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4E052958-7138-4819-A845-3E27DE9F84F0}"/>
              </a:ext>
            </a:extLst>
          </p:cNvPr>
          <p:cNvSpPr>
            <a:spLocks noGrp="1"/>
          </p:cNvSpPr>
          <p:nvPr>
            <p:ph type="ctrTitle"/>
          </p:nvPr>
        </p:nvSpPr>
        <p:spPr>
          <a:xfrm>
            <a:off x="1069849" y="1298448"/>
            <a:ext cx="7056444" cy="3255264"/>
          </a:xfrm>
        </p:spPr>
        <p:txBody>
          <a:bodyPr>
            <a:normAutofit/>
          </a:bodyPr>
          <a:lstStyle/>
          <a:p>
            <a:pPr algn="r"/>
            <a:r>
              <a:rPr lang="en-US" dirty="0">
                <a:solidFill>
                  <a:schemeClr val="accent1"/>
                </a:solidFill>
              </a:rPr>
              <a:t>Mini-Grants for Ancillary Materials Creation and Revisions</a:t>
            </a:r>
          </a:p>
        </p:txBody>
      </p:sp>
    </p:spTree>
    <p:extLst>
      <p:ext uri="{BB962C8B-B14F-4D97-AF65-F5344CB8AC3E}">
        <p14:creationId xmlns:p14="http://schemas.microsoft.com/office/powerpoint/2010/main" val="3006579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4260" y="1683144"/>
            <a:ext cx="2774922" cy="3491712"/>
          </a:xfrm>
        </p:spPr>
        <p:txBody>
          <a:bodyPr>
            <a:normAutofit/>
          </a:bodyPr>
          <a:lstStyle/>
          <a:p>
            <a:r>
              <a:rPr lang="en-US" dirty="0"/>
              <a:t>Funding Levels: </a:t>
            </a:r>
            <a:br>
              <a:rPr lang="en-US" dirty="0"/>
            </a:br>
            <a:r>
              <a:rPr lang="en-US" dirty="0"/>
              <a:t>Mini-Grant</a:t>
            </a:r>
          </a:p>
        </p:txBody>
      </p:sp>
      <p:sp>
        <p:nvSpPr>
          <p:cNvPr id="3" name="Content Placeholder 2"/>
          <p:cNvSpPr>
            <a:spLocks noGrp="1"/>
          </p:cNvSpPr>
          <p:nvPr>
            <p:ph idx="1"/>
          </p:nvPr>
        </p:nvSpPr>
        <p:spPr>
          <a:xfrm>
            <a:off x="4361606" y="762000"/>
            <a:ext cx="6627377" cy="5334001"/>
          </a:xfrm>
        </p:spPr>
        <p:txBody>
          <a:bodyPr>
            <a:normAutofit/>
          </a:bodyPr>
          <a:lstStyle/>
          <a:p>
            <a:pPr marL="0" indent="0">
              <a:buNone/>
            </a:pPr>
            <a:r>
              <a:rPr lang="en-US" sz="2400" b="1" dirty="0"/>
              <a:t>Mini-Grants:</a:t>
            </a:r>
            <a:r>
              <a:rPr lang="en-US" sz="2400" dirty="0"/>
              <a:t> Special projects targeted toward review, sustainability, and revisions. Mini-grants can support both individual and team projects. Mini-Grants have different deliverables and reporting guidelines than standard or large-scale Textbook Transformation Grants. </a:t>
            </a:r>
          </a:p>
          <a:p>
            <a:r>
              <a:rPr lang="en-US" sz="2400" dirty="0"/>
              <a:t>$4,800 maximum award</a:t>
            </a:r>
          </a:p>
          <a:p>
            <a:r>
              <a:rPr lang="en-US" sz="2400" dirty="0"/>
              <a:t>$2,000 maximum per team member</a:t>
            </a:r>
          </a:p>
          <a:p>
            <a:r>
              <a:rPr lang="en-US" sz="2400" dirty="0"/>
              <a:t>$800 maximum for overall project expenses</a:t>
            </a:r>
          </a:p>
          <a:p>
            <a:r>
              <a:rPr lang="en-US" sz="2400" dirty="0"/>
              <a:t>Unlike standard-scale and large-scale transformations, this maximum of $800 is not a required element of the budget, but rather meant for the purchase of specific tools and software which would help with improving resources.</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282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1264150" y="761999"/>
            <a:ext cx="6461231" cy="5334000"/>
          </a:xfrm>
        </p:spPr>
        <p:txBody>
          <a:bodyPr>
            <a:normAutofit/>
          </a:bodyPr>
          <a:lstStyle/>
          <a:p>
            <a:pPr marL="0" indent="0">
              <a:buNone/>
            </a:pPr>
            <a:r>
              <a:rPr lang="en-US" sz="2800" b="1" dirty="0"/>
              <a:t>Mini-Grant: OER Ancillary Materials Creation and Revisions Defined</a:t>
            </a:r>
          </a:p>
          <a:p>
            <a:r>
              <a:rPr lang="en-US" sz="2800" dirty="0"/>
              <a:t>For the purposes of this grant, we define </a:t>
            </a:r>
            <a:r>
              <a:rPr lang="en-US" sz="2800" i="1" dirty="0"/>
              <a:t>revision</a:t>
            </a:r>
            <a:r>
              <a:rPr lang="en-US" sz="2800" dirty="0"/>
              <a:t> as the major adaptation and/or improvement of a resource through updates for accuracy, accessibility, clarity, design, and formatting. </a:t>
            </a:r>
          </a:p>
          <a:p>
            <a:r>
              <a:rPr lang="en-US" sz="2800" dirty="0"/>
              <a:t>We define </a:t>
            </a:r>
            <a:r>
              <a:rPr lang="en-US" sz="2800" i="1" dirty="0"/>
              <a:t>ancillary materials </a:t>
            </a:r>
            <a:r>
              <a:rPr lang="en-US" sz="2800" dirty="0"/>
              <a:t>as any materials created to substantially support the instruction of a course using an existing open educational resource(s).</a:t>
            </a:r>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82805" y="1865740"/>
            <a:ext cx="2947482" cy="3126520"/>
          </a:xfrm>
        </p:spPr>
        <p:txBody>
          <a:bodyPr>
            <a:normAutofit/>
          </a:bodyPr>
          <a:lstStyle/>
          <a:p>
            <a:r>
              <a:rPr lang="en-US" b="1" dirty="0"/>
              <a:t>Mini-Grants Explained</a:t>
            </a:r>
          </a:p>
        </p:txBody>
      </p:sp>
    </p:spTree>
    <p:extLst>
      <p:ext uri="{BB962C8B-B14F-4D97-AF65-F5344CB8AC3E}">
        <p14:creationId xmlns:p14="http://schemas.microsoft.com/office/powerpoint/2010/main" val="1069017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4260" y="1683144"/>
            <a:ext cx="2774922" cy="3491712"/>
          </a:xfrm>
        </p:spPr>
        <p:txBody>
          <a:bodyPr>
            <a:normAutofit/>
          </a:bodyPr>
          <a:lstStyle/>
          <a:p>
            <a:r>
              <a:rPr lang="en-US" b="1" dirty="0"/>
              <a:t>Mini-Grants Deliverables</a:t>
            </a:r>
          </a:p>
        </p:txBody>
      </p:sp>
      <p:sp>
        <p:nvSpPr>
          <p:cNvPr id="3" name="Content Placeholder 2"/>
          <p:cNvSpPr>
            <a:spLocks noGrp="1"/>
          </p:cNvSpPr>
          <p:nvPr>
            <p:ph idx="1"/>
          </p:nvPr>
        </p:nvSpPr>
        <p:spPr>
          <a:xfrm>
            <a:off x="4361606" y="762001"/>
            <a:ext cx="6627377" cy="5334000"/>
          </a:xfrm>
        </p:spPr>
        <p:txBody>
          <a:bodyPr>
            <a:normAutofit/>
          </a:bodyPr>
          <a:lstStyle/>
          <a:p>
            <a:pPr marL="0" indent="0">
              <a:buNone/>
            </a:pPr>
            <a:r>
              <a:rPr lang="en-US" sz="2400" b="1" dirty="0"/>
              <a:t>Mini-Grant: OER Revisions and Ancillary Materials Creation</a:t>
            </a:r>
          </a:p>
          <a:p>
            <a:r>
              <a:rPr lang="en-US" sz="2400" dirty="0"/>
              <a:t>The final deliverable for this category is the revised or newly-created materials as proposed in the application, which will be hosted through GALILEO Open Learning Materials. </a:t>
            </a:r>
          </a:p>
          <a:p>
            <a:r>
              <a:rPr lang="en-US" sz="2400" dirty="0"/>
              <a:t>A Final Report with a narrative description of the project is also required.</a:t>
            </a:r>
          </a:p>
          <a:p>
            <a:r>
              <a:rPr lang="en-US" sz="2400" dirty="0"/>
              <a:t>All revised or newly-created materials will be made available to the public under a Creative Commons Attribution License (CC-BY), with exceptions for some more restrictive licenses including SA (Share-Alike) or NC (Non-Commercial).</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52296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10">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Freeform: Shape 12">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p:cNvSpPr>
            <a:spLocks noGrp="1"/>
          </p:cNvSpPr>
          <p:nvPr>
            <p:ph type="ctrTitle"/>
          </p:nvPr>
        </p:nvSpPr>
        <p:spPr>
          <a:xfrm>
            <a:off x="497159" y="1801367"/>
            <a:ext cx="5656226" cy="3255264"/>
          </a:xfrm>
        </p:spPr>
        <p:txBody>
          <a:bodyPr anchor="ctr">
            <a:normAutofit/>
          </a:bodyPr>
          <a:lstStyle/>
          <a:p>
            <a:pPr algn="r"/>
            <a:r>
              <a:rPr lang="en-US" sz="6600" dirty="0">
                <a:solidFill>
                  <a:schemeClr val="accent1"/>
                </a:solidFill>
              </a:rPr>
              <a:t> Funding</a:t>
            </a:r>
          </a:p>
        </p:txBody>
      </p:sp>
    </p:spTree>
    <p:extLst>
      <p:ext uri="{BB962C8B-B14F-4D97-AF65-F5344CB8AC3E}">
        <p14:creationId xmlns:p14="http://schemas.microsoft.com/office/powerpoint/2010/main" val="1266294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4260" y="1683144"/>
            <a:ext cx="2774922" cy="3491712"/>
          </a:xfrm>
        </p:spPr>
        <p:txBody>
          <a:bodyPr>
            <a:normAutofit/>
          </a:bodyPr>
          <a:lstStyle/>
          <a:p>
            <a:r>
              <a:rPr lang="en-US" sz="3300"/>
              <a:t>What are Textbook Transformation Grants?</a:t>
            </a:r>
          </a:p>
        </p:txBody>
      </p:sp>
      <p:sp>
        <p:nvSpPr>
          <p:cNvPr id="3" name="Content Placeholder 2"/>
          <p:cNvSpPr>
            <a:spLocks noGrp="1"/>
          </p:cNvSpPr>
          <p:nvPr>
            <p:ph idx="1"/>
          </p:nvPr>
        </p:nvSpPr>
        <p:spPr>
          <a:xfrm>
            <a:off x="4361606" y="430605"/>
            <a:ext cx="6627377" cy="5922694"/>
          </a:xfrm>
        </p:spPr>
        <p:txBody>
          <a:bodyPr>
            <a:normAutofit/>
          </a:bodyPr>
          <a:lstStyle/>
          <a:p>
            <a:r>
              <a:rPr lang="en-US" sz="2800" dirty="0"/>
              <a:t>Opportunities for </a:t>
            </a:r>
            <a:r>
              <a:rPr lang="en-US" sz="2800" b="1" dirty="0"/>
              <a:t>teams of faculty and professional staff</a:t>
            </a:r>
            <a:r>
              <a:rPr lang="en-US" sz="2800" dirty="0"/>
              <a:t> to transform courses with commercial textbooks to courses using OER and other affordable materials</a:t>
            </a:r>
          </a:p>
          <a:p>
            <a:r>
              <a:rPr lang="en-US" sz="2800" dirty="0"/>
              <a:t>Opportunities for </a:t>
            </a:r>
            <a:r>
              <a:rPr lang="en-US" sz="2800" b="1" dirty="0"/>
              <a:t>individuals or teams</a:t>
            </a:r>
            <a:r>
              <a:rPr lang="en-US" sz="2800" dirty="0"/>
              <a:t> to improve previously-created OER </a:t>
            </a:r>
          </a:p>
          <a:p>
            <a:r>
              <a:rPr lang="en-US" sz="2800" b="1" dirty="0"/>
              <a:t>How time is funded varies by institution.</a:t>
            </a:r>
          </a:p>
        </p:txBody>
      </p:sp>
      <p:sp>
        <p:nvSpPr>
          <p:cNvPr id="11"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74178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F9DE327-AEAE-44B2-8483-660A265AE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492CA2-7E37-4577-8E02-1E79AE7EE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895775" y="1123837"/>
            <a:ext cx="2947482" cy="4601183"/>
          </a:xfrm>
        </p:spPr>
        <p:txBody>
          <a:bodyPr>
            <a:normAutofit/>
          </a:bodyPr>
          <a:lstStyle/>
          <a:p>
            <a:r>
              <a:rPr lang="en-US" dirty="0"/>
              <a:t>Funding</a:t>
            </a:r>
          </a:p>
        </p:txBody>
      </p:sp>
      <p:sp>
        <p:nvSpPr>
          <p:cNvPr id="15" name="Rectangle 14">
            <a:extLst>
              <a:ext uri="{FF2B5EF4-FFF2-40B4-BE49-F238E27FC236}">
                <a16:creationId xmlns:a16="http://schemas.microsoft.com/office/drawing/2014/main" id="{87ACB9FA-C8E8-43F1-868B-D328ECFC3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Content Placeholder 1">
            <a:extLst>
              <a:ext uri="{FF2B5EF4-FFF2-40B4-BE49-F238E27FC236}">
                <a16:creationId xmlns:a16="http://schemas.microsoft.com/office/drawing/2014/main" id="{D5AED672-736A-4834-B39E-E4FB41980786}"/>
              </a:ext>
            </a:extLst>
          </p:cNvPr>
          <p:cNvGraphicFramePr>
            <a:graphicFrameLocks noGrp="1"/>
          </p:cNvGraphicFramePr>
          <p:nvPr>
            <p:ph idx="1"/>
            <p:extLst>
              <p:ext uri="{D42A27DB-BD31-4B8C-83A1-F6EECF244321}">
                <p14:modId xmlns:p14="http://schemas.microsoft.com/office/powerpoint/2010/main" val="3338409124"/>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8446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0">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Content Placeholder 2"/>
          <p:cNvSpPr>
            <a:spLocks noGrp="1"/>
          </p:cNvSpPr>
          <p:nvPr>
            <p:ph idx="1"/>
          </p:nvPr>
        </p:nvSpPr>
        <p:spPr>
          <a:xfrm>
            <a:off x="1264150" y="752748"/>
            <a:ext cx="6461231" cy="5334001"/>
          </a:xfrm>
        </p:spPr>
        <p:txBody>
          <a:bodyPr>
            <a:normAutofit/>
          </a:bodyPr>
          <a:lstStyle/>
          <a:p>
            <a:r>
              <a:rPr lang="en-US" sz="2800" dirty="0"/>
              <a:t>Institutional sponsors will be responsible for fund disbursement, including expense and travel reimbursement. </a:t>
            </a:r>
          </a:p>
          <a:p>
            <a:r>
              <a:rPr lang="en-US" sz="2800" dirty="0"/>
              <a:t>Budgets will be supported by State funds and therefore institutions spending project money must ensure compliance with State, BOR and institutional policies and procedures.</a:t>
            </a:r>
          </a:p>
          <a:p>
            <a:pPr marL="0" indent="0">
              <a:buNone/>
            </a:pPr>
            <a:endParaRPr lang="en-US" sz="2800" dirty="0"/>
          </a:p>
        </p:txBody>
      </p:sp>
      <p:sp>
        <p:nvSpPr>
          <p:cNvPr id="17" name="Freeform: Shape 12">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p:cNvSpPr>
            <a:spLocks noGrp="1"/>
          </p:cNvSpPr>
          <p:nvPr>
            <p:ph type="title"/>
          </p:nvPr>
        </p:nvSpPr>
        <p:spPr>
          <a:xfrm>
            <a:off x="8982805" y="1865740"/>
            <a:ext cx="2947482" cy="3126520"/>
          </a:xfrm>
        </p:spPr>
        <p:txBody>
          <a:bodyPr>
            <a:normAutofit/>
          </a:bodyPr>
          <a:lstStyle/>
          <a:p>
            <a:r>
              <a:rPr lang="en-US" dirty="0"/>
              <a:t>Funding: Additional Guidelines</a:t>
            </a:r>
          </a:p>
        </p:txBody>
      </p:sp>
    </p:spTree>
    <p:extLst>
      <p:ext uri="{BB962C8B-B14F-4D97-AF65-F5344CB8AC3E}">
        <p14:creationId xmlns:p14="http://schemas.microsoft.com/office/powerpoint/2010/main" val="1319288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Shape 12">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p:cNvSpPr>
            <a:spLocks noGrp="1"/>
          </p:cNvSpPr>
          <p:nvPr>
            <p:ph type="ctrTitle"/>
          </p:nvPr>
        </p:nvSpPr>
        <p:spPr>
          <a:xfrm>
            <a:off x="1069849" y="1298448"/>
            <a:ext cx="7056444" cy="3255264"/>
          </a:xfrm>
        </p:spPr>
        <p:txBody>
          <a:bodyPr>
            <a:normAutofit fontScale="90000"/>
          </a:bodyPr>
          <a:lstStyle/>
          <a:p>
            <a:pPr algn="r"/>
            <a:r>
              <a:rPr lang="en-US" dirty="0">
                <a:solidFill>
                  <a:schemeClr val="accent1"/>
                </a:solidFill>
              </a:rPr>
              <a:t>How to Apply: </a:t>
            </a:r>
            <a:br>
              <a:rPr lang="en-US" dirty="0">
                <a:solidFill>
                  <a:schemeClr val="accent1"/>
                </a:solidFill>
              </a:rPr>
            </a:br>
            <a:r>
              <a:rPr lang="en-US" dirty="0">
                <a:solidFill>
                  <a:schemeClr val="accent1"/>
                </a:solidFill>
              </a:rPr>
              <a:t>Mini-Grants for Revision and Ancillary Materials Creation</a:t>
            </a:r>
          </a:p>
        </p:txBody>
      </p:sp>
    </p:spTree>
    <p:extLst>
      <p:ext uri="{BB962C8B-B14F-4D97-AF65-F5344CB8AC3E}">
        <p14:creationId xmlns:p14="http://schemas.microsoft.com/office/powerpoint/2010/main" val="1407781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983B047-1759-4D86-B5EE-DA8211887316}"/>
              </a:ext>
            </a:extLst>
          </p:cNvPr>
          <p:cNvSpPr>
            <a:spLocks noGrp="1"/>
          </p:cNvSpPr>
          <p:nvPr>
            <p:ph type="title"/>
          </p:nvPr>
        </p:nvSpPr>
        <p:spPr>
          <a:xfrm>
            <a:off x="494260" y="1683144"/>
            <a:ext cx="2774922" cy="3491712"/>
          </a:xfrm>
        </p:spPr>
        <p:txBody>
          <a:bodyPr>
            <a:normAutofit/>
          </a:bodyPr>
          <a:lstStyle/>
          <a:p>
            <a:r>
              <a:rPr lang="en-US"/>
              <a:t>Mini-Grant Applications</a:t>
            </a:r>
            <a:endParaRPr lang="en-US" dirty="0"/>
          </a:p>
        </p:txBody>
      </p:sp>
      <p:sp>
        <p:nvSpPr>
          <p:cNvPr id="5" name="Content Placeholder 4">
            <a:extLst>
              <a:ext uri="{FF2B5EF4-FFF2-40B4-BE49-F238E27FC236}">
                <a16:creationId xmlns:a16="http://schemas.microsoft.com/office/drawing/2014/main" id="{FB744527-092A-4CA9-82CB-458FD1F6AAE2}"/>
              </a:ext>
            </a:extLst>
          </p:cNvPr>
          <p:cNvSpPr>
            <a:spLocks noGrp="1"/>
          </p:cNvSpPr>
          <p:nvPr>
            <p:ph idx="1"/>
          </p:nvPr>
        </p:nvSpPr>
        <p:spPr>
          <a:xfrm>
            <a:off x="4361606" y="1683143"/>
            <a:ext cx="6627377" cy="3491713"/>
          </a:xfrm>
        </p:spPr>
        <p:txBody>
          <a:bodyPr>
            <a:normAutofit/>
          </a:bodyPr>
          <a:lstStyle/>
          <a:p>
            <a:pPr marL="0" indent="0">
              <a:buNone/>
            </a:pPr>
            <a:r>
              <a:rPr lang="en-US" sz="2800" dirty="0"/>
              <a:t>Tour of Application Form:</a:t>
            </a:r>
          </a:p>
          <a:p>
            <a:r>
              <a:rPr lang="en-US" sz="2800" dirty="0">
                <a:hlinkClick r:id="rId3"/>
              </a:rPr>
              <a:t>https://goo.gl/forms/FtJbmpIkheKx8S8C2</a:t>
            </a:r>
            <a:r>
              <a:rPr lang="en-US" sz="2800" dirty="0"/>
              <a:t>  </a:t>
            </a:r>
          </a:p>
        </p:txBody>
      </p:sp>
      <p:sp>
        <p:nvSpPr>
          <p:cNvPr id="14" name="Freeform: Shape 13">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88183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Freeform: Shape 25">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p:cNvSpPr>
            <a:spLocks noGrp="1"/>
          </p:cNvSpPr>
          <p:nvPr>
            <p:ph type="ctrTitle"/>
          </p:nvPr>
        </p:nvSpPr>
        <p:spPr>
          <a:xfrm>
            <a:off x="157774" y="2362378"/>
            <a:ext cx="7671547" cy="2133241"/>
          </a:xfrm>
        </p:spPr>
        <p:txBody>
          <a:bodyPr>
            <a:noAutofit/>
          </a:bodyPr>
          <a:lstStyle/>
          <a:p>
            <a:pPr algn="r"/>
            <a:r>
              <a:rPr lang="en-US" sz="4400" dirty="0">
                <a:solidFill>
                  <a:schemeClr val="accent1"/>
                </a:solidFill>
              </a:rPr>
              <a:t>How to Apply: </a:t>
            </a:r>
            <a:br>
              <a:rPr lang="en-US" sz="4400" dirty="0">
                <a:solidFill>
                  <a:schemeClr val="accent1"/>
                </a:solidFill>
              </a:rPr>
            </a:br>
            <a:r>
              <a:rPr lang="en-US" sz="4400" dirty="0">
                <a:solidFill>
                  <a:schemeClr val="accent1"/>
                </a:solidFill>
              </a:rPr>
              <a:t>Standard-Scale and </a:t>
            </a:r>
            <a:br>
              <a:rPr lang="en-US" sz="4400" dirty="0">
                <a:solidFill>
                  <a:schemeClr val="accent1"/>
                </a:solidFill>
              </a:rPr>
            </a:br>
            <a:r>
              <a:rPr lang="en-US" sz="4400" dirty="0">
                <a:solidFill>
                  <a:schemeClr val="accent1"/>
                </a:solidFill>
              </a:rPr>
              <a:t>Large-Scale</a:t>
            </a:r>
            <a:br>
              <a:rPr lang="en-US" sz="4400" dirty="0">
                <a:solidFill>
                  <a:schemeClr val="accent1"/>
                </a:solidFill>
              </a:rPr>
            </a:br>
            <a:r>
              <a:rPr lang="en-US" sz="4400" dirty="0">
                <a:solidFill>
                  <a:schemeClr val="accent1"/>
                </a:solidFill>
              </a:rPr>
              <a:t>Textbook Transformation Grants</a:t>
            </a:r>
          </a:p>
        </p:txBody>
      </p:sp>
    </p:spTree>
    <p:extLst>
      <p:ext uri="{BB962C8B-B14F-4D97-AF65-F5344CB8AC3E}">
        <p14:creationId xmlns:p14="http://schemas.microsoft.com/office/powerpoint/2010/main" val="164050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4260" y="1683144"/>
            <a:ext cx="2774922" cy="3491712"/>
          </a:xfrm>
        </p:spPr>
        <p:txBody>
          <a:bodyPr>
            <a:normAutofit/>
          </a:bodyPr>
          <a:lstStyle/>
          <a:p>
            <a:r>
              <a:rPr lang="en-US" dirty="0"/>
              <a:t>Proposals: Required Elements</a:t>
            </a:r>
          </a:p>
        </p:txBody>
      </p:sp>
      <p:sp>
        <p:nvSpPr>
          <p:cNvPr id="3" name="Content Placeholder 2"/>
          <p:cNvSpPr>
            <a:spLocks noGrp="1"/>
          </p:cNvSpPr>
          <p:nvPr>
            <p:ph idx="1"/>
          </p:nvPr>
        </p:nvSpPr>
        <p:spPr>
          <a:xfrm>
            <a:off x="4361606" y="762001"/>
            <a:ext cx="6627377" cy="5334000"/>
          </a:xfrm>
        </p:spPr>
        <p:txBody>
          <a:bodyPr>
            <a:normAutofit fontScale="92500"/>
          </a:bodyPr>
          <a:lstStyle/>
          <a:p>
            <a:pPr marL="0" indent="0">
              <a:buNone/>
            </a:pPr>
            <a:r>
              <a:rPr lang="en-US" sz="2400" dirty="0"/>
              <a:t>For </a:t>
            </a:r>
            <a:r>
              <a:rPr lang="en-US" sz="2400" b="1" dirty="0"/>
              <a:t>mini-grants</a:t>
            </a:r>
            <a:r>
              <a:rPr lang="en-US" sz="2400" dirty="0"/>
              <a:t>, just the Google Form linked in the RFP. </a:t>
            </a:r>
          </a:p>
          <a:p>
            <a:pPr marL="0" indent="0">
              <a:buNone/>
            </a:pPr>
            <a:r>
              <a:rPr lang="en-US" sz="2400" dirty="0"/>
              <a:t>For </a:t>
            </a:r>
            <a:r>
              <a:rPr lang="en-US" sz="2400" b="1" dirty="0"/>
              <a:t>Standard-Scale and Large-Scale</a:t>
            </a:r>
            <a:r>
              <a:rPr lang="en-US" sz="2400" dirty="0"/>
              <a:t>:</a:t>
            </a:r>
          </a:p>
          <a:p>
            <a:r>
              <a:rPr lang="en-US" sz="2400" dirty="0"/>
              <a:t>Completed Proposal Application in InfoReady Review</a:t>
            </a:r>
          </a:p>
          <a:p>
            <a:pPr lvl="1"/>
            <a:r>
              <a:rPr lang="en-US" sz="2400" dirty="0"/>
              <a:t>The .docx Proposal Narrative Document has instructions in italics</a:t>
            </a:r>
          </a:p>
          <a:p>
            <a:r>
              <a:rPr lang="en-US" sz="2400" dirty="0"/>
              <a:t>Letter of support </a:t>
            </a:r>
          </a:p>
          <a:p>
            <a:r>
              <a:rPr lang="en-US" sz="2400" dirty="0"/>
              <a:t>The letter must be provided from the sponsoring area (unit, office, department, school, library, campus office of the Vice President for Academic Affairs etc.) that will be responsible for receipt and distribution of funding. </a:t>
            </a:r>
          </a:p>
          <a:p>
            <a:r>
              <a:rPr lang="en-US" sz="2400" dirty="0"/>
              <a:t>For multi-institutional teams, letters of support must come from each institution’s sponsoring area. </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86133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4260" y="1683144"/>
            <a:ext cx="2774922" cy="3491712"/>
          </a:xfrm>
        </p:spPr>
        <p:txBody>
          <a:bodyPr>
            <a:normAutofit/>
          </a:bodyPr>
          <a:lstStyle/>
          <a:p>
            <a:r>
              <a:rPr lang="en-US" dirty="0"/>
              <a:t>How to Apply</a:t>
            </a:r>
          </a:p>
        </p:txBody>
      </p:sp>
      <p:sp>
        <p:nvSpPr>
          <p:cNvPr id="3" name="Content Placeholder 2"/>
          <p:cNvSpPr>
            <a:spLocks noGrp="1"/>
          </p:cNvSpPr>
          <p:nvPr>
            <p:ph idx="1"/>
          </p:nvPr>
        </p:nvSpPr>
        <p:spPr>
          <a:xfrm>
            <a:off x="4361606" y="762000"/>
            <a:ext cx="6627377" cy="5039125"/>
          </a:xfrm>
        </p:spPr>
        <p:txBody>
          <a:bodyPr>
            <a:normAutofit/>
          </a:bodyPr>
          <a:lstStyle/>
          <a:p>
            <a:pPr marL="0" indent="0">
              <a:buNone/>
            </a:pPr>
            <a:r>
              <a:rPr lang="en-US" sz="2800" dirty="0"/>
              <a:t>First, bookmark this page: </a:t>
            </a:r>
          </a:p>
          <a:p>
            <a:pPr marL="0" indent="0">
              <a:buNone/>
            </a:pPr>
            <a:r>
              <a:rPr lang="en-US" sz="2800" dirty="0">
                <a:hlinkClick r:id="rId2"/>
              </a:rPr>
              <a:t>https://www.affordablelearninggeorgia.org/about/rfp_r16/</a:t>
            </a:r>
            <a:r>
              <a:rPr lang="en-US" sz="2800" dirty="0"/>
              <a:t>    </a:t>
            </a:r>
          </a:p>
          <a:p>
            <a:r>
              <a:rPr lang="en-US" sz="2800" dirty="0"/>
              <a:t>Complete the offline .docx proposal linked on the RFP website. Keep this saved in case you need to refer to it later.</a:t>
            </a:r>
          </a:p>
          <a:p>
            <a:r>
              <a:rPr lang="en-US" sz="2800" dirty="0"/>
              <a:t>Walk through the submission process in InfoReady Review linked on the RFP website with the completed .docx proposal.</a:t>
            </a:r>
          </a:p>
          <a:p>
            <a:endParaRPr lang="en-US" sz="2800" dirty="0"/>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87401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Apply: Creating an Account</a:t>
            </a:r>
          </a:p>
        </p:txBody>
      </p:sp>
      <p:pic>
        <p:nvPicPr>
          <p:cNvPr id="4" name="Picture 3"/>
          <p:cNvPicPr>
            <a:picLocks noChangeAspect="1"/>
          </p:cNvPicPr>
          <p:nvPr/>
        </p:nvPicPr>
        <p:blipFill>
          <a:blip r:embed="rId2"/>
          <a:stretch>
            <a:fillRect/>
          </a:stretch>
        </p:blipFill>
        <p:spPr>
          <a:xfrm>
            <a:off x="3319964" y="1819649"/>
            <a:ext cx="8872036" cy="3387971"/>
          </a:xfrm>
          <a:prstGeom prst="rect">
            <a:avLst/>
          </a:prstGeom>
        </p:spPr>
      </p:pic>
      <p:sp>
        <p:nvSpPr>
          <p:cNvPr id="5" name="Right Arrow 4"/>
          <p:cNvSpPr/>
          <p:nvPr/>
        </p:nvSpPr>
        <p:spPr>
          <a:xfrm>
            <a:off x="10380474" y="1819649"/>
            <a:ext cx="992253" cy="31223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7173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login2.tiff"/>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15333" y="921124"/>
            <a:ext cx="7839004" cy="4724400"/>
          </a:xfrm>
        </p:spPr>
      </p:pic>
      <p:sp>
        <p:nvSpPr>
          <p:cNvPr id="2" name="Rectangle 1"/>
          <p:cNvSpPr/>
          <p:nvPr/>
        </p:nvSpPr>
        <p:spPr>
          <a:xfrm>
            <a:off x="5912043" y="4278350"/>
            <a:ext cx="1219200" cy="76200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itle 1"/>
          <p:cNvSpPr txBox="1">
            <a:spLocks/>
          </p:cNvSpPr>
          <p:nvPr/>
        </p:nvSpPr>
        <p:spPr>
          <a:xfrm>
            <a:off x="373556" y="2337602"/>
            <a:ext cx="2611691" cy="2482995"/>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a:t>How to Apply: Registering, Non-GA Tech</a:t>
            </a:r>
          </a:p>
        </p:txBody>
      </p:sp>
    </p:spTree>
    <p:extLst>
      <p:ext uri="{BB962C8B-B14F-4D97-AF65-F5344CB8AC3E}">
        <p14:creationId xmlns:p14="http://schemas.microsoft.com/office/powerpoint/2010/main" val="332097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Account2.tiff"/>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19933" y="1015253"/>
            <a:ext cx="7829803" cy="4724400"/>
          </a:xfrm>
        </p:spPr>
      </p:pic>
      <p:sp>
        <p:nvSpPr>
          <p:cNvPr id="7" name="Title 1"/>
          <p:cNvSpPr txBox="1">
            <a:spLocks/>
          </p:cNvSpPr>
          <p:nvPr/>
        </p:nvSpPr>
        <p:spPr>
          <a:xfrm>
            <a:off x="326491" y="2808249"/>
            <a:ext cx="2820121" cy="2482995"/>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a:t>How to Apply: Registering, Non-GA Tech (2)</a:t>
            </a:r>
          </a:p>
        </p:txBody>
      </p:sp>
    </p:spTree>
    <p:extLst>
      <p:ext uri="{BB962C8B-B14F-4D97-AF65-F5344CB8AC3E}">
        <p14:creationId xmlns:p14="http://schemas.microsoft.com/office/powerpoint/2010/main" val="27697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1264150" y="581892"/>
            <a:ext cx="6461231" cy="5973288"/>
          </a:xfrm>
        </p:spPr>
        <p:txBody>
          <a:bodyPr>
            <a:normAutofit/>
          </a:bodyPr>
          <a:lstStyle/>
          <a:p>
            <a:pPr marL="0" indent="0">
              <a:buNone/>
            </a:pPr>
            <a:r>
              <a:rPr lang="en-US" sz="2400" dirty="0">
                <a:hlinkClick r:id="rId2"/>
              </a:rPr>
              <a:t>http://www.affordablelearninggeorgia.org/about/rfp_r16/</a:t>
            </a:r>
            <a:r>
              <a:rPr lang="en-US" sz="2400" dirty="0"/>
              <a:t>    </a:t>
            </a:r>
          </a:p>
          <a:p>
            <a:pPr lvl="0"/>
            <a:r>
              <a:rPr lang="en-US" sz="2400" b="1" dirty="0"/>
              <a:t>January 13, 2020</a:t>
            </a:r>
            <a:r>
              <a:rPr lang="en-US" sz="2400" dirty="0"/>
              <a:t>: Deadline for applications</a:t>
            </a:r>
          </a:p>
          <a:p>
            <a:pPr lvl="0"/>
            <a:r>
              <a:rPr lang="en-US" sz="2400" dirty="0"/>
              <a:t>January 14-30: Peer and Administrative Reviews</a:t>
            </a:r>
          </a:p>
          <a:p>
            <a:pPr lvl="0"/>
            <a:r>
              <a:rPr lang="en-US" sz="2400" dirty="0"/>
              <a:t>January 31, 2020: Notification Date</a:t>
            </a:r>
          </a:p>
          <a:p>
            <a:r>
              <a:rPr lang="en-US" sz="2400" b="1" dirty="0"/>
              <a:t>February 24, 2020</a:t>
            </a:r>
            <a:r>
              <a:rPr lang="en-US" sz="2400" dirty="0"/>
              <a:t>: Kickoff Meeting, Middle Georgia State University Hatcher Conference Center</a:t>
            </a:r>
          </a:p>
          <a:p>
            <a:pPr marL="0" indent="0">
              <a:buNone/>
            </a:pPr>
            <a:r>
              <a:rPr lang="en-US" sz="2400" dirty="0"/>
              <a:t>For standard and large-scale grants, at least two team members will participate in the </a:t>
            </a:r>
            <a:r>
              <a:rPr lang="en-US" sz="2400" u="sng" dirty="0"/>
              <a:t>required</a:t>
            </a:r>
            <a:r>
              <a:rPr lang="en-US" sz="2400" dirty="0"/>
              <a:t> in-person Kickoff Meeting to kick-off project implementation. </a:t>
            </a:r>
          </a:p>
          <a:p>
            <a:pPr marL="0" indent="0">
              <a:buNone/>
            </a:pPr>
            <a:r>
              <a:rPr lang="en-US" sz="2400" dirty="0"/>
              <a:t>(Mini-grants: Only Online Kickoff to discuss procedures required, but </a:t>
            </a:r>
            <a:r>
              <a:rPr lang="en-US" sz="2400" i="1" dirty="0"/>
              <a:t>welcome</a:t>
            </a:r>
            <a:r>
              <a:rPr lang="en-US" sz="2400" dirty="0"/>
              <a:t> to attend)</a:t>
            </a:r>
          </a:p>
        </p:txBody>
      </p:sp>
      <p:sp>
        <p:nvSpPr>
          <p:cNvPr id="24"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82805" y="1865740"/>
            <a:ext cx="2947482" cy="3126520"/>
          </a:xfrm>
        </p:spPr>
        <p:txBody>
          <a:bodyPr>
            <a:normAutofit/>
          </a:bodyPr>
          <a:lstStyle/>
          <a:p>
            <a:r>
              <a:rPr lang="en-US" dirty="0"/>
              <a:t>Request for Proposals</a:t>
            </a:r>
          </a:p>
        </p:txBody>
      </p:sp>
    </p:spTree>
    <p:extLst>
      <p:ext uri="{BB962C8B-B14F-4D97-AF65-F5344CB8AC3E}">
        <p14:creationId xmlns:p14="http://schemas.microsoft.com/office/powerpoint/2010/main" val="4177692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Account3.tiff"/>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99229" y="1066800"/>
            <a:ext cx="7876329" cy="4724400"/>
          </a:xfrm>
        </p:spPr>
      </p:pic>
      <p:sp>
        <p:nvSpPr>
          <p:cNvPr id="4" name="Title 1"/>
          <p:cNvSpPr txBox="1">
            <a:spLocks/>
          </p:cNvSpPr>
          <p:nvPr/>
        </p:nvSpPr>
        <p:spPr>
          <a:xfrm>
            <a:off x="416442" y="2431732"/>
            <a:ext cx="2867185" cy="2482995"/>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a:t>How to Apply: Registration Confirmation</a:t>
            </a:r>
          </a:p>
        </p:txBody>
      </p:sp>
    </p:spTree>
    <p:extLst>
      <p:ext uri="{BB962C8B-B14F-4D97-AF65-F5344CB8AC3E}">
        <p14:creationId xmlns:p14="http://schemas.microsoft.com/office/powerpoint/2010/main" val="1899781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in1.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6758" y="685801"/>
            <a:ext cx="9144000" cy="5478272"/>
          </a:xfrm>
          <a:prstGeom prst="rect">
            <a:avLst/>
          </a:prstGeom>
        </p:spPr>
      </p:pic>
      <p:sp>
        <p:nvSpPr>
          <p:cNvPr id="4" name="Rectangle 3"/>
          <p:cNvSpPr/>
          <p:nvPr/>
        </p:nvSpPr>
        <p:spPr>
          <a:xfrm>
            <a:off x="5010111" y="2957172"/>
            <a:ext cx="1371600" cy="53340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itle 1"/>
          <p:cNvSpPr txBox="1">
            <a:spLocks/>
          </p:cNvSpPr>
          <p:nvPr/>
        </p:nvSpPr>
        <p:spPr>
          <a:xfrm>
            <a:off x="105774" y="2661104"/>
            <a:ext cx="3229097" cy="2482995"/>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a:t>How to Apply: GA Tech Teams</a:t>
            </a:r>
          </a:p>
        </p:txBody>
      </p:sp>
    </p:spTree>
    <p:extLst>
      <p:ext uri="{BB962C8B-B14F-4D97-AF65-F5344CB8AC3E}">
        <p14:creationId xmlns:p14="http://schemas.microsoft.com/office/powerpoint/2010/main" val="907539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Account5.tiff"/>
          <p:cNvPicPr>
            <a:picLocks noGrp="1" noChangeAspect="1"/>
          </p:cNvPicPr>
          <p:nvPr>
            <p:ph idx="1"/>
          </p:nvPr>
        </p:nvPicPr>
        <p:blipFill rotWithShape="1">
          <a:blip r:embed="rId3">
            <a:extLst>
              <a:ext uri="{28A0092B-C50C-407E-A947-70E740481C1C}">
                <a14:useLocalDpi xmlns:a14="http://schemas.microsoft.com/office/drawing/2010/main" val="0"/>
              </a:ext>
            </a:extLst>
          </a:blip>
          <a:srcRect l="19444" t="19236" r="20371" b="4583"/>
          <a:stretch/>
        </p:blipFill>
        <p:spPr>
          <a:xfrm>
            <a:off x="3429000" y="1143001"/>
            <a:ext cx="5257800" cy="4206241"/>
          </a:xfrm>
        </p:spPr>
      </p:pic>
      <p:sp>
        <p:nvSpPr>
          <p:cNvPr id="4" name="Title 1"/>
          <p:cNvSpPr txBox="1">
            <a:spLocks/>
          </p:cNvSpPr>
          <p:nvPr/>
        </p:nvSpPr>
        <p:spPr>
          <a:xfrm>
            <a:off x="342025" y="2276318"/>
            <a:ext cx="2963247" cy="2482995"/>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a:t>How to Apply: Look for an Email from @gatech.edu</a:t>
            </a:r>
          </a:p>
        </p:txBody>
      </p:sp>
    </p:spTree>
    <p:extLst>
      <p:ext uri="{BB962C8B-B14F-4D97-AF65-F5344CB8AC3E}">
        <p14:creationId xmlns:p14="http://schemas.microsoft.com/office/powerpoint/2010/main" val="771045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the Grants: </a:t>
            </a:r>
            <a:br>
              <a:rPr lang="en-US" dirty="0"/>
            </a:br>
            <a:r>
              <a:rPr lang="en-US" dirty="0"/>
              <a:t>Scroll Down on the Front Page </a:t>
            </a:r>
            <a:br>
              <a:rPr lang="en-US" dirty="0"/>
            </a:br>
            <a:r>
              <a:rPr lang="en-US" dirty="0"/>
              <a:t>or use the Direct RFP Link</a:t>
            </a:r>
          </a:p>
        </p:txBody>
      </p:sp>
      <p:sp>
        <p:nvSpPr>
          <p:cNvPr id="6" name="Right Arrow 5"/>
          <p:cNvSpPr/>
          <p:nvPr/>
        </p:nvSpPr>
        <p:spPr>
          <a:xfrm>
            <a:off x="2912661" y="6057568"/>
            <a:ext cx="1561171" cy="53525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pic>
        <p:nvPicPr>
          <p:cNvPr id="3" name="Picture 2">
            <a:extLst>
              <a:ext uri="{FF2B5EF4-FFF2-40B4-BE49-F238E27FC236}">
                <a16:creationId xmlns:a16="http://schemas.microsoft.com/office/drawing/2014/main" id="{7823A284-6B45-4C6B-B86E-F45B2FFE33B2}"/>
              </a:ext>
            </a:extLst>
          </p:cNvPr>
          <p:cNvPicPr>
            <a:picLocks noChangeAspect="1"/>
          </p:cNvPicPr>
          <p:nvPr/>
        </p:nvPicPr>
        <p:blipFill>
          <a:blip r:embed="rId2"/>
          <a:stretch>
            <a:fillRect/>
          </a:stretch>
        </p:blipFill>
        <p:spPr>
          <a:xfrm>
            <a:off x="4737934" y="-450476"/>
            <a:ext cx="6198919" cy="6858000"/>
          </a:xfrm>
          <a:prstGeom prst="rect">
            <a:avLst/>
          </a:prstGeom>
        </p:spPr>
      </p:pic>
    </p:spTree>
    <p:extLst>
      <p:ext uri="{BB962C8B-B14F-4D97-AF65-F5344CB8AC3E}">
        <p14:creationId xmlns:p14="http://schemas.microsoft.com/office/powerpoint/2010/main" val="909496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51EC68D-5B05-4CA4-A1F1-8E99AA72FC8E}"/>
              </a:ext>
            </a:extLst>
          </p:cNvPr>
          <p:cNvSpPr>
            <a:spLocks noGrp="1"/>
          </p:cNvSpPr>
          <p:nvPr>
            <p:ph type="title"/>
          </p:nvPr>
        </p:nvSpPr>
        <p:spPr>
          <a:xfrm>
            <a:off x="494260" y="1683144"/>
            <a:ext cx="2774922" cy="3491712"/>
          </a:xfrm>
        </p:spPr>
        <p:txBody>
          <a:bodyPr>
            <a:normAutofit/>
          </a:bodyPr>
          <a:lstStyle/>
          <a:p>
            <a:r>
              <a:rPr lang="en-US" dirty="0"/>
              <a:t>Tour of Application Form</a:t>
            </a:r>
          </a:p>
        </p:txBody>
      </p:sp>
      <p:sp>
        <p:nvSpPr>
          <p:cNvPr id="4" name="Content Placeholder 3">
            <a:extLst>
              <a:ext uri="{FF2B5EF4-FFF2-40B4-BE49-F238E27FC236}">
                <a16:creationId xmlns:a16="http://schemas.microsoft.com/office/drawing/2014/main" id="{FDB63C7A-8C4A-4B5C-8641-D38480AF4DD2}"/>
              </a:ext>
            </a:extLst>
          </p:cNvPr>
          <p:cNvSpPr>
            <a:spLocks noGrp="1"/>
          </p:cNvSpPr>
          <p:nvPr>
            <p:ph idx="1"/>
          </p:nvPr>
        </p:nvSpPr>
        <p:spPr>
          <a:xfrm>
            <a:off x="4361606" y="1683143"/>
            <a:ext cx="6627377" cy="3491713"/>
          </a:xfrm>
        </p:spPr>
        <p:txBody>
          <a:bodyPr>
            <a:normAutofit/>
          </a:bodyPr>
          <a:lstStyle/>
          <a:p>
            <a:pPr marL="0" indent="0">
              <a:buNone/>
            </a:pPr>
            <a:r>
              <a:rPr lang="en-US" sz="4000" dirty="0"/>
              <a:t>Application Form Direct Link: </a:t>
            </a:r>
          </a:p>
          <a:p>
            <a:pPr marL="0" indent="0">
              <a:buNone/>
            </a:pPr>
            <a:r>
              <a:rPr lang="en-US" sz="4000" dirty="0">
                <a:hlinkClick r:id="rId3"/>
              </a:rPr>
              <a:t>https://gatech.infoready4.com/#competitionDetail/1798481</a:t>
            </a:r>
            <a:endParaRPr lang="en-US" sz="4000" dirty="0"/>
          </a:p>
        </p:txBody>
      </p:sp>
      <p:sp>
        <p:nvSpPr>
          <p:cNvPr id="13" name="Freeform: Shape 12">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463391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4">
            <a:extLst>
              <a:ext uri="{FF2B5EF4-FFF2-40B4-BE49-F238E27FC236}">
                <a16:creationId xmlns:a16="http://schemas.microsoft.com/office/drawing/2014/main" id="{32745A34-A40D-4881-A21E-14D23E0B1DE3}"/>
              </a:ext>
            </a:extLst>
          </p:cNvPr>
          <p:cNvSpPr>
            <a:spLocks noGrp="1"/>
          </p:cNvSpPr>
          <p:nvPr>
            <p:ph idx="1"/>
          </p:nvPr>
        </p:nvSpPr>
        <p:spPr>
          <a:xfrm>
            <a:off x="1264150" y="752748"/>
            <a:ext cx="6461231" cy="5343252"/>
          </a:xfrm>
        </p:spPr>
        <p:txBody>
          <a:bodyPr>
            <a:normAutofit/>
          </a:bodyPr>
          <a:lstStyle/>
          <a:p>
            <a:pPr marL="0" indent="0">
              <a:buNone/>
            </a:pPr>
            <a:r>
              <a:rPr lang="en-US" sz="3200" dirty="0"/>
              <a:t>InfoReady Review is temperamental with tables – sometimes they work, sometimes they break your application, sometimes it makes the application unreadable to reviewers. </a:t>
            </a:r>
          </a:p>
          <a:p>
            <a:pPr marL="0" indent="0">
              <a:buNone/>
            </a:pPr>
            <a:r>
              <a:rPr lang="en-US" sz="3200" dirty="0"/>
              <a:t>When writing elements in Word, please use bulleted lists instead of tables whenever possible. Then, copying and pasting will be easy.  </a:t>
            </a:r>
          </a:p>
        </p:txBody>
      </p:sp>
      <p:sp>
        <p:nvSpPr>
          <p:cNvPr id="14" name="Freeform: Shape 13">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a:extLst>
              <a:ext uri="{FF2B5EF4-FFF2-40B4-BE49-F238E27FC236}">
                <a16:creationId xmlns:a16="http://schemas.microsoft.com/office/drawing/2014/main" id="{9BEF4570-8576-49B1-9770-F8F00570E5D8}"/>
              </a:ext>
            </a:extLst>
          </p:cNvPr>
          <p:cNvSpPr>
            <a:spLocks noGrp="1"/>
          </p:cNvSpPr>
          <p:nvPr>
            <p:ph type="title"/>
          </p:nvPr>
        </p:nvSpPr>
        <p:spPr>
          <a:xfrm>
            <a:off x="8982805" y="1865740"/>
            <a:ext cx="2947482" cy="3126520"/>
          </a:xfrm>
        </p:spPr>
        <p:txBody>
          <a:bodyPr>
            <a:normAutofit/>
          </a:bodyPr>
          <a:lstStyle/>
          <a:p>
            <a:r>
              <a:rPr lang="en-US" dirty="0"/>
              <a:t>Warning: Always Use a Bulleted List, Not a Table</a:t>
            </a:r>
            <a:br>
              <a:rPr lang="en-US" dirty="0"/>
            </a:br>
            <a:endParaRPr lang="en-US" dirty="0"/>
          </a:p>
        </p:txBody>
      </p:sp>
    </p:spTree>
    <p:extLst>
      <p:ext uri="{BB962C8B-B14F-4D97-AF65-F5344CB8AC3E}">
        <p14:creationId xmlns:p14="http://schemas.microsoft.com/office/powerpoint/2010/main" val="1294826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7AD463-122C-4D70-BE99-6D1B310C9B7C}"/>
              </a:ext>
            </a:extLst>
          </p:cNvPr>
          <p:cNvSpPr>
            <a:spLocks noGrp="1"/>
          </p:cNvSpPr>
          <p:nvPr>
            <p:ph type="title"/>
          </p:nvPr>
        </p:nvSpPr>
        <p:spPr/>
        <p:txBody>
          <a:bodyPr/>
          <a:lstStyle/>
          <a:p>
            <a:r>
              <a:rPr lang="en-US" dirty="0"/>
              <a:t>Application Received Email</a:t>
            </a:r>
          </a:p>
        </p:txBody>
      </p:sp>
      <p:pic>
        <p:nvPicPr>
          <p:cNvPr id="3" name="Content Placeholder 2" descr="An email will appear saying &quot;We've received your application&quot; once don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77799" y="1872845"/>
            <a:ext cx="12573092" cy="2366193"/>
          </a:xfrm>
        </p:spPr>
      </p:pic>
      <p:sp>
        <p:nvSpPr>
          <p:cNvPr id="4" name="Rectangle 3"/>
          <p:cNvSpPr/>
          <p:nvPr/>
        </p:nvSpPr>
        <p:spPr>
          <a:xfrm>
            <a:off x="5344744" y="3429000"/>
            <a:ext cx="7145430" cy="681228"/>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83757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71E34-F7FE-44B1-9C83-B9E2AD2C70AE}"/>
              </a:ext>
            </a:extLst>
          </p:cNvPr>
          <p:cNvSpPr>
            <a:spLocks noGrp="1"/>
          </p:cNvSpPr>
          <p:nvPr>
            <p:ph type="title"/>
          </p:nvPr>
        </p:nvSpPr>
        <p:spPr/>
        <p:txBody>
          <a:bodyPr/>
          <a:lstStyle/>
          <a:p>
            <a:r>
              <a:rPr lang="en-US" dirty="0"/>
              <a:t>Application Accepted for Reviews Email</a:t>
            </a:r>
          </a:p>
        </p:txBody>
      </p:sp>
      <p:pic>
        <p:nvPicPr>
          <p:cNvPr id="3" name="Content Placeholder 2" descr="An email will also appear once the application has been accepted for review.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68737" y="2186451"/>
            <a:ext cx="9343679" cy="2033998"/>
          </a:xfrm>
        </p:spPr>
      </p:pic>
      <p:sp>
        <p:nvSpPr>
          <p:cNvPr id="4" name="Rectangle 3"/>
          <p:cNvSpPr/>
          <p:nvPr/>
        </p:nvSpPr>
        <p:spPr>
          <a:xfrm>
            <a:off x="5678556" y="3332922"/>
            <a:ext cx="6513444" cy="483704"/>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0135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4739" y="1567168"/>
            <a:ext cx="2947482" cy="4601183"/>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a:t>Peer Review: Three Reviewers, Weighted Rubric </a:t>
            </a:r>
          </a:p>
          <a:p>
            <a:r>
              <a:rPr lang="en-US" dirty="0"/>
              <a:t>(since R12)</a:t>
            </a:r>
          </a:p>
        </p:txBody>
      </p:sp>
      <p:pic>
        <p:nvPicPr>
          <p:cNvPr id="2" name="Picture 1" descr="A rubric with four categories and five possible scores."/>
          <p:cNvPicPr>
            <a:picLocks noChangeAspect="1"/>
          </p:cNvPicPr>
          <p:nvPr/>
        </p:nvPicPr>
        <p:blipFill rotWithShape="1">
          <a:blip r:embed="rId3"/>
          <a:srcRect t="4816" r="-1473"/>
          <a:stretch/>
        </p:blipFill>
        <p:spPr>
          <a:xfrm>
            <a:off x="3082221" y="483476"/>
            <a:ext cx="9249633" cy="5546561"/>
          </a:xfrm>
          <a:prstGeom prst="rect">
            <a:avLst/>
          </a:prstGeom>
        </p:spPr>
      </p:pic>
      <p:sp>
        <p:nvSpPr>
          <p:cNvPr id="3" name="Rectangle 2"/>
          <p:cNvSpPr/>
          <p:nvPr/>
        </p:nvSpPr>
        <p:spPr>
          <a:xfrm>
            <a:off x="3672469" y="5937333"/>
            <a:ext cx="7913648" cy="369332"/>
          </a:xfrm>
          <a:prstGeom prst="rect">
            <a:avLst/>
          </a:prstGeom>
        </p:spPr>
        <p:txBody>
          <a:bodyPr wrap="square">
            <a:spAutoFit/>
          </a:bodyPr>
          <a:lstStyle/>
          <a:p>
            <a:r>
              <a:rPr lang="en-US" dirty="0">
                <a:hlinkClick r:id="rId4"/>
              </a:rPr>
              <a:t>https://affordablelearninggeorgia.org/documents/Rubric_Weighted.docx</a:t>
            </a:r>
            <a:r>
              <a:rPr lang="en-US" dirty="0"/>
              <a:t> </a:t>
            </a:r>
          </a:p>
        </p:txBody>
      </p:sp>
    </p:spTree>
    <p:extLst>
      <p:ext uri="{BB962C8B-B14F-4D97-AF65-F5344CB8AC3E}">
        <p14:creationId xmlns:p14="http://schemas.microsoft.com/office/powerpoint/2010/main" val="21999016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7F231E5-F402-49E1-82B4-C762909ED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6F0BA12B-74D1-4DB1-9A3F-C9BA27B815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Freeform: Shape 21">
            <a:extLst>
              <a:ext uri="{FF2B5EF4-FFF2-40B4-BE49-F238E27FC236}">
                <a16:creationId xmlns:a16="http://schemas.microsoft.com/office/drawing/2014/main" id="{515FCC40-AA93-4D3B-90D0-69BC824EA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p:cNvSpPr>
            <a:spLocks noGrp="1"/>
          </p:cNvSpPr>
          <p:nvPr>
            <p:ph type="ctrTitle"/>
          </p:nvPr>
        </p:nvSpPr>
        <p:spPr>
          <a:xfrm>
            <a:off x="4084397" y="2005030"/>
            <a:ext cx="7315200" cy="1688196"/>
          </a:xfrm>
        </p:spPr>
        <p:txBody>
          <a:bodyPr anchor="ctr">
            <a:normAutofit/>
          </a:bodyPr>
          <a:lstStyle/>
          <a:p>
            <a:r>
              <a:rPr lang="en-US" dirty="0">
                <a:solidFill>
                  <a:schemeClr val="tx2"/>
                </a:solidFill>
              </a:rPr>
              <a:t>Thank you!</a:t>
            </a:r>
          </a:p>
        </p:txBody>
      </p:sp>
      <p:sp>
        <p:nvSpPr>
          <p:cNvPr id="4" name="Subtitle 3"/>
          <p:cNvSpPr>
            <a:spLocks noGrp="1"/>
          </p:cNvSpPr>
          <p:nvPr>
            <p:ph type="subTitle" idx="1"/>
          </p:nvPr>
        </p:nvSpPr>
        <p:spPr>
          <a:xfrm>
            <a:off x="4208489" y="3509267"/>
            <a:ext cx="6714232" cy="914400"/>
          </a:xfrm>
        </p:spPr>
        <p:txBody>
          <a:bodyPr>
            <a:normAutofit/>
          </a:bodyPr>
          <a:lstStyle/>
          <a:p>
            <a:r>
              <a:rPr lang="en-US" dirty="0">
                <a:solidFill>
                  <a:schemeClr val="accent1"/>
                </a:solidFill>
              </a:rPr>
              <a:t>For questions, contact Jeff Gallant:</a:t>
            </a:r>
          </a:p>
          <a:p>
            <a:r>
              <a:rPr lang="en-US" dirty="0">
                <a:solidFill>
                  <a:schemeClr val="accent1"/>
                </a:solidFill>
              </a:rPr>
              <a:t>Jeff.Gallant@usg.edu</a:t>
            </a:r>
          </a:p>
        </p:txBody>
      </p:sp>
    </p:spTree>
    <p:extLst>
      <p:ext uri="{BB962C8B-B14F-4D97-AF65-F5344CB8AC3E}">
        <p14:creationId xmlns:p14="http://schemas.microsoft.com/office/powerpoint/2010/main" val="3643599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Shape 13">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4E052958-7138-4819-A845-3E27DE9F84F0}"/>
              </a:ext>
            </a:extLst>
          </p:cNvPr>
          <p:cNvSpPr>
            <a:spLocks noGrp="1"/>
          </p:cNvSpPr>
          <p:nvPr>
            <p:ph type="ctrTitle"/>
          </p:nvPr>
        </p:nvSpPr>
        <p:spPr>
          <a:xfrm>
            <a:off x="1069849" y="1298448"/>
            <a:ext cx="7056444" cy="3255264"/>
          </a:xfrm>
        </p:spPr>
        <p:txBody>
          <a:bodyPr>
            <a:normAutofit/>
          </a:bodyPr>
          <a:lstStyle/>
          <a:p>
            <a:pPr algn="r"/>
            <a:r>
              <a:rPr lang="en-US" sz="5500" dirty="0">
                <a:solidFill>
                  <a:schemeClr val="accent1"/>
                </a:solidFill>
              </a:rPr>
              <a:t>Textbook Transformation Grants: Standard / Large-Scale</a:t>
            </a:r>
          </a:p>
        </p:txBody>
      </p:sp>
    </p:spTree>
    <p:extLst>
      <p:ext uri="{BB962C8B-B14F-4D97-AF65-F5344CB8AC3E}">
        <p14:creationId xmlns:p14="http://schemas.microsoft.com/office/powerpoint/2010/main" val="3211063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4260" y="1683144"/>
            <a:ext cx="2774922" cy="3491712"/>
          </a:xfrm>
        </p:spPr>
        <p:txBody>
          <a:bodyPr>
            <a:normAutofit/>
          </a:bodyPr>
          <a:lstStyle/>
          <a:p>
            <a:r>
              <a:rPr lang="en-US" dirty="0"/>
              <a:t>Funding Levels: Standard-Scale</a:t>
            </a:r>
          </a:p>
        </p:txBody>
      </p:sp>
      <p:sp>
        <p:nvSpPr>
          <p:cNvPr id="3" name="Content Placeholder 2"/>
          <p:cNvSpPr>
            <a:spLocks noGrp="1"/>
          </p:cNvSpPr>
          <p:nvPr>
            <p:ph idx="1"/>
          </p:nvPr>
        </p:nvSpPr>
        <p:spPr>
          <a:xfrm>
            <a:off x="4361606" y="762000"/>
            <a:ext cx="6627377" cy="5039125"/>
          </a:xfrm>
        </p:spPr>
        <p:txBody>
          <a:bodyPr>
            <a:normAutofit fontScale="92500"/>
          </a:bodyPr>
          <a:lstStyle/>
          <a:p>
            <a:pPr marL="0" indent="0">
              <a:buNone/>
            </a:pPr>
            <a:r>
              <a:rPr lang="en-US" sz="2800" b="1" dirty="0"/>
              <a:t>Standard-Scale Transformation</a:t>
            </a:r>
            <a:r>
              <a:rPr lang="en-US" sz="2800" dirty="0"/>
              <a:t>: Textbook transformation projects within one or more courses or sections with under 500 students enrolled on average per academic year total.</a:t>
            </a:r>
          </a:p>
          <a:p>
            <a:r>
              <a:rPr lang="en-US" sz="2800" dirty="0"/>
              <a:t>$10,800 maximum award</a:t>
            </a:r>
          </a:p>
          <a:p>
            <a:r>
              <a:rPr lang="en-US" sz="2800" dirty="0"/>
              <a:t>$5,000 maximum per team member</a:t>
            </a:r>
          </a:p>
          <a:p>
            <a:r>
              <a:rPr lang="en-US" sz="2800" dirty="0"/>
              <a:t>$800 for travel and overall project expenses</a:t>
            </a:r>
          </a:p>
          <a:p>
            <a:r>
              <a:rPr lang="en-US" sz="2800" dirty="0"/>
              <a:t>The $800 is a required part of the budget, ensuring that at least two team members can attend the Kickoff Meeting at Middle Georgia State University in Macon, GA.</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31386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1264150" y="761999"/>
            <a:ext cx="6461231" cy="5334000"/>
          </a:xfrm>
        </p:spPr>
        <p:txBody>
          <a:bodyPr>
            <a:normAutofit lnSpcReduction="10000"/>
          </a:bodyPr>
          <a:lstStyle/>
          <a:p>
            <a:pPr marL="0" indent="0">
              <a:buNone/>
            </a:pPr>
            <a:r>
              <a:rPr lang="en-US" sz="2400" b="1" dirty="0"/>
              <a:t>Large-Scale Transformation: </a:t>
            </a:r>
          </a:p>
          <a:p>
            <a:pPr marL="0" indent="0">
              <a:buNone/>
            </a:pPr>
            <a:r>
              <a:rPr lang="en-US" sz="2400" dirty="0"/>
              <a:t>Textbook transformation projects within one or more courses or sections with 500 or more students enrolled on average per academic year total, </a:t>
            </a:r>
          </a:p>
          <a:p>
            <a:pPr marL="0" indent="0">
              <a:buNone/>
            </a:pPr>
            <a:r>
              <a:rPr lang="en-US" sz="2400" b="1" u="sng" dirty="0"/>
              <a:t>or</a:t>
            </a:r>
            <a:r>
              <a:rPr lang="en-US" sz="2400" dirty="0"/>
              <a:t> department-wide, all-section adoptions at a similarly large scale. </a:t>
            </a:r>
          </a:p>
          <a:p>
            <a:r>
              <a:rPr lang="en-US" sz="2400" dirty="0"/>
              <a:t>$30,000 maximum award</a:t>
            </a:r>
          </a:p>
          <a:p>
            <a:r>
              <a:rPr lang="en-US" sz="2400" dirty="0"/>
              <a:t>$5,000 maximum per team member</a:t>
            </a:r>
          </a:p>
          <a:p>
            <a:r>
              <a:rPr lang="en-US" sz="2400" dirty="0"/>
              <a:t>$800 for travel and overall project expenses</a:t>
            </a:r>
          </a:p>
          <a:p>
            <a:r>
              <a:rPr lang="en-US" sz="2400" dirty="0"/>
              <a:t>The $800 is a required part of the budget, ensuring that at least two team members can attend the Kickoff Meeting at Middle Georgia State University in Macon, GA.</a:t>
            </a:r>
          </a:p>
        </p:txBody>
      </p:sp>
      <p:sp>
        <p:nvSpPr>
          <p:cNvPr id="21" name="Freeform: Shape 20">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82805" y="1865740"/>
            <a:ext cx="2947482" cy="3126520"/>
          </a:xfrm>
        </p:spPr>
        <p:txBody>
          <a:bodyPr>
            <a:normAutofit/>
          </a:bodyPr>
          <a:lstStyle/>
          <a:p>
            <a:r>
              <a:rPr lang="en-US" dirty="0"/>
              <a:t>Funding Levels: </a:t>
            </a:r>
            <a:br>
              <a:rPr lang="en-US" dirty="0"/>
            </a:br>
            <a:r>
              <a:rPr lang="en-US" dirty="0"/>
              <a:t>Large-Scale</a:t>
            </a:r>
          </a:p>
        </p:txBody>
      </p:sp>
    </p:spTree>
    <p:extLst>
      <p:ext uri="{BB962C8B-B14F-4D97-AF65-F5344CB8AC3E}">
        <p14:creationId xmlns:p14="http://schemas.microsoft.com/office/powerpoint/2010/main" val="1399937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1264150" y="617248"/>
            <a:ext cx="6461231" cy="5478752"/>
          </a:xfrm>
        </p:spPr>
        <p:txBody>
          <a:bodyPr>
            <a:normAutofit/>
          </a:bodyPr>
          <a:lstStyle/>
          <a:p>
            <a:pPr marL="0" indent="0">
              <a:buNone/>
            </a:pPr>
            <a:r>
              <a:rPr lang="en-US" sz="2800" dirty="0"/>
              <a:t>You can incorporate project expenses (such as authoring tools/platforms, equipment) into the grant as well. </a:t>
            </a:r>
          </a:p>
          <a:p>
            <a:pPr marL="0" indent="0">
              <a:buNone/>
            </a:pPr>
            <a:r>
              <a:rPr lang="en-US" sz="2800" dirty="0"/>
              <a:t>If you do, please make this </a:t>
            </a:r>
            <a:r>
              <a:rPr lang="en-US" sz="2800" i="1" dirty="0"/>
              <a:t>very clear </a:t>
            </a:r>
            <a:r>
              <a:rPr lang="en-US" sz="2800" dirty="0"/>
              <a:t>to reviewers in the budget section, along with why those expenses are necessary within your plan.  </a:t>
            </a:r>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82805" y="1865740"/>
            <a:ext cx="2947482" cy="3126520"/>
          </a:xfrm>
        </p:spPr>
        <p:txBody>
          <a:bodyPr>
            <a:normAutofit/>
          </a:bodyPr>
          <a:lstStyle/>
          <a:p>
            <a:r>
              <a:rPr lang="en-US" dirty="0"/>
              <a:t>What if I have other project costs? </a:t>
            </a:r>
          </a:p>
        </p:txBody>
      </p:sp>
    </p:spTree>
    <p:extLst>
      <p:ext uri="{BB962C8B-B14F-4D97-AF65-F5344CB8AC3E}">
        <p14:creationId xmlns:p14="http://schemas.microsoft.com/office/powerpoint/2010/main" val="697484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4260" y="1683144"/>
            <a:ext cx="2774922" cy="3491712"/>
          </a:xfrm>
        </p:spPr>
        <p:txBody>
          <a:bodyPr>
            <a:normAutofit/>
          </a:bodyPr>
          <a:lstStyle/>
          <a:p>
            <a:r>
              <a:rPr lang="en-US" dirty="0"/>
              <a:t>Priority Categories</a:t>
            </a:r>
          </a:p>
        </p:txBody>
      </p:sp>
      <p:sp>
        <p:nvSpPr>
          <p:cNvPr id="3" name="Content Placeholder 2"/>
          <p:cNvSpPr>
            <a:spLocks noGrp="1"/>
          </p:cNvSpPr>
          <p:nvPr>
            <p:ph idx="1"/>
          </p:nvPr>
        </p:nvSpPr>
        <p:spPr>
          <a:xfrm>
            <a:off x="4361606" y="762001"/>
            <a:ext cx="6627377" cy="5334000"/>
          </a:xfrm>
        </p:spPr>
        <p:txBody>
          <a:bodyPr>
            <a:normAutofit/>
          </a:bodyPr>
          <a:lstStyle/>
          <a:p>
            <a:pPr marL="0" indent="0">
              <a:buNone/>
            </a:pPr>
            <a:r>
              <a:rPr lang="en-US" sz="2800" dirty="0"/>
              <a:t>The following Priority Categories receive </a:t>
            </a:r>
            <a:r>
              <a:rPr lang="en-US" sz="2800" i="1" dirty="0"/>
              <a:t>some</a:t>
            </a:r>
            <a:r>
              <a:rPr lang="en-US" sz="2800" dirty="0"/>
              <a:t> priority (extra points) for fitting a strategic goal of ALG. </a:t>
            </a:r>
          </a:p>
          <a:p>
            <a:pPr marL="0" indent="0">
              <a:buNone/>
            </a:pPr>
            <a:r>
              <a:rPr lang="en-US" sz="2800" dirty="0"/>
              <a:t>These are not </a:t>
            </a:r>
            <a:r>
              <a:rPr lang="en-US" sz="2800" i="1" dirty="0"/>
              <a:t>requirements</a:t>
            </a:r>
            <a:r>
              <a:rPr lang="en-US" sz="2800" dirty="0"/>
              <a:t> for applying for a grant – the most important factors in being awarded are impact and the quality of the application/plan. </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78358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1264150" y="761998"/>
            <a:ext cx="6461231" cy="5334001"/>
          </a:xfrm>
        </p:spPr>
        <p:txBody>
          <a:bodyPr>
            <a:normAutofit/>
          </a:bodyPr>
          <a:lstStyle/>
          <a:p>
            <a:pPr marL="0" indent="0">
              <a:buNone/>
            </a:pPr>
            <a:r>
              <a:rPr lang="en-US" sz="2800" dirty="0"/>
              <a:t>Grants in this category address the following courses within the USG Core Curriculum that have not had a Textbook Transformation Grant or </a:t>
            </a:r>
            <a:r>
              <a:rPr lang="en-US" sz="2800" dirty="0" err="1"/>
              <a:t>eCore</a:t>
            </a:r>
            <a:r>
              <a:rPr lang="en-US" sz="2800" dirty="0"/>
              <a:t> implementation.</a:t>
            </a:r>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82805" y="1865740"/>
            <a:ext cx="2947482" cy="3126520"/>
          </a:xfrm>
        </p:spPr>
        <p:txBody>
          <a:bodyPr>
            <a:normAutofit/>
          </a:bodyPr>
          <a:lstStyle/>
          <a:p>
            <a:r>
              <a:rPr lang="en-US" b="1" dirty="0"/>
              <a:t>Specific Core Curriculum Courses </a:t>
            </a:r>
          </a:p>
        </p:txBody>
      </p:sp>
    </p:spTree>
    <p:extLst>
      <p:ext uri="{BB962C8B-B14F-4D97-AF65-F5344CB8AC3E}">
        <p14:creationId xmlns:p14="http://schemas.microsoft.com/office/powerpoint/2010/main" val="39419406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Frame">
  <a:themeElements>
    <a:clrScheme name="Custom 27">
      <a:dk1>
        <a:srgbClr val="000000"/>
      </a:dk1>
      <a:lt1>
        <a:srgbClr val="FFFFFF"/>
      </a:lt1>
      <a:dk2>
        <a:srgbClr val="545454"/>
      </a:dk2>
      <a:lt2>
        <a:srgbClr val="BFBFBF"/>
      </a:lt2>
      <a:accent1>
        <a:srgbClr val="115260"/>
      </a:accent1>
      <a:accent2>
        <a:srgbClr val="FAB900"/>
      </a:accent2>
      <a:accent3>
        <a:srgbClr val="90BB23"/>
      </a:accent3>
      <a:accent4>
        <a:srgbClr val="EE7008"/>
      </a:accent4>
      <a:accent5>
        <a:srgbClr val="1AB39F"/>
      </a:accent5>
      <a:accent6>
        <a:srgbClr val="D5393D"/>
      </a:accent6>
      <a:hlink>
        <a:srgbClr val="0070C0"/>
      </a:hlink>
      <a:folHlink>
        <a:srgbClr val="1A606E"/>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222C76DF9BD8349B0CA3C9A1AA4C548" ma:contentTypeVersion="112" ma:contentTypeDescription="Create a new document." ma:contentTypeScope="" ma:versionID="3ba740bbfea08ad42b5fb892d4577724">
  <xsd:schema xmlns:xsd="http://www.w3.org/2001/XMLSchema" xmlns:xs="http://www.w3.org/2001/XMLSchema" xmlns:p="http://schemas.microsoft.com/office/2006/metadata/properties" xmlns:ns3="http://schemas.microsoft.com/sharepoint/v4" xmlns:ns4="9fff0862-dda6-4fd7-9437-296e7a0fcd45" xmlns:ns5="7dcc4a76-b6f0-4a5c-8242-557922f7abb0" targetNamespace="http://schemas.microsoft.com/office/2006/metadata/properties" ma:root="true" ma:fieldsID="f7fd287cc537a47f0d39eda5b7439aef" ns3:_="" ns4:_="" ns5:_="">
    <xsd:import namespace="http://schemas.microsoft.com/sharepoint/v4"/>
    <xsd:import namespace="9fff0862-dda6-4fd7-9437-296e7a0fcd45"/>
    <xsd:import namespace="7dcc4a76-b6f0-4a5c-8242-557922f7abb0"/>
    <xsd:element name="properties">
      <xsd:complexType>
        <xsd:sequence>
          <xsd:element name="documentManagement">
            <xsd:complexType>
              <xsd:all>
                <xsd:element ref="ns3:IconOverlay" minOccurs="0"/>
                <xsd:element ref="ns4:MediaServiceMetadata" minOccurs="0"/>
                <xsd:element ref="ns4:MediaServiceFastMetadata" minOccurs="0"/>
                <xsd:element ref="ns4:MediaServiceAutoTags" minOccurs="0"/>
                <xsd:element ref="ns4:MediaServiceDateTaken" minOccurs="0"/>
                <xsd:element ref="ns5:SharedWithUsers" minOccurs="0"/>
                <xsd:element ref="ns5:SharedWithDetails"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ff0862-dda6-4fd7-9437-296e7a0fcd4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cc4a76-b6f0-4a5c-8242-557922f7abb0"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8"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5FF10A00-C583-42B6-9320-FD5EF5FBB319}">
  <ds:schemaRefs>
    <ds:schemaRef ds:uri="http://schemas.microsoft.com/sharepoint/v3/contenttype/forms"/>
  </ds:schemaRefs>
</ds:datastoreItem>
</file>

<file path=customXml/itemProps2.xml><?xml version="1.0" encoding="utf-8"?>
<ds:datastoreItem xmlns:ds="http://schemas.openxmlformats.org/officeDocument/2006/customXml" ds:itemID="{BFCFC311-45AC-4F38-989C-32663E6F2E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9fff0862-dda6-4fd7-9437-296e7a0fcd45"/>
    <ds:schemaRef ds:uri="7dcc4a76-b6f0-4a5c-8242-557922f7ab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B5515C-41E9-43FE-8ABE-1289B07EC091}">
  <ds:schemaRefs>
    <ds:schemaRef ds:uri="http://schemas.microsoft.com/office/2006/metadata/properties"/>
    <ds:schemaRef ds:uri="http://schemas.microsoft.com/office/infopath/2007/PartnerControls"/>
    <ds:schemaRef ds:uri="http://schemas.microsoft.com/sharepoint/v4"/>
  </ds:schemaRefs>
</ds:datastoreItem>
</file>

<file path=docProps/app.xml><?xml version="1.0" encoding="utf-8"?>
<Properties xmlns="http://schemas.openxmlformats.org/officeDocument/2006/extended-properties" xmlns:vt="http://schemas.openxmlformats.org/officeDocument/2006/docPropsVTypes">
  <TotalTime>1</TotalTime>
  <Words>1493</Words>
  <Application>Microsoft Office PowerPoint</Application>
  <PresentationFormat>Widescreen</PresentationFormat>
  <Paragraphs>129</Paragraphs>
  <Slides>39</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Calibri</vt:lpstr>
      <vt:lpstr>Corbel</vt:lpstr>
      <vt:lpstr>Wingdings 2</vt:lpstr>
      <vt:lpstr>Frame</vt:lpstr>
      <vt:lpstr>Textbook Transformation Grants</vt:lpstr>
      <vt:lpstr>What are Textbook Transformation Grants?</vt:lpstr>
      <vt:lpstr>Request for Proposals</vt:lpstr>
      <vt:lpstr>Textbook Transformation Grants: Standard / Large-Scale</vt:lpstr>
      <vt:lpstr>Funding Levels: Standard-Scale</vt:lpstr>
      <vt:lpstr>Funding Levels:  Large-Scale</vt:lpstr>
      <vt:lpstr>What if I have other project costs? </vt:lpstr>
      <vt:lpstr>Priority Categories</vt:lpstr>
      <vt:lpstr>Specific Core Curriculum Courses </vt:lpstr>
      <vt:lpstr>Specific Core Curriculum List (2019-2020)</vt:lpstr>
      <vt:lpstr>Gateways to Completion (G2C) Courses </vt:lpstr>
      <vt:lpstr>Scaling Up OER</vt:lpstr>
      <vt:lpstr>Upper-Level Campus Collaborations</vt:lpstr>
      <vt:lpstr>Upper-Level Campus Collaborations Breakdown</vt:lpstr>
      <vt:lpstr>Mini-Grants for Ancillary Materials Creation and Revisions</vt:lpstr>
      <vt:lpstr>Funding Levels:  Mini-Grant</vt:lpstr>
      <vt:lpstr>Mini-Grants Explained</vt:lpstr>
      <vt:lpstr>Mini-Grants Deliverables</vt:lpstr>
      <vt:lpstr> Funding</vt:lpstr>
      <vt:lpstr>Funding</vt:lpstr>
      <vt:lpstr>Funding: Additional Guidelines</vt:lpstr>
      <vt:lpstr>How to Apply:  Mini-Grants for Revision and Ancillary Materials Creation</vt:lpstr>
      <vt:lpstr>Mini-Grant Applications</vt:lpstr>
      <vt:lpstr>How to Apply:  Standard-Scale and  Large-Scale Textbook Transformation Grants</vt:lpstr>
      <vt:lpstr>Proposals: Required Elements</vt:lpstr>
      <vt:lpstr>How to Apply</vt:lpstr>
      <vt:lpstr>How to Apply: Creating an Account</vt:lpstr>
      <vt:lpstr>PowerPoint Presentation</vt:lpstr>
      <vt:lpstr>PowerPoint Presentation</vt:lpstr>
      <vt:lpstr>PowerPoint Presentation</vt:lpstr>
      <vt:lpstr>PowerPoint Presentation</vt:lpstr>
      <vt:lpstr>PowerPoint Presentation</vt:lpstr>
      <vt:lpstr>Find the Grants:  Scroll Down on the Front Page  or use the Direct RFP Link</vt:lpstr>
      <vt:lpstr>Tour of Application Form</vt:lpstr>
      <vt:lpstr>Warning: Always Use a Bulleted List, Not a Table </vt:lpstr>
      <vt:lpstr>Application Received Email</vt:lpstr>
      <vt:lpstr>Application Accepted for Reviews Email</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Textbook Transformation Grants</dc:title>
  <dc:creator>Jeff Gallant</dc:creator>
  <cp:lastModifiedBy>Jeff Gallant</cp:lastModifiedBy>
  <cp:revision>1</cp:revision>
  <dcterms:created xsi:type="dcterms:W3CDTF">2019-11-08T15:09:27Z</dcterms:created>
  <dcterms:modified xsi:type="dcterms:W3CDTF">2019-11-08T15:10:32Z</dcterms:modified>
</cp:coreProperties>
</file>