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39"/>
  </p:notesMasterIdLst>
  <p:sldIdLst>
    <p:sldId id="378" r:id="rId7"/>
    <p:sldId id="340" r:id="rId8"/>
    <p:sldId id="393" r:id="rId9"/>
    <p:sldId id="379" r:id="rId10"/>
    <p:sldId id="392" r:id="rId11"/>
    <p:sldId id="391" r:id="rId12"/>
    <p:sldId id="339" r:id="rId13"/>
    <p:sldId id="381" r:id="rId14"/>
    <p:sldId id="382" r:id="rId15"/>
    <p:sldId id="265" r:id="rId16"/>
    <p:sldId id="278" r:id="rId17"/>
    <p:sldId id="373" r:id="rId18"/>
    <p:sldId id="288" r:id="rId19"/>
    <p:sldId id="397" r:id="rId20"/>
    <p:sldId id="356" r:id="rId21"/>
    <p:sldId id="354" r:id="rId22"/>
    <p:sldId id="342" r:id="rId23"/>
    <p:sldId id="396" r:id="rId24"/>
    <p:sldId id="398" r:id="rId25"/>
    <p:sldId id="294" r:id="rId26"/>
    <p:sldId id="295" r:id="rId27"/>
    <p:sldId id="298" r:id="rId28"/>
    <p:sldId id="300" r:id="rId29"/>
    <p:sldId id="343" r:id="rId30"/>
    <p:sldId id="302" r:id="rId31"/>
    <p:sldId id="399" r:id="rId32"/>
    <p:sldId id="355" r:id="rId33"/>
    <p:sldId id="338" r:id="rId34"/>
    <p:sldId id="380" r:id="rId35"/>
    <p:sldId id="395" r:id="rId36"/>
    <p:sldId id="394" r:id="rId37"/>
    <p:sldId id="35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to ALG" id="{FBEBD7EC-6819-4927-8314-C60954854181}">
          <p14:sldIdLst>
            <p14:sldId id="378"/>
            <p14:sldId id="340"/>
            <p14:sldId id="393"/>
            <p14:sldId id="379"/>
          </p14:sldIdLst>
        </p14:section>
        <p14:section name="1st Project Intros" id="{57B568F7-C244-42ED-B2F6-76A370C42F2E}">
          <p14:sldIdLst>
            <p14:sldId id="392"/>
            <p14:sldId id="391"/>
          </p14:sldIdLst>
        </p14:section>
        <p14:section name="Walking Tour / 1st Q&amp;A" id="{C557BA82-7B02-4B50-85D8-EA61D597B34E}">
          <p14:sldIdLst>
            <p14:sldId id="339"/>
            <p14:sldId id="381"/>
          </p14:sldIdLst>
        </p14:section>
        <p14:section name="2nd Intros" id="{842099C5-96BD-46D5-9369-057F720AABE7}">
          <p14:sldIdLst>
            <p14:sldId id="382"/>
          </p14:sldIdLst>
        </p14:section>
        <p14:section name="OER Refresher" id="{E4D27B57-E799-4FCB-8DD4-86071F1E8511}">
          <p14:sldIdLst>
            <p14:sldId id="265"/>
            <p14:sldId id="278"/>
            <p14:sldId id="373"/>
          </p14:sldIdLst>
        </p14:section>
        <p14:section name="SLA and Invoices" id="{4D7D76F5-E27D-412F-B95E-66587DB0512C}">
          <p14:sldIdLst>
            <p14:sldId id="288"/>
            <p14:sldId id="397"/>
            <p14:sldId id="356"/>
            <p14:sldId id="354"/>
            <p14:sldId id="342"/>
            <p14:sldId id="396"/>
          </p14:sldIdLst>
        </p14:section>
        <p14:section name="Reporting" id="{AFC7AD1E-C7CC-4D82-B335-CA1B30C71408}">
          <p14:sldIdLst>
            <p14:sldId id="398"/>
            <p14:sldId id="294"/>
            <p14:sldId id="295"/>
            <p14:sldId id="298"/>
            <p14:sldId id="300"/>
            <p14:sldId id="343"/>
            <p14:sldId id="302"/>
          </p14:sldIdLst>
        </p14:section>
        <p14:section name="Communications / Midpoint" id="{DEBB1987-D051-4D00-A364-179565317BDB}">
          <p14:sldIdLst>
            <p14:sldId id="399"/>
            <p14:sldId id="355"/>
            <p14:sldId id="338"/>
            <p14:sldId id="380"/>
            <p14:sldId id="395"/>
          </p14:sldIdLst>
        </p14:section>
        <p14:section name="Conclusion" id="{34492B96-B32C-4F0A-A3DF-8F88750B7E50}">
          <p14:sldIdLst>
            <p14:sldId id="394"/>
            <p14:sldId id="35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1AB2A5-445A-4C36-A762-193620FC37C9}" v="532" dt="2025-01-03T17:54:15.2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Gallant" userId="25997235-6328-4fee-8f84-6a87050bf096" providerId="ADAL" clId="{F0E397F9-22B6-4F15-BE61-D5D055604BAA}"/>
    <pc:docChg chg="undo custSel addSld delSld modSld modSection">
      <pc:chgData name="Jeff Gallant" userId="25997235-6328-4fee-8f84-6a87050bf096" providerId="ADAL" clId="{F0E397F9-22B6-4F15-BE61-D5D055604BAA}" dt="2024-05-07T16:23:25.015" v="258" actId="113"/>
      <pc:docMkLst>
        <pc:docMk/>
      </pc:docMkLst>
      <pc:sldChg chg="add">
        <pc:chgData name="Jeff Gallant" userId="25997235-6328-4fee-8f84-6a87050bf096" providerId="ADAL" clId="{F0E397F9-22B6-4F15-BE61-D5D055604BAA}" dt="2024-05-03T17:05:27.475" v="241"/>
        <pc:sldMkLst>
          <pc:docMk/>
          <pc:sldMk cId="2912121144" sldId="265"/>
        </pc:sldMkLst>
      </pc:sldChg>
      <pc:sldChg chg="delSp add del setBg delDesignElem">
        <pc:chgData name="Jeff Gallant" userId="25997235-6328-4fee-8f84-6a87050bf096" providerId="ADAL" clId="{F0E397F9-22B6-4F15-BE61-D5D055604BAA}" dt="2024-05-07T16:22:41.886" v="242" actId="47"/>
        <pc:sldMkLst>
          <pc:docMk/>
          <pc:sldMk cId="2911161705" sldId="276"/>
        </pc:sldMkLst>
      </pc:sldChg>
      <pc:sldChg chg="delSp add del setBg delDesignElem">
        <pc:chgData name="Jeff Gallant" userId="25997235-6328-4fee-8f84-6a87050bf096" providerId="ADAL" clId="{F0E397F9-22B6-4F15-BE61-D5D055604BAA}" dt="2024-05-07T16:22:41.886" v="242" actId="47"/>
        <pc:sldMkLst>
          <pc:docMk/>
          <pc:sldMk cId="1794300517" sldId="277"/>
        </pc:sldMkLst>
      </pc:sldChg>
      <pc:sldChg chg="add">
        <pc:chgData name="Jeff Gallant" userId="25997235-6328-4fee-8f84-6a87050bf096" providerId="ADAL" clId="{F0E397F9-22B6-4F15-BE61-D5D055604BAA}" dt="2024-05-03T17:05:27.475" v="241"/>
        <pc:sldMkLst>
          <pc:docMk/>
          <pc:sldMk cId="3271337974" sldId="278"/>
        </pc:sldMkLst>
      </pc:sldChg>
      <pc:sldChg chg="delSp add del setBg delDesignElem">
        <pc:chgData name="Jeff Gallant" userId="25997235-6328-4fee-8f84-6a87050bf096" providerId="ADAL" clId="{F0E397F9-22B6-4F15-BE61-D5D055604BAA}" dt="2024-05-07T16:22:41.886" v="242" actId="47"/>
        <pc:sldMkLst>
          <pc:docMk/>
          <pc:sldMk cId="839023460" sldId="279"/>
        </pc:sldMkLst>
      </pc:sldChg>
      <pc:sldChg chg="delSp modSp add mod setBg delDesignElem">
        <pc:chgData name="Jeff Gallant" userId="25997235-6328-4fee-8f84-6a87050bf096" providerId="ADAL" clId="{F0E397F9-22B6-4F15-BE61-D5D055604BAA}" dt="2024-05-07T16:22:51.254" v="243" actId="207"/>
        <pc:sldMkLst>
          <pc:docMk/>
          <pc:sldMk cId="2945617205" sldId="373"/>
        </pc:sldMkLst>
      </pc:sldChg>
      <pc:sldChg chg="delSp add del setBg delDesignElem">
        <pc:chgData name="Jeff Gallant" userId="25997235-6328-4fee-8f84-6a87050bf096" providerId="ADAL" clId="{F0E397F9-22B6-4F15-BE61-D5D055604BAA}" dt="2024-05-07T16:22:41.886" v="242" actId="47"/>
        <pc:sldMkLst>
          <pc:docMk/>
          <pc:sldMk cId="4285200080" sldId="374"/>
        </pc:sldMkLst>
      </pc:sldChg>
      <pc:sldChg chg="delSp add del setBg delDesignElem">
        <pc:chgData name="Jeff Gallant" userId="25997235-6328-4fee-8f84-6a87050bf096" providerId="ADAL" clId="{F0E397F9-22B6-4F15-BE61-D5D055604BAA}" dt="2024-05-07T16:22:41.886" v="242" actId="47"/>
        <pc:sldMkLst>
          <pc:docMk/>
          <pc:sldMk cId="1197530114" sldId="375"/>
        </pc:sldMkLst>
      </pc:sldChg>
      <pc:sldChg chg="delSp add del setBg delDesignElem">
        <pc:chgData name="Jeff Gallant" userId="25997235-6328-4fee-8f84-6a87050bf096" providerId="ADAL" clId="{F0E397F9-22B6-4F15-BE61-D5D055604BAA}" dt="2024-05-07T16:22:41.886" v="242" actId="47"/>
        <pc:sldMkLst>
          <pc:docMk/>
          <pc:sldMk cId="2757433760" sldId="376"/>
        </pc:sldMkLst>
      </pc:sldChg>
      <pc:sldChg chg="delSp add del setBg delDesignElem">
        <pc:chgData name="Jeff Gallant" userId="25997235-6328-4fee-8f84-6a87050bf096" providerId="ADAL" clId="{F0E397F9-22B6-4F15-BE61-D5D055604BAA}" dt="2024-05-07T16:22:41.886" v="242" actId="47"/>
        <pc:sldMkLst>
          <pc:docMk/>
          <pc:sldMk cId="1087961822" sldId="377"/>
        </pc:sldMkLst>
      </pc:sldChg>
      <pc:sldChg chg="modSp mod">
        <pc:chgData name="Jeff Gallant" userId="25997235-6328-4fee-8f84-6a87050bf096" providerId="ADAL" clId="{F0E397F9-22B6-4F15-BE61-D5D055604BAA}" dt="2024-05-07T16:23:25.015" v="258" actId="113"/>
        <pc:sldMkLst>
          <pc:docMk/>
          <pc:sldMk cId="1521104590" sldId="380"/>
        </pc:sldMkLst>
      </pc:sldChg>
      <pc:sldChg chg="modSp mod">
        <pc:chgData name="Jeff Gallant" userId="25997235-6328-4fee-8f84-6a87050bf096" providerId="ADAL" clId="{F0E397F9-22B6-4F15-BE61-D5D055604BAA}" dt="2024-05-03T13:14:25.386" v="215" actId="122"/>
        <pc:sldMkLst>
          <pc:docMk/>
          <pc:sldMk cId="948558500" sldId="382"/>
        </pc:sldMkLst>
      </pc:sldChg>
      <pc:sldChg chg="modSp mod">
        <pc:chgData name="Jeff Gallant" userId="25997235-6328-4fee-8f84-6a87050bf096" providerId="ADAL" clId="{F0E397F9-22B6-4F15-BE61-D5D055604BAA}" dt="2024-05-03T13:14:48.099" v="217" actId="14734"/>
        <pc:sldMkLst>
          <pc:docMk/>
          <pc:sldMk cId="571222872" sldId="391"/>
        </pc:sldMkLst>
      </pc:sldChg>
      <pc:sldChg chg="modSp mod">
        <pc:chgData name="Jeff Gallant" userId="25997235-6328-4fee-8f84-6a87050bf096" providerId="ADAL" clId="{F0E397F9-22B6-4F15-BE61-D5D055604BAA}" dt="2024-05-03T13:16:00.580" v="231" actId="20577"/>
        <pc:sldMkLst>
          <pc:docMk/>
          <pc:sldMk cId="2582562813" sldId="392"/>
        </pc:sldMkLst>
      </pc:sldChg>
      <pc:sldChg chg="delSp add del setBg delDesignElem">
        <pc:chgData name="Jeff Gallant" userId="25997235-6328-4fee-8f84-6a87050bf096" providerId="ADAL" clId="{F0E397F9-22B6-4F15-BE61-D5D055604BAA}" dt="2024-05-07T16:22:41.886" v="242" actId="47"/>
        <pc:sldMkLst>
          <pc:docMk/>
          <pc:sldMk cId="2323448727" sldId="397"/>
        </pc:sldMkLst>
      </pc:sldChg>
    </pc:docChg>
  </pc:docChgLst>
  <pc:docChgLst>
    <pc:chgData name="Nakita Afaha" userId="S::nakita.afaha@usg.edu::6a56d3fb-3e6b-4460-8afb-76777692c48f" providerId="AD" clId="Web-{60ADE81C-D1A7-1798-61CE-1688D31230B5}"/>
    <pc:docChg chg="modSld">
      <pc:chgData name="Nakita Afaha" userId="S::nakita.afaha@usg.edu::6a56d3fb-3e6b-4460-8afb-76777692c48f" providerId="AD" clId="Web-{60ADE81C-D1A7-1798-61CE-1688D31230B5}" dt="2024-04-30T18:05:11.749" v="542"/>
      <pc:docMkLst>
        <pc:docMk/>
      </pc:docMkLst>
      <pc:sldChg chg="modSp">
        <pc:chgData name="Nakita Afaha" userId="S::nakita.afaha@usg.edu::6a56d3fb-3e6b-4460-8afb-76777692c48f" providerId="AD" clId="Web-{60ADE81C-D1A7-1798-61CE-1688D31230B5}" dt="2024-04-30T16:50:58.806" v="3" actId="20577"/>
        <pc:sldMkLst>
          <pc:docMk/>
          <pc:sldMk cId="3655254301" sldId="378"/>
        </pc:sldMkLst>
      </pc:sldChg>
      <pc:sldChg chg="modSp">
        <pc:chgData name="Nakita Afaha" userId="S::nakita.afaha@usg.edu::6a56d3fb-3e6b-4460-8afb-76777692c48f" providerId="AD" clId="Web-{60ADE81C-D1A7-1798-61CE-1688D31230B5}" dt="2024-04-30T17:35:22.850" v="15" actId="20577"/>
        <pc:sldMkLst>
          <pc:docMk/>
          <pc:sldMk cId="3580236189" sldId="381"/>
        </pc:sldMkLst>
      </pc:sldChg>
      <pc:sldChg chg="addSp delSp modSp">
        <pc:chgData name="Nakita Afaha" userId="S::nakita.afaha@usg.edu::6a56d3fb-3e6b-4460-8afb-76777692c48f" providerId="AD" clId="Web-{60ADE81C-D1A7-1798-61CE-1688D31230B5}" dt="2024-04-30T18:04:52.732" v="508"/>
        <pc:sldMkLst>
          <pc:docMk/>
          <pc:sldMk cId="948558500" sldId="382"/>
        </pc:sldMkLst>
      </pc:sldChg>
      <pc:sldChg chg="addSp delSp modSp">
        <pc:chgData name="Nakita Afaha" userId="S::nakita.afaha@usg.edu::6a56d3fb-3e6b-4460-8afb-76777692c48f" providerId="AD" clId="Web-{60ADE81C-D1A7-1798-61CE-1688D31230B5}" dt="2024-04-30T18:05:04.592" v="537"/>
        <pc:sldMkLst>
          <pc:docMk/>
          <pc:sldMk cId="571222872" sldId="391"/>
        </pc:sldMkLst>
      </pc:sldChg>
      <pc:sldChg chg="addSp delSp modSp">
        <pc:chgData name="Nakita Afaha" userId="S::nakita.afaha@usg.edu::6a56d3fb-3e6b-4460-8afb-76777692c48f" providerId="AD" clId="Web-{60ADE81C-D1A7-1798-61CE-1688D31230B5}" dt="2024-04-30T18:05:11.749" v="542"/>
        <pc:sldMkLst>
          <pc:docMk/>
          <pc:sldMk cId="2582562813" sldId="392"/>
        </pc:sldMkLst>
      </pc:sldChg>
      <pc:sldChg chg="delSp">
        <pc:chgData name="Nakita Afaha" userId="S::nakita.afaha@usg.edu::6a56d3fb-3e6b-4460-8afb-76777692c48f" providerId="AD" clId="Web-{60ADE81C-D1A7-1798-61CE-1688D31230B5}" dt="2024-04-30T17:35:50.399" v="21"/>
        <pc:sldMkLst>
          <pc:docMk/>
          <pc:sldMk cId="4167111934" sldId="395"/>
        </pc:sldMkLst>
      </pc:sldChg>
      <pc:sldChg chg="delSp modSp">
        <pc:chgData name="Nakita Afaha" userId="S::nakita.afaha@usg.edu::6a56d3fb-3e6b-4460-8afb-76777692c48f" providerId="AD" clId="Web-{60ADE81C-D1A7-1798-61CE-1688D31230B5}" dt="2024-04-30T17:35:38.929" v="20"/>
        <pc:sldMkLst>
          <pc:docMk/>
          <pc:sldMk cId="3723535804" sldId="396"/>
        </pc:sldMkLst>
      </pc:sldChg>
    </pc:docChg>
  </pc:docChgLst>
  <pc:docChgLst>
    <pc:chgData name="Jeff Gallant" userId="25997235-6328-4fee-8f84-6a87050bf096" providerId="ADAL" clId="{0D1AB2A5-445A-4C36-A762-193620FC37C9}"/>
    <pc:docChg chg="undo custSel addSld delSld modSld sldOrd addSection modSection">
      <pc:chgData name="Jeff Gallant" userId="25997235-6328-4fee-8f84-6a87050bf096" providerId="ADAL" clId="{0D1AB2A5-445A-4C36-A762-193620FC37C9}" dt="2025-01-03T17:54:35.117" v="1912" actId="2711"/>
      <pc:docMkLst>
        <pc:docMk/>
      </pc:docMkLst>
      <pc:sldChg chg="modSp mod">
        <pc:chgData name="Jeff Gallant" userId="25997235-6328-4fee-8f84-6a87050bf096" providerId="ADAL" clId="{0D1AB2A5-445A-4C36-A762-193620FC37C9}" dt="2025-01-02T13:55:30.353" v="119" actId="6549"/>
        <pc:sldMkLst>
          <pc:docMk/>
          <pc:sldMk cId="2912121144" sldId="265"/>
        </pc:sldMkLst>
        <pc:spChg chg="mod">
          <ac:chgData name="Jeff Gallant" userId="25997235-6328-4fee-8f84-6a87050bf096" providerId="ADAL" clId="{0D1AB2A5-445A-4C36-A762-193620FC37C9}" dt="2025-01-02T13:55:30.353" v="119" actId="6549"/>
          <ac:spMkLst>
            <pc:docMk/>
            <pc:sldMk cId="2912121144" sldId="265"/>
            <ac:spMk id="2" creationId="{A7480F2A-E1D1-C139-A806-D815FD82617A}"/>
          </ac:spMkLst>
        </pc:spChg>
      </pc:sldChg>
      <pc:sldChg chg="modSp">
        <pc:chgData name="Jeff Gallant" userId="25997235-6328-4fee-8f84-6a87050bf096" providerId="ADAL" clId="{0D1AB2A5-445A-4C36-A762-193620FC37C9}" dt="2025-01-02T14:08:02.708" v="1605" actId="20577"/>
        <pc:sldMkLst>
          <pc:docMk/>
          <pc:sldMk cId="3787449651" sldId="288"/>
        </pc:sldMkLst>
        <pc:spChg chg="mod">
          <ac:chgData name="Jeff Gallant" userId="25997235-6328-4fee-8f84-6a87050bf096" providerId="ADAL" clId="{0D1AB2A5-445A-4C36-A762-193620FC37C9}" dt="2025-01-02T14:08:02.708" v="1605" actId="20577"/>
          <ac:spMkLst>
            <pc:docMk/>
            <pc:sldMk cId="3787449651" sldId="288"/>
            <ac:spMk id="2" creationId="{372E0B3A-11B7-4BF2-BFB9-B41D9973FFF1}"/>
          </ac:spMkLst>
        </pc:spChg>
      </pc:sldChg>
      <pc:sldChg chg="modSp mod">
        <pc:chgData name="Jeff Gallant" userId="25997235-6328-4fee-8f84-6a87050bf096" providerId="ADAL" clId="{0D1AB2A5-445A-4C36-A762-193620FC37C9}" dt="2025-01-02T17:49:08.900" v="1722" actId="20577"/>
        <pc:sldMkLst>
          <pc:docMk/>
          <pc:sldMk cId="3335069941" sldId="302"/>
        </pc:sldMkLst>
        <pc:spChg chg="mod">
          <ac:chgData name="Jeff Gallant" userId="25997235-6328-4fee-8f84-6a87050bf096" providerId="ADAL" clId="{0D1AB2A5-445A-4C36-A762-193620FC37C9}" dt="2025-01-02T17:49:08.900" v="1722" actId="20577"/>
          <ac:spMkLst>
            <pc:docMk/>
            <pc:sldMk cId="3335069941" sldId="302"/>
            <ac:spMk id="3" creationId="{9448D7B4-0A9F-46F5-93C2-444FF5AD34D2}"/>
          </ac:spMkLst>
        </pc:spChg>
      </pc:sldChg>
      <pc:sldChg chg="modSp mod ord">
        <pc:chgData name="Jeff Gallant" userId="25997235-6328-4fee-8f84-6a87050bf096" providerId="ADAL" clId="{0D1AB2A5-445A-4C36-A762-193620FC37C9}" dt="2025-01-02T14:09:33.289" v="1673" actId="20577"/>
        <pc:sldMkLst>
          <pc:docMk/>
          <pc:sldMk cId="174088732" sldId="338"/>
        </pc:sldMkLst>
        <pc:spChg chg="mod">
          <ac:chgData name="Jeff Gallant" userId="25997235-6328-4fee-8f84-6a87050bf096" providerId="ADAL" clId="{0D1AB2A5-445A-4C36-A762-193620FC37C9}" dt="2025-01-02T14:09:33.289" v="1673" actId="20577"/>
          <ac:spMkLst>
            <pc:docMk/>
            <pc:sldMk cId="174088732" sldId="338"/>
            <ac:spMk id="3" creationId="{62E21C6A-A6D9-4D68-8A2C-3483EAD4A4F5}"/>
          </ac:spMkLst>
        </pc:spChg>
      </pc:sldChg>
      <pc:sldChg chg="modSp mod">
        <pc:chgData name="Jeff Gallant" userId="25997235-6328-4fee-8f84-6a87050bf096" providerId="ADAL" clId="{0D1AB2A5-445A-4C36-A762-193620FC37C9}" dt="2025-01-02T13:44:15.299" v="1" actId="20577"/>
        <pc:sldMkLst>
          <pc:docMk/>
          <pc:sldMk cId="1672047437" sldId="340"/>
        </pc:sldMkLst>
        <pc:spChg chg="mod">
          <ac:chgData name="Jeff Gallant" userId="25997235-6328-4fee-8f84-6a87050bf096" providerId="ADAL" clId="{0D1AB2A5-445A-4C36-A762-193620FC37C9}" dt="2025-01-02T13:44:15.299" v="1" actId="20577"/>
          <ac:spMkLst>
            <pc:docMk/>
            <pc:sldMk cId="1672047437" sldId="340"/>
            <ac:spMk id="2" creationId="{2DD3D14D-C625-46A6-AF49-A179B7666F77}"/>
          </ac:spMkLst>
        </pc:spChg>
      </pc:sldChg>
      <pc:sldChg chg="modSp mod">
        <pc:chgData name="Jeff Gallant" userId="25997235-6328-4fee-8f84-6a87050bf096" providerId="ADAL" clId="{0D1AB2A5-445A-4C36-A762-193620FC37C9}" dt="2025-01-02T14:06:49.548" v="1480" actId="1076"/>
        <pc:sldMkLst>
          <pc:docMk/>
          <pc:sldMk cId="4084903770" sldId="342"/>
        </pc:sldMkLst>
        <pc:spChg chg="mod">
          <ac:chgData name="Jeff Gallant" userId="25997235-6328-4fee-8f84-6a87050bf096" providerId="ADAL" clId="{0D1AB2A5-445A-4C36-A762-193620FC37C9}" dt="2025-01-02T14:06:17.093" v="1456" actId="20577"/>
          <ac:spMkLst>
            <pc:docMk/>
            <pc:sldMk cId="4084903770" sldId="342"/>
            <ac:spMk id="2" creationId="{48CA0DEF-735D-447F-88FC-CA5C2E589F90}"/>
          </ac:spMkLst>
        </pc:spChg>
        <pc:spChg chg="mod">
          <ac:chgData name="Jeff Gallant" userId="25997235-6328-4fee-8f84-6a87050bf096" providerId="ADAL" clId="{0D1AB2A5-445A-4C36-A762-193620FC37C9}" dt="2025-01-02T14:06:49.548" v="1480" actId="1076"/>
          <ac:spMkLst>
            <pc:docMk/>
            <pc:sldMk cId="4084903770" sldId="342"/>
            <ac:spMk id="3" creationId="{61CC0C15-16B1-4C7B-918E-BE922E9A75C8}"/>
          </ac:spMkLst>
        </pc:spChg>
      </pc:sldChg>
      <pc:sldChg chg="modSp mod ord">
        <pc:chgData name="Jeff Gallant" userId="25997235-6328-4fee-8f84-6a87050bf096" providerId="ADAL" clId="{0D1AB2A5-445A-4C36-A762-193620FC37C9}" dt="2025-01-02T14:02:51.327" v="889"/>
        <pc:sldMkLst>
          <pc:docMk/>
          <pc:sldMk cId="76665472" sldId="355"/>
        </pc:sldMkLst>
        <pc:spChg chg="mod">
          <ac:chgData name="Jeff Gallant" userId="25997235-6328-4fee-8f84-6a87050bf096" providerId="ADAL" clId="{0D1AB2A5-445A-4C36-A762-193620FC37C9}" dt="2025-01-02T14:02:28.875" v="885" actId="6549"/>
          <ac:spMkLst>
            <pc:docMk/>
            <pc:sldMk cId="76665472" sldId="355"/>
            <ac:spMk id="2" creationId="{3C825633-3174-4E92-9C69-306DE86C543D}"/>
          </ac:spMkLst>
        </pc:spChg>
      </pc:sldChg>
      <pc:sldChg chg="modSp mod">
        <pc:chgData name="Jeff Gallant" userId="25997235-6328-4fee-8f84-6a87050bf096" providerId="ADAL" clId="{0D1AB2A5-445A-4C36-A762-193620FC37C9}" dt="2025-01-02T14:07:05.779" v="1482" actId="1076"/>
        <pc:sldMkLst>
          <pc:docMk/>
          <pc:sldMk cId="2778486740" sldId="356"/>
        </pc:sldMkLst>
        <pc:spChg chg="mod">
          <ac:chgData name="Jeff Gallant" userId="25997235-6328-4fee-8f84-6a87050bf096" providerId="ADAL" clId="{0D1AB2A5-445A-4C36-A762-193620FC37C9}" dt="2025-01-02T14:07:05.779" v="1482" actId="1076"/>
          <ac:spMkLst>
            <pc:docMk/>
            <pc:sldMk cId="2778486740" sldId="356"/>
            <ac:spMk id="3" creationId="{39419DC0-9638-49BE-8C08-00638A62ED54}"/>
          </ac:spMkLst>
        </pc:spChg>
      </pc:sldChg>
      <pc:sldChg chg="modSp mod">
        <pc:chgData name="Jeff Gallant" userId="25997235-6328-4fee-8f84-6a87050bf096" providerId="ADAL" clId="{0D1AB2A5-445A-4C36-A762-193620FC37C9}" dt="2025-01-03T17:54:35.117" v="1912" actId="2711"/>
        <pc:sldMkLst>
          <pc:docMk/>
          <pc:sldMk cId="3655254301" sldId="378"/>
        </pc:sldMkLst>
        <pc:spChg chg="mod">
          <ac:chgData name="Jeff Gallant" userId="25997235-6328-4fee-8f84-6a87050bf096" providerId="ADAL" clId="{0D1AB2A5-445A-4C36-A762-193620FC37C9}" dt="2025-01-03T17:54:35.117" v="1912" actId="2711"/>
          <ac:spMkLst>
            <pc:docMk/>
            <pc:sldMk cId="3655254301" sldId="378"/>
            <ac:spMk id="7" creationId="{5A887C14-8CF2-1051-E557-086E1CA432CD}"/>
          </ac:spMkLst>
        </pc:spChg>
      </pc:sldChg>
      <pc:sldChg chg="modSp mod">
        <pc:chgData name="Jeff Gallant" userId="25997235-6328-4fee-8f84-6a87050bf096" providerId="ADAL" clId="{0D1AB2A5-445A-4C36-A762-193620FC37C9}" dt="2025-01-02T17:53:11.185" v="1900" actId="20577"/>
        <pc:sldMkLst>
          <pc:docMk/>
          <pc:sldMk cId="3090934522" sldId="379"/>
        </pc:sldMkLst>
        <pc:spChg chg="mod">
          <ac:chgData name="Jeff Gallant" userId="25997235-6328-4fee-8f84-6a87050bf096" providerId="ADAL" clId="{0D1AB2A5-445A-4C36-A762-193620FC37C9}" dt="2025-01-02T17:53:11.185" v="1900" actId="20577"/>
          <ac:spMkLst>
            <pc:docMk/>
            <pc:sldMk cId="3090934522" sldId="379"/>
            <ac:spMk id="3" creationId="{367D589A-36E9-1754-498E-A3D1A5A6172E}"/>
          </ac:spMkLst>
        </pc:spChg>
      </pc:sldChg>
      <pc:sldChg chg="modSp mod">
        <pc:chgData name="Jeff Gallant" userId="25997235-6328-4fee-8f84-6a87050bf096" providerId="ADAL" clId="{0D1AB2A5-445A-4C36-A762-193620FC37C9}" dt="2025-01-02T14:10:03.147" v="1682" actId="20577"/>
        <pc:sldMkLst>
          <pc:docMk/>
          <pc:sldMk cId="1521104590" sldId="380"/>
        </pc:sldMkLst>
        <pc:spChg chg="mod">
          <ac:chgData name="Jeff Gallant" userId="25997235-6328-4fee-8f84-6a87050bf096" providerId="ADAL" clId="{0D1AB2A5-445A-4C36-A762-193620FC37C9}" dt="2025-01-02T14:10:03.147" v="1682" actId="20577"/>
          <ac:spMkLst>
            <pc:docMk/>
            <pc:sldMk cId="1521104590" sldId="380"/>
            <ac:spMk id="3" creationId="{196F738F-87B4-006A-A45D-A5A8F76F7690}"/>
          </ac:spMkLst>
        </pc:spChg>
      </pc:sldChg>
      <pc:sldChg chg="addSp delSp modSp mod ord">
        <pc:chgData name="Jeff Gallant" userId="25997235-6328-4fee-8f84-6a87050bf096" providerId="ADAL" clId="{0D1AB2A5-445A-4C36-A762-193620FC37C9}" dt="2025-01-02T17:44:34.522" v="1684"/>
        <pc:sldMkLst>
          <pc:docMk/>
          <pc:sldMk cId="948558500" sldId="382"/>
        </pc:sldMkLst>
        <pc:spChg chg="mod">
          <ac:chgData name="Jeff Gallant" userId="25997235-6328-4fee-8f84-6a87050bf096" providerId="ADAL" clId="{0D1AB2A5-445A-4C36-A762-193620FC37C9}" dt="2025-01-02T13:54:19.726" v="108" actId="26606"/>
          <ac:spMkLst>
            <pc:docMk/>
            <pc:sldMk cId="948558500" sldId="382"/>
            <ac:spMk id="6" creationId="{CBAFAE49-CA84-0531-80DC-40FE12529E1B}"/>
          </ac:spMkLst>
        </pc:spChg>
        <pc:spChg chg="mod">
          <ac:chgData name="Jeff Gallant" userId="25997235-6328-4fee-8f84-6a87050bf096" providerId="ADAL" clId="{0D1AB2A5-445A-4C36-A762-193620FC37C9}" dt="2025-01-02T13:54:19.726" v="108" actId="26606"/>
          <ac:spMkLst>
            <pc:docMk/>
            <pc:sldMk cId="948558500" sldId="382"/>
            <ac:spMk id="8" creationId="{EE4D0138-1C0B-DCB2-CF54-EE6430DAF247}"/>
          </ac:spMkLst>
        </pc:spChg>
        <pc:spChg chg="del">
          <ac:chgData name="Jeff Gallant" userId="25997235-6328-4fee-8f84-6a87050bf096" providerId="ADAL" clId="{0D1AB2A5-445A-4C36-A762-193620FC37C9}" dt="2025-01-02T13:54:19.726" v="108" actId="26606"/>
          <ac:spMkLst>
            <pc:docMk/>
            <pc:sldMk cId="948558500" sldId="382"/>
            <ac:spMk id="32" creationId="{2B97F24A-32CE-4C1C-A50D-3016B394DCFB}"/>
          </ac:spMkLst>
        </pc:spChg>
        <pc:spChg chg="del">
          <ac:chgData name="Jeff Gallant" userId="25997235-6328-4fee-8f84-6a87050bf096" providerId="ADAL" clId="{0D1AB2A5-445A-4C36-A762-193620FC37C9}" dt="2025-01-02T13:54:19.726" v="108" actId="26606"/>
          <ac:spMkLst>
            <pc:docMk/>
            <pc:sldMk cId="948558500" sldId="382"/>
            <ac:spMk id="34" creationId="{CD8B4F24-440B-49E9-B85D-733523DC064B}"/>
          </ac:spMkLst>
        </pc:spChg>
        <pc:spChg chg="add">
          <ac:chgData name="Jeff Gallant" userId="25997235-6328-4fee-8f84-6a87050bf096" providerId="ADAL" clId="{0D1AB2A5-445A-4C36-A762-193620FC37C9}" dt="2025-01-02T13:54:19.726" v="108" actId="26606"/>
          <ac:spMkLst>
            <pc:docMk/>
            <pc:sldMk cId="948558500" sldId="382"/>
            <ac:spMk id="39" creationId="{1A95671B-3CC6-4792-9114-B74FAEA224E6}"/>
          </ac:spMkLst>
        </pc:spChg>
        <pc:graphicFrameChg chg="add mod">
          <ac:chgData name="Jeff Gallant" userId="25997235-6328-4fee-8f84-6a87050bf096" providerId="ADAL" clId="{0D1AB2A5-445A-4C36-A762-193620FC37C9}" dt="2025-01-02T13:53:50.492" v="102"/>
          <ac:graphicFrameMkLst>
            <pc:docMk/>
            <pc:sldMk cId="948558500" sldId="382"/>
            <ac:graphicFrameMk id="2" creationId="{856072B4-1D76-E1CD-D04B-0B63BA4AE9EB}"/>
          </ac:graphicFrameMkLst>
        </pc:graphicFrameChg>
        <pc:graphicFrameChg chg="del">
          <ac:chgData name="Jeff Gallant" userId="25997235-6328-4fee-8f84-6a87050bf096" providerId="ADAL" clId="{0D1AB2A5-445A-4C36-A762-193620FC37C9}" dt="2025-01-02T13:51:17.533" v="48" actId="478"/>
          <ac:graphicFrameMkLst>
            <pc:docMk/>
            <pc:sldMk cId="948558500" sldId="382"/>
            <ac:graphicFrameMk id="3" creationId="{124278E3-DA70-ACA4-FE1C-FE4C871E3B6E}"/>
          </ac:graphicFrameMkLst>
        </pc:graphicFrameChg>
        <pc:graphicFrameChg chg="add mod modGraphic">
          <ac:chgData name="Jeff Gallant" userId="25997235-6328-4fee-8f84-6a87050bf096" providerId="ADAL" clId="{0D1AB2A5-445A-4C36-A762-193620FC37C9}" dt="2025-01-02T13:55:15.542" v="118" actId="403"/>
          <ac:graphicFrameMkLst>
            <pc:docMk/>
            <pc:sldMk cId="948558500" sldId="382"/>
            <ac:graphicFrameMk id="4" creationId="{0959DADE-D19E-A351-9A05-EFEF1259ED9E}"/>
          </ac:graphicFrameMkLst>
        </pc:graphicFrameChg>
      </pc:sldChg>
      <pc:sldChg chg="addSp delSp modSp mod">
        <pc:chgData name="Jeff Gallant" userId="25997235-6328-4fee-8f84-6a87050bf096" providerId="ADAL" clId="{0D1AB2A5-445A-4C36-A762-193620FC37C9}" dt="2025-01-02T13:55:02.743" v="116" actId="404"/>
        <pc:sldMkLst>
          <pc:docMk/>
          <pc:sldMk cId="571222872" sldId="391"/>
        </pc:sldMkLst>
        <pc:spChg chg="mod">
          <ac:chgData name="Jeff Gallant" userId="25997235-6328-4fee-8f84-6a87050bf096" providerId="ADAL" clId="{0D1AB2A5-445A-4C36-A762-193620FC37C9}" dt="2025-01-02T13:49:44.998" v="34" actId="26606"/>
          <ac:spMkLst>
            <pc:docMk/>
            <pc:sldMk cId="571222872" sldId="391"/>
            <ac:spMk id="6" creationId="{CBAFAE49-CA84-0531-80DC-40FE12529E1B}"/>
          </ac:spMkLst>
        </pc:spChg>
        <pc:spChg chg="mod">
          <ac:chgData name="Jeff Gallant" userId="25997235-6328-4fee-8f84-6a87050bf096" providerId="ADAL" clId="{0D1AB2A5-445A-4C36-A762-193620FC37C9}" dt="2025-01-02T13:49:44.998" v="34" actId="26606"/>
          <ac:spMkLst>
            <pc:docMk/>
            <pc:sldMk cId="571222872" sldId="391"/>
            <ac:spMk id="8" creationId="{EE4D0138-1C0B-DCB2-CF54-EE6430DAF247}"/>
          </ac:spMkLst>
        </pc:spChg>
        <pc:spChg chg="del">
          <ac:chgData name="Jeff Gallant" userId="25997235-6328-4fee-8f84-6a87050bf096" providerId="ADAL" clId="{0D1AB2A5-445A-4C36-A762-193620FC37C9}" dt="2025-01-02T13:49:44.998" v="34" actId="26606"/>
          <ac:spMkLst>
            <pc:docMk/>
            <pc:sldMk cId="571222872" sldId="391"/>
            <ac:spMk id="22" creationId="{2B97F24A-32CE-4C1C-A50D-3016B394DCFB}"/>
          </ac:spMkLst>
        </pc:spChg>
        <pc:spChg chg="del">
          <ac:chgData name="Jeff Gallant" userId="25997235-6328-4fee-8f84-6a87050bf096" providerId="ADAL" clId="{0D1AB2A5-445A-4C36-A762-193620FC37C9}" dt="2025-01-02T13:49:44.998" v="34" actId="26606"/>
          <ac:spMkLst>
            <pc:docMk/>
            <pc:sldMk cId="571222872" sldId="391"/>
            <ac:spMk id="24" creationId="{CD8B4F24-440B-49E9-B85D-733523DC064B}"/>
          </ac:spMkLst>
        </pc:spChg>
        <pc:spChg chg="add">
          <ac:chgData name="Jeff Gallant" userId="25997235-6328-4fee-8f84-6a87050bf096" providerId="ADAL" clId="{0D1AB2A5-445A-4C36-A762-193620FC37C9}" dt="2025-01-02T13:49:44.998" v="34" actId="26606"/>
          <ac:spMkLst>
            <pc:docMk/>
            <pc:sldMk cId="571222872" sldId="391"/>
            <ac:spMk id="29" creationId="{1A95671B-3CC6-4792-9114-B74FAEA224E6}"/>
          </ac:spMkLst>
        </pc:spChg>
        <pc:graphicFrameChg chg="add mod modGraphic">
          <ac:chgData name="Jeff Gallant" userId="25997235-6328-4fee-8f84-6a87050bf096" providerId="ADAL" clId="{0D1AB2A5-445A-4C36-A762-193620FC37C9}" dt="2025-01-02T13:55:02.743" v="116" actId="404"/>
          <ac:graphicFrameMkLst>
            <pc:docMk/>
            <pc:sldMk cId="571222872" sldId="391"/>
            <ac:graphicFrameMk id="2" creationId="{D309B772-2B1F-D2A4-C713-37BE1EE2859B}"/>
          </ac:graphicFrameMkLst>
        </pc:graphicFrameChg>
        <pc:graphicFrameChg chg="del">
          <ac:chgData name="Jeff Gallant" userId="25997235-6328-4fee-8f84-6a87050bf096" providerId="ADAL" clId="{0D1AB2A5-445A-4C36-A762-193620FC37C9}" dt="2025-01-02T13:48:27.838" v="24" actId="478"/>
          <ac:graphicFrameMkLst>
            <pc:docMk/>
            <pc:sldMk cId="571222872" sldId="391"/>
            <ac:graphicFrameMk id="4" creationId="{B575D3BF-794D-6563-0961-C02CA486AE83}"/>
          </ac:graphicFrameMkLst>
        </pc:graphicFrameChg>
      </pc:sldChg>
      <pc:sldChg chg="addSp delSp modSp mod">
        <pc:chgData name="Jeff Gallant" userId="25997235-6328-4fee-8f84-6a87050bf096" providerId="ADAL" clId="{0D1AB2A5-445A-4C36-A762-193620FC37C9}" dt="2025-01-02T13:53:42.575" v="101" actId="1076"/>
        <pc:sldMkLst>
          <pc:docMk/>
          <pc:sldMk cId="2582562813" sldId="392"/>
        </pc:sldMkLst>
        <pc:spChg chg="mod">
          <ac:chgData name="Jeff Gallant" userId="25997235-6328-4fee-8f84-6a87050bf096" providerId="ADAL" clId="{0D1AB2A5-445A-4C36-A762-193620FC37C9}" dt="2025-01-02T13:49:49.507" v="35" actId="26606"/>
          <ac:spMkLst>
            <pc:docMk/>
            <pc:sldMk cId="2582562813" sldId="392"/>
            <ac:spMk id="6" creationId="{CBAFAE49-CA84-0531-80DC-40FE12529E1B}"/>
          </ac:spMkLst>
        </pc:spChg>
        <pc:spChg chg="mod">
          <ac:chgData name="Jeff Gallant" userId="25997235-6328-4fee-8f84-6a87050bf096" providerId="ADAL" clId="{0D1AB2A5-445A-4C36-A762-193620FC37C9}" dt="2025-01-02T13:49:49.507" v="35" actId="26606"/>
          <ac:spMkLst>
            <pc:docMk/>
            <pc:sldMk cId="2582562813" sldId="392"/>
            <ac:spMk id="8" creationId="{EE4D0138-1C0B-DCB2-CF54-EE6430DAF247}"/>
          </ac:spMkLst>
        </pc:spChg>
        <pc:spChg chg="del">
          <ac:chgData name="Jeff Gallant" userId="25997235-6328-4fee-8f84-6a87050bf096" providerId="ADAL" clId="{0D1AB2A5-445A-4C36-A762-193620FC37C9}" dt="2025-01-02T13:49:49.507" v="35" actId="26606"/>
          <ac:spMkLst>
            <pc:docMk/>
            <pc:sldMk cId="2582562813" sldId="392"/>
            <ac:spMk id="22" creationId="{2B97F24A-32CE-4C1C-A50D-3016B394DCFB}"/>
          </ac:spMkLst>
        </pc:spChg>
        <pc:spChg chg="del">
          <ac:chgData name="Jeff Gallant" userId="25997235-6328-4fee-8f84-6a87050bf096" providerId="ADAL" clId="{0D1AB2A5-445A-4C36-A762-193620FC37C9}" dt="2025-01-02T13:49:49.507" v="35" actId="26606"/>
          <ac:spMkLst>
            <pc:docMk/>
            <pc:sldMk cId="2582562813" sldId="392"/>
            <ac:spMk id="24" creationId="{CD8B4F24-440B-49E9-B85D-733523DC064B}"/>
          </ac:spMkLst>
        </pc:spChg>
        <pc:spChg chg="add">
          <ac:chgData name="Jeff Gallant" userId="25997235-6328-4fee-8f84-6a87050bf096" providerId="ADAL" clId="{0D1AB2A5-445A-4C36-A762-193620FC37C9}" dt="2025-01-02T13:49:49.507" v="35" actId="26606"/>
          <ac:spMkLst>
            <pc:docMk/>
            <pc:sldMk cId="2582562813" sldId="392"/>
            <ac:spMk id="29" creationId="{1A95671B-3CC6-4792-9114-B74FAEA224E6}"/>
          </ac:spMkLst>
        </pc:spChg>
        <pc:graphicFrameChg chg="add mod modGraphic">
          <ac:chgData name="Jeff Gallant" userId="25997235-6328-4fee-8f84-6a87050bf096" providerId="ADAL" clId="{0D1AB2A5-445A-4C36-A762-193620FC37C9}" dt="2025-01-02T13:53:42.575" v="101" actId="1076"/>
          <ac:graphicFrameMkLst>
            <pc:docMk/>
            <pc:sldMk cId="2582562813" sldId="392"/>
            <ac:graphicFrameMk id="2" creationId="{9EBBD4BE-3AAF-9A3D-FFDE-BA911F0BB0B5}"/>
          </ac:graphicFrameMkLst>
        </pc:graphicFrameChg>
        <pc:graphicFrameChg chg="del mod">
          <ac:chgData name="Jeff Gallant" userId="25997235-6328-4fee-8f84-6a87050bf096" providerId="ADAL" clId="{0D1AB2A5-445A-4C36-A762-193620FC37C9}" dt="2025-01-02T13:47:01.422" v="6" actId="478"/>
          <ac:graphicFrameMkLst>
            <pc:docMk/>
            <pc:sldMk cId="2582562813" sldId="392"/>
            <ac:graphicFrameMk id="11" creationId="{8CC5F02B-49C4-E2A3-67B1-158D20D14198}"/>
          </ac:graphicFrameMkLst>
        </pc:graphicFrameChg>
      </pc:sldChg>
      <pc:sldChg chg="delSp modSp add mod ord setBg modClrScheme delDesignElem chgLayout">
        <pc:chgData name="Jeff Gallant" userId="25997235-6328-4fee-8f84-6a87050bf096" providerId="ADAL" clId="{0D1AB2A5-445A-4C36-A762-193620FC37C9}" dt="2025-01-02T14:07:33.534" v="1527" actId="1076"/>
        <pc:sldMkLst>
          <pc:docMk/>
          <pc:sldMk cId="3763010499" sldId="397"/>
        </pc:sldMkLst>
        <pc:spChg chg="mod ord">
          <ac:chgData name="Jeff Gallant" userId="25997235-6328-4fee-8f84-6a87050bf096" providerId="ADAL" clId="{0D1AB2A5-445A-4C36-A762-193620FC37C9}" dt="2025-01-02T13:57:23.863" v="306" actId="20577"/>
          <ac:spMkLst>
            <pc:docMk/>
            <pc:sldMk cId="3763010499" sldId="397"/>
            <ac:spMk id="2" creationId="{536FE02C-572F-6EC9-D93B-5E5097FC3E85}"/>
          </ac:spMkLst>
        </pc:spChg>
        <pc:spChg chg="mod ord">
          <ac:chgData name="Jeff Gallant" userId="25997235-6328-4fee-8f84-6a87050bf096" providerId="ADAL" clId="{0D1AB2A5-445A-4C36-A762-193620FC37C9}" dt="2025-01-02T14:07:33.534" v="1527" actId="1076"/>
          <ac:spMkLst>
            <pc:docMk/>
            <pc:sldMk cId="3763010499" sldId="397"/>
            <ac:spMk id="3" creationId="{3136043C-80DF-8C32-21A5-6B05A42D9FEB}"/>
          </ac:spMkLst>
        </pc:spChg>
        <pc:spChg chg="del">
          <ac:chgData name="Jeff Gallant" userId="25997235-6328-4fee-8f84-6a87050bf096" providerId="ADAL" clId="{0D1AB2A5-445A-4C36-A762-193620FC37C9}" dt="2025-01-02T13:56:56.743" v="260"/>
          <ac:spMkLst>
            <pc:docMk/>
            <pc:sldMk cId="3763010499" sldId="397"/>
            <ac:spMk id="35" creationId="{EDFCBF86-7AE2-DED1-6312-B19F79B33596}"/>
          </ac:spMkLst>
        </pc:spChg>
        <pc:spChg chg="del">
          <ac:chgData name="Jeff Gallant" userId="25997235-6328-4fee-8f84-6a87050bf096" providerId="ADAL" clId="{0D1AB2A5-445A-4C36-A762-193620FC37C9}" dt="2025-01-02T13:56:56.743" v="260"/>
          <ac:spMkLst>
            <pc:docMk/>
            <pc:sldMk cId="3763010499" sldId="397"/>
            <ac:spMk id="40" creationId="{8A4E662F-3844-9CD4-6613-5957D0D5693F}"/>
          </ac:spMkLst>
        </pc:spChg>
        <pc:spChg chg="del">
          <ac:chgData name="Jeff Gallant" userId="25997235-6328-4fee-8f84-6a87050bf096" providerId="ADAL" clId="{0D1AB2A5-445A-4C36-A762-193620FC37C9}" dt="2025-01-02T13:56:56.743" v="260"/>
          <ac:spMkLst>
            <pc:docMk/>
            <pc:sldMk cId="3763010499" sldId="397"/>
            <ac:spMk id="42" creationId="{5CAC8AD9-EF00-60AE-01EC-B0CE22C87A1B}"/>
          </ac:spMkLst>
        </pc:spChg>
        <pc:spChg chg="del">
          <ac:chgData name="Jeff Gallant" userId="25997235-6328-4fee-8f84-6a87050bf096" providerId="ADAL" clId="{0D1AB2A5-445A-4C36-A762-193620FC37C9}" dt="2025-01-02T13:56:56.743" v="260"/>
          <ac:spMkLst>
            <pc:docMk/>
            <pc:sldMk cId="3763010499" sldId="397"/>
            <ac:spMk id="44" creationId="{B6BC9A1B-1513-A11A-2CE1-4A15DAA5645C}"/>
          </ac:spMkLst>
        </pc:spChg>
        <pc:spChg chg="del">
          <ac:chgData name="Jeff Gallant" userId="25997235-6328-4fee-8f84-6a87050bf096" providerId="ADAL" clId="{0D1AB2A5-445A-4C36-A762-193620FC37C9}" dt="2025-01-02T13:56:56.743" v="260"/>
          <ac:spMkLst>
            <pc:docMk/>
            <pc:sldMk cId="3763010499" sldId="397"/>
            <ac:spMk id="50" creationId="{AF6A1FCF-C778-2E1E-88D4-078AA410E460}"/>
          </ac:spMkLst>
        </pc:spChg>
        <pc:spChg chg="del">
          <ac:chgData name="Jeff Gallant" userId="25997235-6328-4fee-8f84-6a87050bf096" providerId="ADAL" clId="{0D1AB2A5-445A-4C36-A762-193620FC37C9}" dt="2025-01-02T13:56:56.743" v="260"/>
          <ac:spMkLst>
            <pc:docMk/>
            <pc:sldMk cId="3763010499" sldId="397"/>
            <ac:spMk id="52" creationId="{328FC8B3-15D9-8047-DB2C-9A30B4C70227}"/>
          </ac:spMkLst>
        </pc:spChg>
        <pc:spChg chg="del">
          <ac:chgData name="Jeff Gallant" userId="25997235-6328-4fee-8f84-6a87050bf096" providerId="ADAL" clId="{0D1AB2A5-445A-4C36-A762-193620FC37C9}" dt="2025-01-02T13:56:56.743" v="260"/>
          <ac:spMkLst>
            <pc:docMk/>
            <pc:sldMk cId="3763010499" sldId="397"/>
            <ac:spMk id="54" creationId="{914D3D9B-0A7B-CFCF-7EDB-FA1661651943}"/>
          </ac:spMkLst>
        </pc:spChg>
        <pc:spChg chg="del">
          <ac:chgData name="Jeff Gallant" userId="25997235-6328-4fee-8f84-6a87050bf096" providerId="ADAL" clId="{0D1AB2A5-445A-4C36-A762-193620FC37C9}" dt="2025-01-02T13:56:56.743" v="260"/>
          <ac:spMkLst>
            <pc:docMk/>
            <pc:sldMk cId="3763010499" sldId="397"/>
            <ac:spMk id="56" creationId="{9F078622-6E99-EF54-E7FE-DE1F463C4B0A}"/>
          </ac:spMkLst>
        </pc:spChg>
        <pc:grpChg chg="del">
          <ac:chgData name="Jeff Gallant" userId="25997235-6328-4fee-8f84-6a87050bf096" providerId="ADAL" clId="{0D1AB2A5-445A-4C36-A762-193620FC37C9}" dt="2025-01-02T13:56:56.743" v="260"/>
          <ac:grpSpMkLst>
            <pc:docMk/>
            <pc:sldMk cId="3763010499" sldId="397"/>
            <ac:grpSpMk id="46" creationId="{466EEAC5-8DF5-3A4F-A68D-E1BF761A06EE}"/>
          </ac:grpSpMkLst>
        </pc:grpChg>
        <pc:grpChg chg="del">
          <ac:chgData name="Jeff Gallant" userId="25997235-6328-4fee-8f84-6a87050bf096" providerId="ADAL" clId="{0D1AB2A5-445A-4C36-A762-193620FC37C9}" dt="2025-01-02T13:56:56.743" v="260"/>
          <ac:grpSpMkLst>
            <pc:docMk/>
            <pc:sldMk cId="3763010499" sldId="397"/>
            <ac:grpSpMk id="58" creationId="{6ECA1092-4DC2-E7A7-0781-2995F9DB4570}"/>
          </ac:grpSpMkLst>
        </pc:grpChg>
      </pc:sldChg>
      <pc:sldChg chg="addSp delSp add del setBg delDesignElem">
        <pc:chgData name="Jeff Gallant" userId="25997235-6328-4fee-8f84-6a87050bf096" providerId="ADAL" clId="{0D1AB2A5-445A-4C36-A762-193620FC37C9}" dt="2025-01-02T14:08:15.563" v="1608"/>
        <pc:sldMkLst>
          <pc:docMk/>
          <pc:sldMk cId="2750519890" sldId="398"/>
        </pc:sldMkLst>
        <pc:spChg chg="add del">
          <ac:chgData name="Jeff Gallant" userId="25997235-6328-4fee-8f84-6a87050bf096" providerId="ADAL" clId="{0D1AB2A5-445A-4C36-A762-193620FC37C9}" dt="2025-01-02T14:08:15.563" v="1608"/>
          <ac:spMkLst>
            <pc:docMk/>
            <pc:sldMk cId="2750519890" sldId="398"/>
            <ac:spMk id="40" creationId="{397013EC-FDFE-4DD5-AECF-28503C9C158C}"/>
          </ac:spMkLst>
        </pc:spChg>
        <pc:spChg chg="add del">
          <ac:chgData name="Jeff Gallant" userId="25997235-6328-4fee-8f84-6a87050bf096" providerId="ADAL" clId="{0D1AB2A5-445A-4C36-A762-193620FC37C9}" dt="2025-01-02T14:08:15.563" v="1608"/>
          <ac:spMkLst>
            <pc:docMk/>
            <pc:sldMk cId="2750519890" sldId="398"/>
            <ac:spMk id="63" creationId="{3C470050-5D25-64A8-968A-3C0993CA9242}"/>
          </ac:spMkLst>
        </pc:spChg>
        <pc:grpChg chg="add del">
          <ac:chgData name="Jeff Gallant" userId="25997235-6328-4fee-8f84-6a87050bf096" providerId="ADAL" clId="{0D1AB2A5-445A-4C36-A762-193620FC37C9}" dt="2025-01-02T14:08:15.563" v="1608"/>
          <ac:grpSpMkLst>
            <pc:docMk/>
            <pc:sldMk cId="2750519890" sldId="398"/>
            <ac:grpSpMk id="42" creationId="{2C6D8439-202C-F19D-9F78-5D2A0765CE4A}"/>
          </ac:grpSpMkLst>
        </pc:grpChg>
      </pc:sldChg>
      <pc:sldChg chg="modSp">
        <pc:chgData name="Jeff Gallant" userId="25997235-6328-4fee-8f84-6a87050bf096" providerId="ADAL" clId="{0D1AB2A5-445A-4C36-A762-193620FC37C9}" dt="2025-01-02T14:08:24.037" v="1617" actId="20577"/>
        <pc:sldMkLst>
          <pc:docMk/>
          <pc:sldMk cId="3983595485" sldId="398"/>
        </pc:sldMkLst>
        <pc:spChg chg="mod">
          <ac:chgData name="Jeff Gallant" userId="25997235-6328-4fee-8f84-6a87050bf096" providerId="ADAL" clId="{0D1AB2A5-445A-4C36-A762-193620FC37C9}" dt="2025-01-02T14:08:24.037" v="1617" actId="20577"/>
          <ac:spMkLst>
            <pc:docMk/>
            <pc:sldMk cId="3983595485" sldId="398"/>
            <ac:spMk id="2" creationId="{8445726E-4E7B-42DA-7071-C12426C931E3}"/>
          </ac:spMkLst>
        </pc:spChg>
      </pc:sldChg>
      <pc:sldChg chg="modSp add">
        <pc:chgData name="Jeff Gallant" userId="25997235-6328-4fee-8f84-6a87050bf096" providerId="ADAL" clId="{0D1AB2A5-445A-4C36-A762-193620FC37C9}" dt="2025-01-02T14:09:04.829" v="1671" actId="20577"/>
        <pc:sldMkLst>
          <pc:docMk/>
          <pc:sldMk cId="2227686392" sldId="399"/>
        </pc:sldMkLst>
        <pc:spChg chg="mod">
          <ac:chgData name="Jeff Gallant" userId="25997235-6328-4fee-8f84-6a87050bf096" providerId="ADAL" clId="{0D1AB2A5-445A-4C36-A762-193620FC37C9}" dt="2025-01-02T14:09:04.829" v="1671" actId="20577"/>
          <ac:spMkLst>
            <pc:docMk/>
            <pc:sldMk cId="2227686392" sldId="399"/>
            <ac:spMk id="2" creationId="{7B2D7BFA-35DF-209D-DE00-1C0114351426}"/>
          </ac:spMkLst>
        </pc:spChg>
      </pc:sldChg>
      <pc:sldChg chg="addSp delSp add del setBg delDesignElem">
        <pc:chgData name="Jeff Gallant" userId="25997235-6328-4fee-8f84-6a87050bf096" providerId="ADAL" clId="{0D1AB2A5-445A-4C36-A762-193620FC37C9}" dt="2025-01-02T14:08:45.390" v="1620"/>
        <pc:sldMkLst>
          <pc:docMk/>
          <pc:sldMk cId="3746813199" sldId="399"/>
        </pc:sldMkLst>
        <pc:spChg chg="add del">
          <ac:chgData name="Jeff Gallant" userId="25997235-6328-4fee-8f84-6a87050bf096" providerId="ADAL" clId="{0D1AB2A5-445A-4C36-A762-193620FC37C9}" dt="2025-01-02T14:08:45.390" v="1620"/>
          <ac:spMkLst>
            <pc:docMk/>
            <pc:sldMk cId="3746813199" sldId="399"/>
            <ac:spMk id="40" creationId="{2E6D3328-8A0D-8436-9D6D-B000DE7F20B3}"/>
          </ac:spMkLst>
        </pc:spChg>
        <pc:spChg chg="add del">
          <ac:chgData name="Jeff Gallant" userId="25997235-6328-4fee-8f84-6a87050bf096" providerId="ADAL" clId="{0D1AB2A5-445A-4C36-A762-193620FC37C9}" dt="2025-01-02T14:08:45.390" v="1620"/>
          <ac:spMkLst>
            <pc:docMk/>
            <pc:sldMk cId="3746813199" sldId="399"/>
            <ac:spMk id="63" creationId="{73BCEB31-68FE-1FEB-9FB9-BB22BE8DBBFE}"/>
          </ac:spMkLst>
        </pc:spChg>
        <pc:grpChg chg="add del">
          <ac:chgData name="Jeff Gallant" userId="25997235-6328-4fee-8f84-6a87050bf096" providerId="ADAL" clId="{0D1AB2A5-445A-4C36-A762-193620FC37C9}" dt="2025-01-02T14:08:45.390" v="1620"/>
          <ac:grpSpMkLst>
            <pc:docMk/>
            <pc:sldMk cId="3746813199" sldId="399"/>
            <ac:grpSpMk id="42" creationId="{58FD5F08-B460-7DBC-25DA-1C9B802AA4AF}"/>
          </ac:grpSpMkLst>
        </pc:grpChg>
      </pc:sldChg>
      <pc:sldChg chg="new del">
        <pc:chgData name="Jeff Gallant" userId="25997235-6328-4fee-8f84-6a87050bf096" providerId="ADAL" clId="{0D1AB2A5-445A-4C36-A762-193620FC37C9}" dt="2025-01-02T17:47:03.587" v="1700" actId="47"/>
        <pc:sldMkLst>
          <pc:docMk/>
          <pc:sldMk cId="1399923829" sldId="400"/>
        </pc:sldMkLst>
      </pc:sldChg>
      <pc:sldChg chg="new del">
        <pc:chgData name="Jeff Gallant" userId="25997235-6328-4fee-8f84-6a87050bf096" providerId="ADAL" clId="{0D1AB2A5-445A-4C36-A762-193620FC37C9}" dt="2025-01-02T17:46:22.111" v="1692" actId="47"/>
        <pc:sldMkLst>
          <pc:docMk/>
          <pc:sldMk cId="2416888105" sldId="400"/>
        </pc:sldMkLst>
      </pc:sldChg>
      <pc:sldChg chg="modSp new del mod">
        <pc:chgData name="Jeff Gallant" userId="25997235-6328-4fee-8f84-6a87050bf096" providerId="ADAL" clId="{0D1AB2A5-445A-4C36-A762-193620FC37C9}" dt="2025-01-02T17:51:21.613" v="1774" actId="47"/>
        <pc:sldMkLst>
          <pc:docMk/>
          <pc:sldMk cId="2626864054" sldId="400"/>
        </pc:sldMkLst>
        <pc:spChg chg="mod">
          <ac:chgData name="Jeff Gallant" userId="25997235-6328-4fee-8f84-6a87050bf096" providerId="ADAL" clId="{0D1AB2A5-445A-4C36-A762-193620FC37C9}" dt="2025-01-02T17:51:05.609" v="1773" actId="20577"/>
          <ac:spMkLst>
            <pc:docMk/>
            <pc:sldMk cId="2626864054" sldId="400"/>
            <ac:spMk id="2" creationId="{4C7EF9A3-02EB-F0A0-01C3-D7FBFEA6EAA3}"/>
          </ac:spMkLst>
        </pc:sp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hyperlink" Target="https://www.affordablelearninggeorgia.org/grants/grantee-information-center/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hyperlink" Target="https://www.affordablelearninggeorgia.org/grants/grantee-information-center/" TargetMode="Externa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Relationship Id="rId9" Type="http://schemas.openxmlformats.org/officeDocument/2006/relationships/hyperlink" Target="https://www.affordablelearninggeorgia.org/grants/grantee-information-center/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5" Type="http://schemas.openxmlformats.org/officeDocument/2006/relationships/hyperlink" Target="https://www.affordablelearninggeorgia.org/grants/grantee-information-center/" TargetMode="External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4179EA-7AA8-40E6-9F7C-568A2A767D3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9330E4-B0F4-4020-9044-B8EC214A6823}">
      <dgm:prSet phldrT="[Text]" custT="1"/>
      <dgm:spPr/>
      <dgm:t>
        <a:bodyPr/>
        <a:lstStyle/>
        <a:p>
          <a:r>
            <a: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Free Textbooks to Use, </a:t>
          </a:r>
          <a:br>
            <a: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Free Textbooks to Keep</a:t>
          </a:r>
        </a:p>
      </dgm:t>
    </dgm:pt>
    <dgm:pt modelId="{362E65B9-AFD0-45DC-9FC8-79D41DEC7DC2}" type="parTrans" cxnId="{F8434F2A-3E21-48A8-B328-B35AA98050A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5F9618-C4FA-4962-B682-4D30F9C2BCEE}" type="sibTrans" cxnId="{F8434F2A-3E21-48A8-B328-B35AA98050A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B5B607-714C-477D-902D-DF9ED4D22844}">
      <dgm:prSet phldrT="[Text]" custT="1"/>
      <dgm:spPr/>
      <dgm:t>
        <a:bodyPr/>
        <a:lstStyle/>
        <a:p>
          <a:r>
            <a: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Flexible for Instructors</a:t>
          </a:r>
        </a:p>
      </dgm:t>
    </dgm:pt>
    <dgm:pt modelId="{3FAC4F97-05A0-461D-BD11-6305CE993BF7}" type="parTrans" cxnId="{787B01FF-0A47-4D73-9BBB-33A69428E32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26275A-0B2F-43FA-B756-FF39D058DA52}" type="sibTrans" cxnId="{787B01FF-0A47-4D73-9BBB-33A69428E32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AC0961-E640-45C5-909A-D02E61CB32D4}">
      <dgm:prSet phldrT="[Text]" custT="1"/>
      <dgm:spPr/>
      <dgm:t>
        <a:bodyPr/>
        <a:lstStyle/>
        <a:p>
          <a:r>
            <a: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Expert-Authored, Expert-Shared</a:t>
          </a:r>
        </a:p>
      </dgm:t>
    </dgm:pt>
    <dgm:pt modelId="{002A9528-A573-4EE9-B12D-C8E01E30862C}" type="parTrans" cxnId="{BFA4BA3A-634B-4F2D-A561-9848726BEEE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631014-A7EF-4242-B2EF-C45E8313023D}" type="sibTrans" cxnId="{BFA4BA3A-634B-4F2D-A561-9848726BEEE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147679-BA4E-4634-88CF-4749B15D7347}">
      <dgm:prSet phldrT="[Text]"/>
      <dgm:spPr/>
      <dgm:t>
        <a:bodyPr/>
        <a:lstStyle/>
        <a:p>
          <a:r>
            <a:rPr lang="en-US" sz="1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Zero cost to students</a:t>
          </a:r>
        </a:p>
      </dgm:t>
    </dgm:pt>
    <dgm:pt modelId="{1EBDF759-5A1A-4E25-A7AF-353155D9BD9B}" type="parTrans" cxnId="{67E4E2C5-1DDC-4AB7-AFA5-858F59782E3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B7275A-3701-462F-A40C-7E3531DCB144}" type="sibTrans" cxnId="{67E4E2C5-1DDC-4AB7-AFA5-858F59782E3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19BCFC-5345-4BC1-B1C1-2927C5662559}">
      <dgm:prSet phldrT="[Text]" custT="1"/>
      <dgm:spPr/>
      <dgm:t>
        <a:bodyPr/>
        <a:lstStyle/>
        <a:p>
          <a:r>
            <a: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Written by faculty, customized and revised by faculty, adopted by more faculty</a:t>
          </a:r>
        </a:p>
      </dgm:t>
    </dgm:pt>
    <dgm:pt modelId="{4FCE1892-4C87-4E34-8BB8-9310CCCE0D80}" type="parTrans" cxnId="{6A32BF67-F00B-4561-A0F5-A6C797C9A87D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180EF3-2F53-4462-A9FC-EFD28B2702ED}" type="sibTrans" cxnId="{6A32BF67-F00B-4561-A0F5-A6C797C9A87D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62DF36-2F26-4051-828A-565A24DB3782}">
      <dgm:prSet phldrT="[Text]" custT="1"/>
      <dgm:spPr/>
      <dgm:t>
        <a:bodyPr/>
        <a:lstStyle/>
        <a:p>
          <a:r>
            <a: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Creation and customization assistance from librarians, instructional designers</a:t>
          </a:r>
        </a:p>
      </dgm:t>
    </dgm:pt>
    <dgm:pt modelId="{E2433A6D-DB1A-42E2-B8CB-BA5558586C29}" type="parTrans" cxnId="{0A65DA26-2500-475A-8269-12C834687C0C}">
      <dgm:prSet/>
      <dgm:spPr/>
      <dgm:t>
        <a:bodyPr/>
        <a:lstStyle/>
        <a:p>
          <a:endParaRPr lang="en-US"/>
        </a:p>
      </dgm:t>
    </dgm:pt>
    <dgm:pt modelId="{D06F813F-65F8-4C1B-BE5E-6B9D48C2C3D4}" type="sibTrans" cxnId="{0A65DA26-2500-475A-8269-12C834687C0C}">
      <dgm:prSet/>
      <dgm:spPr/>
      <dgm:t>
        <a:bodyPr/>
        <a:lstStyle/>
        <a:p>
          <a:endParaRPr lang="en-US"/>
        </a:p>
      </dgm:t>
    </dgm:pt>
    <dgm:pt modelId="{816142B2-506F-4698-9700-5131ADC95C8E}">
      <dgm:prSet phldrT="[Text]"/>
      <dgm:spPr/>
      <dgm:t>
        <a:bodyPr/>
        <a:lstStyle/>
        <a:p>
          <a:r>
            <a:rPr lang="en-US" sz="1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subscriptions or accounts</a:t>
          </a:r>
        </a:p>
      </dgm:t>
    </dgm:pt>
    <dgm:pt modelId="{13486E5D-4159-49A8-A8CD-DDA30301BD97}" type="parTrans" cxnId="{ED5A8C48-EC4E-4616-8E9B-C2A2759F745D}">
      <dgm:prSet/>
      <dgm:spPr/>
      <dgm:t>
        <a:bodyPr/>
        <a:lstStyle/>
        <a:p>
          <a:endParaRPr lang="en-US"/>
        </a:p>
      </dgm:t>
    </dgm:pt>
    <dgm:pt modelId="{B1F94DEA-3611-4CD8-A35A-1C1A206C35A9}" type="sibTrans" cxnId="{ED5A8C48-EC4E-4616-8E9B-C2A2759F745D}">
      <dgm:prSet/>
      <dgm:spPr/>
      <dgm:t>
        <a:bodyPr/>
        <a:lstStyle/>
        <a:p>
          <a:endParaRPr lang="en-US"/>
        </a:p>
      </dgm:t>
    </dgm:pt>
    <dgm:pt modelId="{2F75B205-1C31-4655-81DA-2F4418DAF388}">
      <dgm:prSet phldrT="[Text]"/>
      <dgm:spPr/>
      <dgm:t>
        <a:bodyPr/>
        <a:lstStyle/>
        <a:p>
          <a:r>
            <a:rPr lang="en-US" sz="1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Open Licenses allow customization</a:t>
          </a:r>
        </a:p>
      </dgm:t>
    </dgm:pt>
    <dgm:pt modelId="{A610C40A-3017-47DD-9B93-6DA5D902CE30}" type="parTrans" cxnId="{CB6D832B-77B1-43D4-85C3-CEA7CF8503DF}">
      <dgm:prSet/>
      <dgm:spPr/>
      <dgm:t>
        <a:bodyPr/>
        <a:lstStyle/>
        <a:p>
          <a:endParaRPr lang="en-US"/>
        </a:p>
      </dgm:t>
    </dgm:pt>
    <dgm:pt modelId="{0ACA4606-7747-4818-9A37-9BB4C369C25F}" type="sibTrans" cxnId="{CB6D832B-77B1-43D4-85C3-CEA7CF8503DF}">
      <dgm:prSet/>
      <dgm:spPr/>
      <dgm:t>
        <a:bodyPr/>
        <a:lstStyle/>
        <a:p>
          <a:endParaRPr lang="en-US"/>
        </a:p>
      </dgm:t>
    </dgm:pt>
    <dgm:pt modelId="{FEB4E2B3-D5A1-40F1-90B1-1455D7CA05CE}">
      <dgm:prSet phldrT="[Text]"/>
      <dgm:spPr/>
      <dgm:t>
        <a:bodyPr/>
        <a:lstStyle/>
        <a:p>
          <a:r>
            <a:rPr lang="en-US" sz="1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Customization means resources can be made hyper-relevant for specific students and instructors</a:t>
          </a:r>
        </a:p>
      </dgm:t>
    </dgm:pt>
    <dgm:pt modelId="{185F5A07-7C14-4797-BF1A-A59C380CE3D4}" type="parTrans" cxnId="{299193E9-A292-4670-A405-AC4C761DC934}">
      <dgm:prSet/>
      <dgm:spPr/>
      <dgm:t>
        <a:bodyPr/>
        <a:lstStyle/>
        <a:p>
          <a:endParaRPr lang="en-US"/>
        </a:p>
      </dgm:t>
    </dgm:pt>
    <dgm:pt modelId="{CF25755E-2531-45B2-8F47-027138EA967E}" type="sibTrans" cxnId="{299193E9-A292-4670-A405-AC4C761DC934}">
      <dgm:prSet/>
      <dgm:spPr/>
      <dgm:t>
        <a:bodyPr/>
        <a:lstStyle/>
        <a:p>
          <a:endParaRPr lang="en-US"/>
        </a:p>
      </dgm:t>
    </dgm:pt>
    <dgm:pt modelId="{6331D6B9-DF0A-4519-82AE-4465863B0AE6}">
      <dgm:prSet phldrT="[Text]"/>
      <dgm:spPr/>
      <dgm:t>
        <a:bodyPr/>
        <a:lstStyle/>
        <a:p>
          <a:r>
            <a:rPr lang="en-US" sz="1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data tracking, no data selling</a:t>
          </a:r>
        </a:p>
      </dgm:t>
    </dgm:pt>
    <dgm:pt modelId="{B524B23F-7C5B-4653-B3DC-3A5DF1FF40D6}" type="parTrans" cxnId="{E87EE008-529B-4751-8E9B-CBE66A19D5B1}">
      <dgm:prSet/>
      <dgm:spPr/>
      <dgm:t>
        <a:bodyPr/>
        <a:lstStyle/>
        <a:p>
          <a:endParaRPr lang="en-US"/>
        </a:p>
      </dgm:t>
    </dgm:pt>
    <dgm:pt modelId="{1632A28A-9C47-4EA6-AEA6-9E147B84CB7F}" type="sibTrans" cxnId="{E87EE008-529B-4751-8E9B-CBE66A19D5B1}">
      <dgm:prSet/>
      <dgm:spPr/>
      <dgm:t>
        <a:bodyPr/>
        <a:lstStyle/>
        <a:p>
          <a:endParaRPr lang="en-US"/>
        </a:p>
      </dgm:t>
    </dgm:pt>
    <dgm:pt modelId="{A6EA0514-F38C-4BA5-B81D-A3DA0B32F5AC}">
      <dgm:prSet phldrT="[Text]"/>
      <dgm:spPr/>
      <dgm:t>
        <a:bodyPr/>
        <a:lstStyle/>
        <a:p>
          <a:r>
            <a:rPr lang="en-US" sz="1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Not just books! Videos, Audio, Images</a:t>
          </a:r>
        </a:p>
      </dgm:t>
    </dgm:pt>
    <dgm:pt modelId="{F8F61E8D-FD72-4123-9521-166C60BBAC9F}" type="parTrans" cxnId="{C2E94264-F6CC-4BF5-96D9-6017BED67724}">
      <dgm:prSet/>
      <dgm:spPr/>
      <dgm:t>
        <a:bodyPr/>
        <a:lstStyle/>
        <a:p>
          <a:endParaRPr lang="en-US"/>
        </a:p>
      </dgm:t>
    </dgm:pt>
    <dgm:pt modelId="{3182DEA6-DC1E-4ABA-974D-BD564E405D2C}" type="sibTrans" cxnId="{C2E94264-F6CC-4BF5-96D9-6017BED67724}">
      <dgm:prSet/>
      <dgm:spPr/>
      <dgm:t>
        <a:bodyPr/>
        <a:lstStyle/>
        <a:p>
          <a:endParaRPr lang="en-US"/>
        </a:p>
      </dgm:t>
    </dgm:pt>
    <dgm:pt modelId="{FFC47FDC-959F-4744-B04B-02B77E777145}" type="pres">
      <dgm:prSet presAssocID="{CE4179EA-7AA8-40E6-9F7C-568A2A767D3E}" presName="diagram" presStyleCnt="0">
        <dgm:presLayoutVars>
          <dgm:dir/>
          <dgm:resizeHandles val="exact"/>
        </dgm:presLayoutVars>
      </dgm:prSet>
      <dgm:spPr/>
    </dgm:pt>
    <dgm:pt modelId="{6DB99516-7C12-4FBB-9240-0BA3459114F4}" type="pres">
      <dgm:prSet presAssocID="{DA9330E4-B0F4-4020-9044-B8EC214A6823}" presName="node" presStyleLbl="node1" presStyleIdx="0" presStyleCnt="3" custScaleX="2000000" custScaleY="2000000">
        <dgm:presLayoutVars>
          <dgm:bulletEnabled val="1"/>
        </dgm:presLayoutVars>
      </dgm:prSet>
      <dgm:spPr/>
    </dgm:pt>
    <dgm:pt modelId="{F4BDB4BC-7AD9-4EB9-91D2-E1A6E3F999E6}" type="pres">
      <dgm:prSet presAssocID="{4A5F9618-C4FA-4962-B682-4D30F9C2BCEE}" presName="sibTrans" presStyleCnt="0"/>
      <dgm:spPr/>
    </dgm:pt>
    <dgm:pt modelId="{38DEF5E1-16A8-49DF-A0B1-18F4B1606E08}" type="pres">
      <dgm:prSet presAssocID="{FAB5B607-714C-477D-902D-DF9ED4D22844}" presName="node" presStyleLbl="node1" presStyleIdx="1" presStyleCnt="3" custScaleX="2000000" custScaleY="2000000">
        <dgm:presLayoutVars>
          <dgm:bulletEnabled val="1"/>
        </dgm:presLayoutVars>
      </dgm:prSet>
      <dgm:spPr/>
    </dgm:pt>
    <dgm:pt modelId="{337BAA4F-D2F2-43CF-BEC2-007369A06623}" type="pres">
      <dgm:prSet presAssocID="{5F26275A-0B2F-43FA-B756-FF39D058DA52}" presName="sibTrans" presStyleCnt="0"/>
      <dgm:spPr/>
    </dgm:pt>
    <dgm:pt modelId="{2D21BFDA-4E6E-42C7-8C77-FF9192419B4A}" type="pres">
      <dgm:prSet presAssocID="{42AC0961-E640-45C5-909A-D02E61CB32D4}" presName="node" presStyleLbl="node1" presStyleIdx="2" presStyleCnt="3" custScaleX="2000000" custScaleY="2000000" custLinFactNeighborX="-567">
        <dgm:presLayoutVars>
          <dgm:bulletEnabled val="1"/>
        </dgm:presLayoutVars>
      </dgm:prSet>
      <dgm:spPr/>
    </dgm:pt>
  </dgm:ptLst>
  <dgm:cxnLst>
    <dgm:cxn modelId="{E87EE008-529B-4751-8E9B-CBE66A19D5B1}" srcId="{DA9330E4-B0F4-4020-9044-B8EC214A6823}" destId="{6331D6B9-DF0A-4519-82AE-4465863B0AE6}" srcOrd="2" destOrd="0" parTransId="{B524B23F-7C5B-4653-B3DC-3A5DF1FF40D6}" sibTransId="{1632A28A-9C47-4EA6-AEA6-9E147B84CB7F}"/>
    <dgm:cxn modelId="{69491D10-A79B-4406-96FE-4F804F6877AE}" type="presOf" srcId="{3962DF36-2F26-4051-828A-565A24DB3782}" destId="{2D21BFDA-4E6E-42C7-8C77-FF9192419B4A}" srcOrd="0" destOrd="2" presId="urn:microsoft.com/office/officeart/2005/8/layout/default"/>
    <dgm:cxn modelId="{04894D22-8EFE-4AAB-AA83-78FDF3C7F78A}" type="presOf" srcId="{A6EA0514-F38C-4BA5-B81D-A3DA0B32F5AC}" destId="{38DEF5E1-16A8-49DF-A0B1-18F4B1606E08}" srcOrd="0" destOrd="3" presId="urn:microsoft.com/office/officeart/2005/8/layout/default"/>
    <dgm:cxn modelId="{0A65DA26-2500-475A-8269-12C834687C0C}" srcId="{42AC0961-E640-45C5-909A-D02E61CB32D4}" destId="{3962DF36-2F26-4051-828A-565A24DB3782}" srcOrd="1" destOrd="0" parTransId="{E2433A6D-DB1A-42E2-B8CB-BA5558586C29}" sibTransId="{D06F813F-65F8-4C1B-BE5E-6B9D48C2C3D4}"/>
    <dgm:cxn modelId="{F8434F2A-3E21-48A8-B328-B35AA98050AF}" srcId="{CE4179EA-7AA8-40E6-9F7C-568A2A767D3E}" destId="{DA9330E4-B0F4-4020-9044-B8EC214A6823}" srcOrd="0" destOrd="0" parTransId="{362E65B9-AFD0-45DC-9FC8-79D41DEC7DC2}" sibTransId="{4A5F9618-C4FA-4962-B682-4D30F9C2BCEE}"/>
    <dgm:cxn modelId="{CB6D832B-77B1-43D4-85C3-CEA7CF8503DF}" srcId="{FAB5B607-714C-477D-902D-DF9ED4D22844}" destId="{2F75B205-1C31-4655-81DA-2F4418DAF388}" srcOrd="0" destOrd="0" parTransId="{A610C40A-3017-47DD-9B93-6DA5D902CE30}" sibTransId="{0ACA4606-7747-4818-9A37-9BB4C369C25F}"/>
    <dgm:cxn modelId="{6B57422F-EB3D-486E-B470-ACA0817383C5}" type="presOf" srcId="{9119BCFC-5345-4BC1-B1C1-2927C5662559}" destId="{2D21BFDA-4E6E-42C7-8C77-FF9192419B4A}" srcOrd="0" destOrd="1" presId="urn:microsoft.com/office/officeart/2005/8/layout/default"/>
    <dgm:cxn modelId="{BFA4BA3A-634B-4F2D-A561-9848726BEEE7}" srcId="{CE4179EA-7AA8-40E6-9F7C-568A2A767D3E}" destId="{42AC0961-E640-45C5-909A-D02E61CB32D4}" srcOrd="2" destOrd="0" parTransId="{002A9528-A573-4EE9-B12D-C8E01E30862C}" sibTransId="{E7631014-A7EF-4242-B2EF-C45E8313023D}"/>
    <dgm:cxn modelId="{6713125F-6839-465B-A930-16FAB8B9AED3}" type="presOf" srcId="{FEB4E2B3-D5A1-40F1-90B1-1455D7CA05CE}" destId="{38DEF5E1-16A8-49DF-A0B1-18F4B1606E08}" srcOrd="0" destOrd="2" presId="urn:microsoft.com/office/officeart/2005/8/layout/default"/>
    <dgm:cxn modelId="{C2E94264-F6CC-4BF5-96D9-6017BED67724}" srcId="{FAB5B607-714C-477D-902D-DF9ED4D22844}" destId="{A6EA0514-F38C-4BA5-B81D-A3DA0B32F5AC}" srcOrd="2" destOrd="0" parTransId="{F8F61E8D-FD72-4123-9521-166C60BBAC9F}" sibTransId="{3182DEA6-DC1E-4ABA-974D-BD564E405D2C}"/>
    <dgm:cxn modelId="{BE28FE46-B3F8-439B-8EFE-460A284EA78A}" type="presOf" srcId="{42AC0961-E640-45C5-909A-D02E61CB32D4}" destId="{2D21BFDA-4E6E-42C7-8C77-FF9192419B4A}" srcOrd="0" destOrd="0" presId="urn:microsoft.com/office/officeart/2005/8/layout/default"/>
    <dgm:cxn modelId="{6A32BF67-F00B-4561-A0F5-A6C797C9A87D}" srcId="{42AC0961-E640-45C5-909A-D02E61CB32D4}" destId="{9119BCFC-5345-4BC1-B1C1-2927C5662559}" srcOrd="0" destOrd="0" parTransId="{4FCE1892-4C87-4E34-8BB8-9310CCCE0D80}" sibTransId="{2B180EF3-2F53-4462-A9FC-EFD28B2702ED}"/>
    <dgm:cxn modelId="{ED5A8C48-EC4E-4616-8E9B-C2A2759F745D}" srcId="{DA9330E4-B0F4-4020-9044-B8EC214A6823}" destId="{816142B2-506F-4698-9700-5131ADC95C8E}" srcOrd="1" destOrd="0" parTransId="{13486E5D-4159-49A8-A8CD-DDA30301BD97}" sibTransId="{B1F94DEA-3611-4CD8-A35A-1C1A206C35A9}"/>
    <dgm:cxn modelId="{0018FA49-F36E-4D8C-9E87-BE6857DB8782}" type="presOf" srcId="{816142B2-506F-4698-9700-5131ADC95C8E}" destId="{6DB99516-7C12-4FBB-9240-0BA3459114F4}" srcOrd="0" destOrd="2" presId="urn:microsoft.com/office/officeart/2005/8/layout/default"/>
    <dgm:cxn modelId="{D58B798D-AE4F-462B-AF06-C3E7D502EAE6}" type="presOf" srcId="{CA147679-BA4E-4634-88CF-4749B15D7347}" destId="{6DB99516-7C12-4FBB-9240-0BA3459114F4}" srcOrd="0" destOrd="1" presId="urn:microsoft.com/office/officeart/2005/8/layout/default"/>
    <dgm:cxn modelId="{CBE2C19D-0FC5-4AD5-A1ED-8FD48C34809E}" type="presOf" srcId="{CE4179EA-7AA8-40E6-9F7C-568A2A767D3E}" destId="{FFC47FDC-959F-4744-B04B-02B77E777145}" srcOrd="0" destOrd="0" presId="urn:microsoft.com/office/officeart/2005/8/layout/default"/>
    <dgm:cxn modelId="{D6B02DA9-D7A4-49D5-A5F4-7CBB26E29A6F}" type="presOf" srcId="{DA9330E4-B0F4-4020-9044-B8EC214A6823}" destId="{6DB99516-7C12-4FBB-9240-0BA3459114F4}" srcOrd="0" destOrd="0" presId="urn:microsoft.com/office/officeart/2005/8/layout/default"/>
    <dgm:cxn modelId="{FFF794BC-E612-408D-BF5D-D4EE32A427F8}" type="presOf" srcId="{FAB5B607-714C-477D-902D-DF9ED4D22844}" destId="{38DEF5E1-16A8-49DF-A0B1-18F4B1606E08}" srcOrd="0" destOrd="0" presId="urn:microsoft.com/office/officeart/2005/8/layout/default"/>
    <dgm:cxn modelId="{67E4E2C5-1DDC-4AB7-AFA5-858F59782E30}" srcId="{DA9330E4-B0F4-4020-9044-B8EC214A6823}" destId="{CA147679-BA4E-4634-88CF-4749B15D7347}" srcOrd="0" destOrd="0" parTransId="{1EBDF759-5A1A-4E25-A7AF-353155D9BD9B}" sibTransId="{F0B7275A-3701-462F-A40C-7E3531DCB144}"/>
    <dgm:cxn modelId="{418D61CD-B397-41B9-B87B-D90C5A9C2EAB}" type="presOf" srcId="{6331D6B9-DF0A-4519-82AE-4465863B0AE6}" destId="{6DB99516-7C12-4FBB-9240-0BA3459114F4}" srcOrd="0" destOrd="3" presId="urn:microsoft.com/office/officeart/2005/8/layout/default"/>
    <dgm:cxn modelId="{0EEF4BDD-D694-4F2D-BC4E-36DB00E422EB}" type="presOf" srcId="{2F75B205-1C31-4655-81DA-2F4418DAF388}" destId="{38DEF5E1-16A8-49DF-A0B1-18F4B1606E08}" srcOrd="0" destOrd="1" presId="urn:microsoft.com/office/officeart/2005/8/layout/default"/>
    <dgm:cxn modelId="{299193E9-A292-4670-A405-AC4C761DC934}" srcId="{FAB5B607-714C-477D-902D-DF9ED4D22844}" destId="{FEB4E2B3-D5A1-40F1-90B1-1455D7CA05CE}" srcOrd="1" destOrd="0" parTransId="{185F5A07-7C14-4797-BF1A-A59C380CE3D4}" sibTransId="{CF25755E-2531-45B2-8F47-027138EA967E}"/>
    <dgm:cxn modelId="{787B01FF-0A47-4D73-9BBB-33A69428E32B}" srcId="{CE4179EA-7AA8-40E6-9F7C-568A2A767D3E}" destId="{FAB5B607-714C-477D-902D-DF9ED4D22844}" srcOrd="1" destOrd="0" parTransId="{3FAC4F97-05A0-461D-BD11-6305CE993BF7}" sibTransId="{5F26275A-0B2F-43FA-B756-FF39D058DA52}"/>
    <dgm:cxn modelId="{BC5D5459-DB52-4946-B239-20F7BFA8D6BF}" type="presParOf" srcId="{FFC47FDC-959F-4744-B04B-02B77E777145}" destId="{6DB99516-7C12-4FBB-9240-0BA3459114F4}" srcOrd="0" destOrd="0" presId="urn:microsoft.com/office/officeart/2005/8/layout/default"/>
    <dgm:cxn modelId="{1A474A04-8124-4276-B239-E2A3A1229F11}" type="presParOf" srcId="{FFC47FDC-959F-4744-B04B-02B77E777145}" destId="{F4BDB4BC-7AD9-4EB9-91D2-E1A6E3F999E6}" srcOrd="1" destOrd="0" presId="urn:microsoft.com/office/officeart/2005/8/layout/default"/>
    <dgm:cxn modelId="{5B19E4F4-B2F6-4CF1-945A-B728E332FEB3}" type="presParOf" srcId="{FFC47FDC-959F-4744-B04B-02B77E777145}" destId="{38DEF5E1-16A8-49DF-A0B1-18F4B1606E08}" srcOrd="2" destOrd="0" presId="urn:microsoft.com/office/officeart/2005/8/layout/default"/>
    <dgm:cxn modelId="{018C3644-2144-4FC6-B41D-97EE38E6A749}" type="presParOf" srcId="{FFC47FDC-959F-4744-B04B-02B77E777145}" destId="{337BAA4F-D2F2-43CF-BEC2-007369A06623}" srcOrd="3" destOrd="0" presId="urn:microsoft.com/office/officeart/2005/8/layout/default"/>
    <dgm:cxn modelId="{8B576530-E3E8-4770-A26F-D972EF6196C0}" type="presParOf" srcId="{FFC47FDC-959F-4744-B04B-02B77E777145}" destId="{2D21BFDA-4E6E-42C7-8C77-FF9192419B4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41423E-D619-4631-AC2B-4F0D4658C0B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01C533-9DA3-40E0-8109-F2396E6FA8A2}">
      <dgm:prSet phldrT="[Text]"/>
      <dgm:spPr/>
      <dgm:t>
        <a:bodyPr/>
        <a:lstStyle/>
        <a:p>
          <a:r>
            <a:rPr lang="en-US"/>
            <a:t>Attribution </a:t>
          </a:r>
          <a:br>
            <a:rPr lang="en-US"/>
          </a:br>
          <a:r>
            <a:rPr lang="en-US"/>
            <a:t>(BY)</a:t>
          </a:r>
        </a:p>
      </dgm:t>
    </dgm:pt>
    <dgm:pt modelId="{6711F9ED-AAC8-4CF6-AFF2-530ECEF71A6C}" type="parTrans" cxnId="{557AFE23-A984-4AE1-B0A0-D59BAC94E93C}">
      <dgm:prSet/>
      <dgm:spPr/>
      <dgm:t>
        <a:bodyPr/>
        <a:lstStyle/>
        <a:p>
          <a:endParaRPr lang="en-US"/>
        </a:p>
      </dgm:t>
    </dgm:pt>
    <dgm:pt modelId="{814D69F4-1DE4-468D-ABA3-FF78212299A3}" type="sibTrans" cxnId="{557AFE23-A984-4AE1-B0A0-D59BAC94E93C}">
      <dgm:prSet/>
      <dgm:spPr/>
      <dgm:t>
        <a:bodyPr/>
        <a:lstStyle/>
        <a:p>
          <a:endParaRPr lang="en-US"/>
        </a:p>
      </dgm:t>
    </dgm:pt>
    <dgm:pt modelId="{2E2686EF-B97F-442F-AC59-49171E93D2C3}">
      <dgm:prSet phldrT="[Text]"/>
      <dgm:spPr/>
      <dgm:t>
        <a:bodyPr/>
        <a:lstStyle/>
        <a:p>
          <a:r>
            <a:rPr lang="en-US"/>
            <a:t>Must Attribute the Original Work</a:t>
          </a:r>
        </a:p>
      </dgm:t>
    </dgm:pt>
    <dgm:pt modelId="{9E90BB23-F3AA-4A2C-9162-64B9B9104D87}" type="parTrans" cxnId="{A5C367CE-C229-41F9-8B2C-BF77097BD0C6}">
      <dgm:prSet/>
      <dgm:spPr/>
      <dgm:t>
        <a:bodyPr/>
        <a:lstStyle/>
        <a:p>
          <a:endParaRPr lang="en-US"/>
        </a:p>
      </dgm:t>
    </dgm:pt>
    <dgm:pt modelId="{B101670E-4B80-469F-9B49-66174610E063}" type="sibTrans" cxnId="{A5C367CE-C229-41F9-8B2C-BF77097BD0C6}">
      <dgm:prSet/>
      <dgm:spPr/>
      <dgm:t>
        <a:bodyPr/>
        <a:lstStyle/>
        <a:p>
          <a:endParaRPr lang="en-US"/>
        </a:p>
      </dgm:t>
    </dgm:pt>
    <dgm:pt modelId="{099D917A-B80C-4BDE-98AF-1CDF9136E3FC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/>
            <a:t>Required</a:t>
          </a:r>
        </a:p>
      </dgm:t>
    </dgm:pt>
    <dgm:pt modelId="{F56AF42A-7619-4CB8-954F-5114D2323850}" type="parTrans" cxnId="{C8DDE130-7B75-4D7B-89FF-BC6975753429}">
      <dgm:prSet/>
      <dgm:spPr/>
      <dgm:t>
        <a:bodyPr/>
        <a:lstStyle/>
        <a:p>
          <a:endParaRPr lang="en-US"/>
        </a:p>
      </dgm:t>
    </dgm:pt>
    <dgm:pt modelId="{8C1CD785-E043-4A8C-9B86-6C2E19686FF7}" type="sibTrans" cxnId="{C8DDE130-7B75-4D7B-89FF-BC6975753429}">
      <dgm:prSet/>
      <dgm:spPr/>
      <dgm:t>
        <a:bodyPr/>
        <a:lstStyle/>
        <a:p>
          <a:endParaRPr lang="en-US"/>
        </a:p>
      </dgm:t>
    </dgm:pt>
    <dgm:pt modelId="{772B6C7B-869C-447F-9625-55DC48EA3E94}">
      <dgm:prSet phldrT="[Text]"/>
      <dgm:spPr/>
      <dgm:t>
        <a:bodyPr/>
        <a:lstStyle/>
        <a:p>
          <a:r>
            <a:rPr lang="en-US" err="1"/>
            <a:t>NonCommercial</a:t>
          </a:r>
          <a:r>
            <a:rPr lang="en-US"/>
            <a:t> (NC)</a:t>
          </a:r>
        </a:p>
      </dgm:t>
    </dgm:pt>
    <dgm:pt modelId="{88A40725-3CD5-4560-8186-9B697EB7D1A4}" type="parTrans" cxnId="{14AA7FF4-DDF1-4171-85B7-1EEF1147E9C5}">
      <dgm:prSet/>
      <dgm:spPr/>
      <dgm:t>
        <a:bodyPr/>
        <a:lstStyle/>
        <a:p>
          <a:endParaRPr lang="en-US"/>
        </a:p>
      </dgm:t>
    </dgm:pt>
    <dgm:pt modelId="{198FCB40-234B-484C-BE62-0C4BA502ACBB}" type="sibTrans" cxnId="{14AA7FF4-DDF1-4171-85B7-1EEF1147E9C5}">
      <dgm:prSet/>
      <dgm:spPr/>
      <dgm:t>
        <a:bodyPr/>
        <a:lstStyle/>
        <a:p>
          <a:endParaRPr lang="en-US"/>
        </a:p>
      </dgm:t>
    </dgm:pt>
    <dgm:pt modelId="{0DFB361F-CF55-413E-819F-82C8C579928C}">
      <dgm:prSet phldrT="[Text]"/>
      <dgm:spPr/>
      <dgm:t>
        <a:bodyPr/>
        <a:lstStyle/>
        <a:p>
          <a:r>
            <a:rPr lang="en-US"/>
            <a:t>Cannot Create Derivatives for Commercial Use</a:t>
          </a:r>
        </a:p>
      </dgm:t>
    </dgm:pt>
    <dgm:pt modelId="{DF647D8B-00A1-4E4A-9813-786E17C2C212}" type="parTrans" cxnId="{C3695E56-3549-435C-8115-F7DDD6A0C2F9}">
      <dgm:prSet/>
      <dgm:spPr/>
      <dgm:t>
        <a:bodyPr/>
        <a:lstStyle/>
        <a:p>
          <a:endParaRPr lang="en-US"/>
        </a:p>
      </dgm:t>
    </dgm:pt>
    <dgm:pt modelId="{EDB0DBD7-B32C-4FC5-A9BA-88A02AF052DD}" type="sibTrans" cxnId="{C3695E56-3549-435C-8115-F7DDD6A0C2F9}">
      <dgm:prSet/>
      <dgm:spPr/>
      <dgm:t>
        <a:bodyPr/>
        <a:lstStyle/>
        <a:p>
          <a:endParaRPr lang="en-US"/>
        </a:p>
      </dgm:t>
    </dgm:pt>
    <dgm:pt modelId="{CFB99534-16D2-4DCF-A3B3-6237207C32A1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</a:rPr>
            <a:t>Optional</a:t>
          </a:r>
        </a:p>
      </dgm:t>
    </dgm:pt>
    <dgm:pt modelId="{276553F1-92D5-4ED8-BB85-04C3A067E663}" type="parTrans" cxnId="{0D632A68-328E-467C-A209-E89D9DE0AEF2}">
      <dgm:prSet/>
      <dgm:spPr/>
      <dgm:t>
        <a:bodyPr/>
        <a:lstStyle/>
        <a:p>
          <a:endParaRPr lang="en-US"/>
        </a:p>
      </dgm:t>
    </dgm:pt>
    <dgm:pt modelId="{D991F9D7-0175-4726-94EA-B72464E3DBFD}" type="sibTrans" cxnId="{0D632A68-328E-467C-A209-E89D9DE0AEF2}">
      <dgm:prSet/>
      <dgm:spPr/>
      <dgm:t>
        <a:bodyPr/>
        <a:lstStyle/>
        <a:p>
          <a:endParaRPr lang="en-US"/>
        </a:p>
      </dgm:t>
    </dgm:pt>
    <dgm:pt modelId="{02F89408-9CA7-4FFB-9791-BC2FCD4EF8BE}">
      <dgm:prSet phldrT="[Text]"/>
      <dgm:spPr/>
      <dgm:t>
        <a:bodyPr/>
        <a:lstStyle/>
        <a:p>
          <a:r>
            <a:rPr lang="en-US" err="1"/>
            <a:t>ShareAlike</a:t>
          </a:r>
          <a:r>
            <a:rPr lang="en-US"/>
            <a:t> </a:t>
          </a:r>
          <a:br>
            <a:rPr lang="en-US"/>
          </a:br>
          <a:r>
            <a:rPr lang="en-US"/>
            <a:t>(SA)</a:t>
          </a:r>
        </a:p>
      </dgm:t>
    </dgm:pt>
    <dgm:pt modelId="{F4190FA8-5BEF-485A-B5F4-FFF856137F0A}" type="parTrans" cxnId="{DF281CA5-DD04-4DF6-A7CB-9C630B99CF67}">
      <dgm:prSet/>
      <dgm:spPr/>
      <dgm:t>
        <a:bodyPr/>
        <a:lstStyle/>
        <a:p>
          <a:endParaRPr lang="en-US"/>
        </a:p>
      </dgm:t>
    </dgm:pt>
    <dgm:pt modelId="{83123155-A911-47F8-8E5C-ED42A49C328E}" type="sibTrans" cxnId="{DF281CA5-DD04-4DF6-A7CB-9C630B99CF67}">
      <dgm:prSet/>
      <dgm:spPr/>
      <dgm:t>
        <a:bodyPr/>
        <a:lstStyle/>
        <a:p>
          <a:endParaRPr lang="en-US"/>
        </a:p>
      </dgm:t>
    </dgm:pt>
    <dgm:pt modelId="{5DFDB059-9829-433A-BEE9-E621642005EE}">
      <dgm:prSet phldrT="[Text]"/>
      <dgm:spPr/>
      <dgm:t>
        <a:bodyPr/>
        <a:lstStyle/>
        <a:p>
          <a:r>
            <a:rPr lang="en-US"/>
            <a:t>Must Share New Works Under Same License</a:t>
          </a:r>
        </a:p>
      </dgm:t>
    </dgm:pt>
    <dgm:pt modelId="{48B48B49-615D-461B-9699-CCC07F96DFDA}" type="parTrans" cxnId="{614FFA38-49CF-495E-9D10-2C892BABCBA2}">
      <dgm:prSet/>
      <dgm:spPr/>
      <dgm:t>
        <a:bodyPr/>
        <a:lstStyle/>
        <a:p>
          <a:endParaRPr lang="en-US"/>
        </a:p>
      </dgm:t>
    </dgm:pt>
    <dgm:pt modelId="{5EB158E0-2678-4BE5-B38B-521444CAE4AB}" type="sibTrans" cxnId="{614FFA38-49CF-495E-9D10-2C892BABCBA2}">
      <dgm:prSet/>
      <dgm:spPr/>
      <dgm:t>
        <a:bodyPr/>
        <a:lstStyle/>
        <a:p>
          <a:endParaRPr lang="en-US"/>
        </a:p>
      </dgm:t>
    </dgm:pt>
    <dgm:pt modelId="{2BE4A2C8-A75A-4B1C-9855-9595761F87C4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>
              <a:solidFill>
                <a:sysClr val="windowText" lastClr="000000"/>
              </a:solidFill>
            </a:rPr>
            <a:t>Optional</a:t>
          </a:r>
        </a:p>
      </dgm:t>
    </dgm:pt>
    <dgm:pt modelId="{9444FA11-5E71-4E97-97A6-C235A778E822}" type="parTrans" cxnId="{64124F25-0013-4EF0-AF36-8975CF0E648D}">
      <dgm:prSet/>
      <dgm:spPr/>
      <dgm:t>
        <a:bodyPr/>
        <a:lstStyle/>
        <a:p>
          <a:endParaRPr lang="en-US"/>
        </a:p>
      </dgm:t>
    </dgm:pt>
    <dgm:pt modelId="{A251CFAA-BD6E-440E-A25D-6B21B3F00CC3}" type="sibTrans" cxnId="{64124F25-0013-4EF0-AF36-8975CF0E648D}">
      <dgm:prSet/>
      <dgm:spPr/>
      <dgm:t>
        <a:bodyPr/>
        <a:lstStyle/>
        <a:p>
          <a:endParaRPr lang="en-US"/>
        </a:p>
      </dgm:t>
    </dgm:pt>
    <dgm:pt modelId="{FDD4BD3F-7B68-498C-B4EC-EA463A47DDA9}">
      <dgm:prSet phldrT="[Text]"/>
      <dgm:spPr/>
      <dgm:t>
        <a:bodyPr/>
        <a:lstStyle/>
        <a:p>
          <a:r>
            <a:rPr lang="en-US" err="1"/>
            <a:t>NoDerivs</a:t>
          </a:r>
          <a:br>
            <a:rPr lang="en-US"/>
          </a:br>
          <a:r>
            <a:rPr lang="en-US"/>
            <a:t>(ND)</a:t>
          </a:r>
        </a:p>
      </dgm:t>
    </dgm:pt>
    <dgm:pt modelId="{A1BF9C11-AC44-44CA-8F00-C8DEF3616C98}" type="parTrans" cxnId="{FCA40C29-0678-4283-AC16-364646BBF583}">
      <dgm:prSet/>
      <dgm:spPr/>
      <dgm:t>
        <a:bodyPr/>
        <a:lstStyle/>
        <a:p>
          <a:endParaRPr lang="en-US"/>
        </a:p>
      </dgm:t>
    </dgm:pt>
    <dgm:pt modelId="{57D7C8FE-A278-4BAB-A50D-18A527EF14A8}" type="sibTrans" cxnId="{FCA40C29-0678-4283-AC16-364646BBF583}">
      <dgm:prSet/>
      <dgm:spPr/>
      <dgm:t>
        <a:bodyPr/>
        <a:lstStyle/>
        <a:p>
          <a:endParaRPr lang="en-US"/>
        </a:p>
      </dgm:t>
    </dgm:pt>
    <dgm:pt modelId="{89741119-07DF-43DE-9BC6-F273264D6D44}">
      <dgm:prSet phldrT="[Text]"/>
      <dgm:spPr/>
      <dgm:t>
        <a:bodyPr/>
        <a:lstStyle/>
        <a:p>
          <a:r>
            <a:rPr lang="en-US"/>
            <a:t>Can Share, but Cannot Revise or Remix</a:t>
          </a:r>
        </a:p>
      </dgm:t>
    </dgm:pt>
    <dgm:pt modelId="{4DFFE29C-D967-4FB0-9EFE-EB652F1878DF}" type="parTrans" cxnId="{BDEEF345-49A6-4E45-99CC-18FC3AAF004C}">
      <dgm:prSet/>
      <dgm:spPr/>
      <dgm:t>
        <a:bodyPr/>
        <a:lstStyle/>
        <a:p>
          <a:endParaRPr lang="en-US"/>
        </a:p>
      </dgm:t>
    </dgm:pt>
    <dgm:pt modelId="{AE31D9B9-1E78-4499-A125-7799D71163FA}" type="sibTrans" cxnId="{BDEEF345-49A6-4E45-99CC-18FC3AAF004C}">
      <dgm:prSet/>
      <dgm:spPr/>
      <dgm:t>
        <a:bodyPr/>
        <a:lstStyle/>
        <a:p>
          <a:endParaRPr lang="en-US"/>
        </a:p>
      </dgm:t>
    </dgm:pt>
    <dgm:pt modelId="{D4C3C0F3-69CE-40CC-9233-9FCCC5602C03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/>
            <a:t>Do Not Use in Education</a:t>
          </a:r>
        </a:p>
      </dgm:t>
    </dgm:pt>
    <dgm:pt modelId="{5B957767-0B25-42B3-8559-56AB7886199C}" type="parTrans" cxnId="{B5D466E3-BD51-406E-BFA9-82D032AEC9AA}">
      <dgm:prSet/>
      <dgm:spPr/>
      <dgm:t>
        <a:bodyPr/>
        <a:lstStyle/>
        <a:p>
          <a:endParaRPr lang="en-US"/>
        </a:p>
      </dgm:t>
    </dgm:pt>
    <dgm:pt modelId="{C164D51F-0F23-472F-997A-8B44AD850ADC}" type="sibTrans" cxnId="{B5D466E3-BD51-406E-BFA9-82D032AEC9AA}">
      <dgm:prSet/>
      <dgm:spPr/>
      <dgm:t>
        <a:bodyPr/>
        <a:lstStyle/>
        <a:p>
          <a:endParaRPr lang="en-US"/>
        </a:p>
      </dgm:t>
    </dgm:pt>
    <dgm:pt modelId="{36D55829-A063-4D3B-A8A5-660ED7829044}" type="pres">
      <dgm:prSet presAssocID="{6541423E-D619-4631-AC2B-4F0D4658C0B6}" presName="theList" presStyleCnt="0">
        <dgm:presLayoutVars>
          <dgm:dir/>
          <dgm:animLvl val="lvl"/>
          <dgm:resizeHandles val="exact"/>
        </dgm:presLayoutVars>
      </dgm:prSet>
      <dgm:spPr/>
    </dgm:pt>
    <dgm:pt modelId="{188AC6B3-4BCE-48CA-A2CA-B7AFC01A12BE}" type="pres">
      <dgm:prSet presAssocID="{BC01C533-9DA3-40E0-8109-F2396E6FA8A2}" presName="compNode" presStyleCnt="0"/>
      <dgm:spPr/>
    </dgm:pt>
    <dgm:pt modelId="{DF0DCDE9-8462-4318-A5C1-C6BD22A4C887}" type="pres">
      <dgm:prSet presAssocID="{BC01C533-9DA3-40E0-8109-F2396E6FA8A2}" presName="aNode" presStyleLbl="bgShp" presStyleIdx="0" presStyleCnt="4"/>
      <dgm:spPr/>
    </dgm:pt>
    <dgm:pt modelId="{FB845D84-9E9D-43FD-80E6-DF006512FD15}" type="pres">
      <dgm:prSet presAssocID="{BC01C533-9DA3-40E0-8109-F2396E6FA8A2}" presName="textNode" presStyleLbl="bgShp" presStyleIdx="0" presStyleCnt="4"/>
      <dgm:spPr/>
    </dgm:pt>
    <dgm:pt modelId="{C59DDD41-CD2B-4B09-9074-A428428397FE}" type="pres">
      <dgm:prSet presAssocID="{BC01C533-9DA3-40E0-8109-F2396E6FA8A2}" presName="compChildNode" presStyleCnt="0"/>
      <dgm:spPr/>
    </dgm:pt>
    <dgm:pt modelId="{62D10788-A14E-4AF6-B3B4-8EB30BFA97FA}" type="pres">
      <dgm:prSet presAssocID="{BC01C533-9DA3-40E0-8109-F2396E6FA8A2}" presName="theInnerList" presStyleCnt="0"/>
      <dgm:spPr/>
    </dgm:pt>
    <dgm:pt modelId="{A24A953A-29DE-42F3-B9AC-96A9A9685937}" type="pres">
      <dgm:prSet presAssocID="{2E2686EF-B97F-442F-AC59-49171E93D2C3}" presName="childNode" presStyleLbl="node1" presStyleIdx="0" presStyleCnt="8">
        <dgm:presLayoutVars>
          <dgm:bulletEnabled val="1"/>
        </dgm:presLayoutVars>
      </dgm:prSet>
      <dgm:spPr/>
    </dgm:pt>
    <dgm:pt modelId="{21E0DB5E-ECB9-469D-BFBF-8730A721CE9D}" type="pres">
      <dgm:prSet presAssocID="{2E2686EF-B97F-442F-AC59-49171E93D2C3}" presName="aSpace2" presStyleCnt="0"/>
      <dgm:spPr/>
    </dgm:pt>
    <dgm:pt modelId="{411C575D-5B16-4153-B43A-7CEBF23127E3}" type="pres">
      <dgm:prSet presAssocID="{099D917A-B80C-4BDE-98AF-1CDF9136E3FC}" presName="childNode" presStyleLbl="node1" presStyleIdx="1" presStyleCnt="8">
        <dgm:presLayoutVars>
          <dgm:bulletEnabled val="1"/>
        </dgm:presLayoutVars>
      </dgm:prSet>
      <dgm:spPr/>
    </dgm:pt>
    <dgm:pt modelId="{282AAB63-C397-47FE-985A-FD7B976CEF50}" type="pres">
      <dgm:prSet presAssocID="{BC01C533-9DA3-40E0-8109-F2396E6FA8A2}" presName="aSpace" presStyleCnt="0"/>
      <dgm:spPr/>
    </dgm:pt>
    <dgm:pt modelId="{B87569EB-1420-40E5-8805-F5C20F84A1DC}" type="pres">
      <dgm:prSet presAssocID="{772B6C7B-869C-447F-9625-55DC48EA3E94}" presName="compNode" presStyleCnt="0"/>
      <dgm:spPr/>
    </dgm:pt>
    <dgm:pt modelId="{A00162FC-F1A4-4BFE-9392-4F1D5F6A28DE}" type="pres">
      <dgm:prSet presAssocID="{772B6C7B-869C-447F-9625-55DC48EA3E94}" presName="aNode" presStyleLbl="bgShp" presStyleIdx="1" presStyleCnt="4"/>
      <dgm:spPr/>
    </dgm:pt>
    <dgm:pt modelId="{F79C78A2-59FC-41D2-B53B-551EF3E404AF}" type="pres">
      <dgm:prSet presAssocID="{772B6C7B-869C-447F-9625-55DC48EA3E94}" presName="textNode" presStyleLbl="bgShp" presStyleIdx="1" presStyleCnt="4"/>
      <dgm:spPr/>
    </dgm:pt>
    <dgm:pt modelId="{13E9CF33-4322-4208-95D0-FCE7D0EFC758}" type="pres">
      <dgm:prSet presAssocID="{772B6C7B-869C-447F-9625-55DC48EA3E94}" presName="compChildNode" presStyleCnt="0"/>
      <dgm:spPr/>
    </dgm:pt>
    <dgm:pt modelId="{3D199EF9-4F50-40F2-833D-DD356B965068}" type="pres">
      <dgm:prSet presAssocID="{772B6C7B-869C-447F-9625-55DC48EA3E94}" presName="theInnerList" presStyleCnt="0"/>
      <dgm:spPr/>
    </dgm:pt>
    <dgm:pt modelId="{33D382D8-926B-49E2-86F6-4E0C7B4C5D7B}" type="pres">
      <dgm:prSet presAssocID="{0DFB361F-CF55-413E-819F-82C8C579928C}" presName="childNode" presStyleLbl="node1" presStyleIdx="2" presStyleCnt="8">
        <dgm:presLayoutVars>
          <dgm:bulletEnabled val="1"/>
        </dgm:presLayoutVars>
      </dgm:prSet>
      <dgm:spPr/>
    </dgm:pt>
    <dgm:pt modelId="{ABFE8819-AA58-417F-A8E6-F1A311A6D55F}" type="pres">
      <dgm:prSet presAssocID="{0DFB361F-CF55-413E-819F-82C8C579928C}" presName="aSpace2" presStyleCnt="0"/>
      <dgm:spPr/>
    </dgm:pt>
    <dgm:pt modelId="{EDC68DDF-0AF1-47A0-98A2-F2AFC641E95D}" type="pres">
      <dgm:prSet presAssocID="{CFB99534-16D2-4DCF-A3B3-6237207C32A1}" presName="childNode" presStyleLbl="node1" presStyleIdx="3" presStyleCnt="8">
        <dgm:presLayoutVars>
          <dgm:bulletEnabled val="1"/>
        </dgm:presLayoutVars>
      </dgm:prSet>
      <dgm:spPr/>
    </dgm:pt>
    <dgm:pt modelId="{4B76C64E-1B5D-43A8-81D2-075275F5A5FB}" type="pres">
      <dgm:prSet presAssocID="{772B6C7B-869C-447F-9625-55DC48EA3E94}" presName="aSpace" presStyleCnt="0"/>
      <dgm:spPr/>
    </dgm:pt>
    <dgm:pt modelId="{58F7F02F-B76D-4881-B71E-2BE740D6727F}" type="pres">
      <dgm:prSet presAssocID="{02F89408-9CA7-4FFB-9791-BC2FCD4EF8BE}" presName="compNode" presStyleCnt="0"/>
      <dgm:spPr/>
    </dgm:pt>
    <dgm:pt modelId="{1C1F8B87-6B74-4018-8A44-3907082B19CA}" type="pres">
      <dgm:prSet presAssocID="{02F89408-9CA7-4FFB-9791-BC2FCD4EF8BE}" presName="aNode" presStyleLbl="bgShp" presStyleIdx="2" presStyleCnt="4"/>
      <dgm:spPr/>
    </dgm:pt>
    <dgm:pt modelId="{851AA355-E973-45F3-A0B8-C7F1192DA785}" type="pres">
      <dgm:prSet presAssocID="{02F89408-9CA7-4FFB-9791-BC2FCD4EF8BE}" presName="textNode" presStyleLbl="bgShp" presStyleIdx="2" presStyleCnt="4"/>
      <dgm:spPr/>
    </dgm:pt>
    <dgm:pt modelId="{D4B0E57B-7566-429D-9D94-869B939A648D}" type="pres">
      <dgm:prSet presAssocID="{02F89408-9CA7-4FFB-9791-BC2FCD4EF8BE}" presName="compChildNode" presStyleCnt="0"/>
      <dgm:spPr/>
    </dgm:pt>
    <dgm:pt modelId="{EEC2AA1D-0652-4491-BF8E-613EE5684411}" type="pres">
      <dgm:prSet presAssocID="{02F89408-9CA7-4FFB-9791-BC2FCD4EF8BE}" presName="theInnerList" presStyleCnt="0"/>
      <dgm:spPr/>
    </dgm:pt>
    <dgm:pt modelId="{D53A7D72-0CA7-4D74-9928-1C9EF0BC3021}" type="pres">
      <dgm:prSet presAssocID="{5DFDB059-9829-433A-BEE9-E621642005EE}" presName="childNode" presStyleLbl="node1" presStyleIdx="4" presStyleCnt="8">
        <dgm:presLayoutVars>
          <dgm:bulletEnabled val="1"/>
        </dgm:presLayoutVars>
      </dgm:prSet>
      <dgm:spPr/>
    </dgm:pt>
    <dgm:pt modelId="{266FFAD9-DE0A-4A14-8988-A20817649D13}" type="pres">
      <dgm:prSet presAssocID="{5DFDB059-9829-433A-BEE9-E621642005EE}" presName="aSpace2" presStyleCnt="0"/>
      <dgm:spPr/>
    </dgm:pt>
    <dgm:pt modelId="{8E3316C5-5817-4FE8-963B-84E9FD53FB36}" type="pres">
      <dgm:prSet presAssocID="{2BE4A2C8-A75A-4B1C-9855-9595761F87C4}" presName="childNode" presStyleLbl="node1" presStyleIdx="5" presStyleCnt="8">
        <dgm:presLayoutVars>
          <dgm:bulletEnabled val="1"/>
        </dgm:presLayoutVars>
      </dgm:prSet>
      <dgm:spPr/>
    </dgm:pt>
    <dgm:pt modelId="{7843AB39-6AC0-4B93-B701-9D2D709F0FBD}" type="pres">
      <dgm:prSet presAssocID="{02F89408-9CA7-4FFB-9791-BC2FCD4EF8BE}" presName="aSpace" presStyleCnt="0"/>
      <dgm:spPr/>
    </dgm:pt>
    <dgm:pt modelId="{CA12E63F-2C55-4560-BE60-68CEE6E1E09B}" type="pres">
      <dgm:prSet presAssocID="{FDD4BD3F-7B68-498C-B4EC-EA463A47DDA9}" presName="compNode" presStyleCnt="0"/>
      <dgm:spPr/>
    </dgm:pt>
    <dgm:pt modelId="{E0DF113C-4197-43D4-BD8A-773A5DFD3FA3}" type="pres">
      <dgm:prSet presAssocID="{FDD4BD3F-7B68-498C-B4EC-EA463A47DDA9}" presName="aNode" presStyleLbl="bgShp" presStyleIdx="3" presStyleCnt="4"/>
      <dgm:spPr/>
    </dgm:pt>
    <dgm:pt modelId="{C10D5F0B-5307-4969-B15F-7CC8904F8EE9}" type="pres">
      <dgm:prSet presAssocID="{FDD4BD3F-7B68-498C-B4EC-EA463A47DDA9}" presName="textNode" presStyleLbl="bgShp" presStyleIdx="3" presStyleCnt="4"/>
      <dgm:spPr/>
    </dgm:pt>
    <dgm:pt modelId="{4978C56D-643D-42BB-9BE5-1B0907409B49}" type="pres">
      <dgm:prSet presAssocID="{FDD4BD3F-7B68-498C-B4EC-EA463A47DDA9}" presName="compChildNode" presStyleCnt="0"/>
      <dgm:spPr/>
    </dgm:pt>
    <dgm:pt modelId="{00A612CF-F57C-4446-9046-81FE8BA2298F}" type="pres">
      <dgm:prSet presAssocID="{FDD4BD3F-7B68-498C-B4EC-EA463A47DDA9}" presName="theInnerList" presStyleCnt="0"/>
      <dgm:spPr/>
    </dgm:pt>
    <dgm:pt modelId="{E9EBDC7E-4898-418C-BABC-DADA8E0A09C5}" type="pres">
      <dgm:prSet presAssocID="{89741119-07DF-43DE-9BC6-F273264D6D44}" presName="childNode" presStyleLbl="node1" presStyleIdx="6" presStyleCnt="8">
        <dgm:presLayoutVars>
          <dgm:bulletEnabled val="1"/>
        </dgm:presLayoutVars>
      </dgm:prSet>
      <dgm:spPr/>
    </dgm:pt>
    <dgm:pt modelId="{A2277F4D-21CC-4FDE-BF05-F940CB153D5A}" type="pres">
      <dgm:prSet presAssocID="{89741119-07DF-43DE-9BC6-F273264D6D44}" presName="aSpace2" presStyleCnt="0"/>
      <dgm:spPr/>
    </dgm:pt>
    <dgm:pt modelId="{778509E1-FC2C-4B4C-8AEA-F797DA5D607E}" type="pres">
      <dgm:prSet presAssocID="{D4C3C0F3-69CE-40CC-9233-9FCCC5602C03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A3C40014-5AEA-4A00-9BB2-261B5EF8B523}" type="presOf" srcId="{02F89408-9CA7-4FFB-9791-BC2FCD4EF8BE}" destId="{851AA355-E973-45F3-A0B8-C7F1192DA785}" srcOrd="1" destOrd="0" presId="urn:microsoft.com/office/officeart/2005/8/layout/lProcess2"/>
    <dgm:cxn modelId="{D2C9CB1B-DB54-41CF-86DF-3C14097C779B}" type="presOf" srcId="{FDD4BD3F-7B68-498C-B4EC-EA463A47DDA9}" destId="{C10D5F0B-5307-4969-B15F-7CC8904F8EE9}" srcOrd="1" destOrd="0" presId="urn:microsoft.com/office/officeart/2005/8/layout/lProcess2"/>
    <dgm:cxn modelId="{557AFE23-A984-4AE1-B0A0-D59BAC94E93C}" srcId="{6541423E-D619-4631-AC2B-4F0D4658C0B6}" destId="{BC01C533-9DA3-40E0-8109-F2396E6FA8A2}" srcOrd="0" destOrd="0" parTransId="{6711F9ED-AAC8-4CF6-AFF2-530ECEF71A6C}" sibTransId="{814D69F4-1DE4-468D-ABA3-FF78212299A3}"/>
    <dgm:cxn modelId="{64124F25-0013-4EF0-AF36-8975CF0E648D}" srcId="{02F89408-9CA7-4FFB-9791-BC2FCD4EF8BE}" destId="{2BE4A2C8-A75A-4B1C-9855-9595761F87C4}" srcOrd="1" destOrd="0" parTransId="{9444FA11-5E71-4E97-97A6-C235A778E822}" sibTransId="{A251CFAA-BD6E-440E-A25D-6B21B3F00CC3}"/>
    <dgm:cxn modelId="{252DB325-BD16-4EE1-B814-E1FBA20C8902}" type="presOf" srcId="{BC01C533-9DA3-40E0-8109-F2396E6FA8A2}" destId="{FB845D84-9E9D-43FD-80E6-DF006512FD15}" srcOrd="1" destOrd="0" presId="urn:microsoft.com/office/officeart/2005/8/layout/lProcess2"/>
    <dgm:cxn modelId="{FCA40C29-0678-4283-AC16-364646BBF583}" srcId="{6541423E-D619-4631-AC2B-4F0D4658C0B6}" destId="{FDD4BD3F-7B68-498C-B4EC-EA463A47DDA9}" srcOrd="3" destOrd="0" parTransId="{A1BF9C11-AC44-44CA-8F00-C8DEF3616C98}" sibTransId="{57D7C8FE-A278-4BAB-A50D-18A527EF14A8}"/>
    <dgm:cxn modelId="{C8DDE130-7B75-4D7B-89FF-BC6975753429}" srcId="{BC01C533-9DA3-40E0-8109-F2396E6FA8A2}" destId="{099D917A-B80C-4BDE-98AF-1CDF9136E3FC}" srcOrd="1" destOrd="0" parTransId="{F56AF42A-7619-4CB8-954F-5114D2323850}" sibTransId="{8C1CD785-E043-4A8C-9B86-6C2E19686FF7}"/>
    <dgm:cxn modelId="{614FFA38-49CF-495E-9D10-2C892BABCBA2}" srcId="{02F89408-9CA7-4FFB-9791-BC2FCD4EF8BE}" destId="{5DFDB059-9829-433A-BEE9-E621642005EE}" srcOrd="0" destOrd="0" parTransId="{48B48B49-615D-461B-9699-CCC07F96DFDA}" sibTransId="{5EB158E0-2678-4BE5-B38B-521444CAE4AB}"/>
    <dgm:cxn modelId="{15963D3E-BDAB-40F9-9737-C825CA2EAB92}" type="presOf" srcId="{FDD4BD3F-7B68-498C-B4EC-EA463A47DDA9}" destId="{E0DF113C-4197-43D4-BD8A-773A5DFD3FA3}" srcOrd="0" destOrd="0" presId="urn:microsoft.com/office/officeart/2005/8/layout/lProcess2"/>
    <dgm:cxn modelId="{512AEC5D-9244-4F16-B710-E628C13E3E32}" type="presOf" srcId="{2E2686EF-B97F-442F-AC59-49171E93D2C3}" destId="{A24A953A-29DE-42F3-B9AC-96A9A9685937}" srcOrd="0" destOrd="0" presId="urn:microsoft.com/office/officeart/2005/8/layout/lProcess2"/>
    <dgm:cxn modelId="{26B28545-09F2-4014-8E0C-BDD6E8BDC955}" type="presOf" srcId="{BC01C533-9DA3-40E0-8109-F2396E6FA8A2}" destId="{DF0DCDE9-8462-4318-A5C1-C6BD22A4C887}" srcOrd="0" destOrd="0" presId="urn:microsoft.com/office/officeart/2005/8/layout/lProcess2"/>
    <dgm:cxn modelId="{BDEEF345-49A6-4E45-99CC-18FC3AAF004C}" srcId="{FDD4BD3F-7B68-498C-B4EC-EA463A47DDA9}" destId="{89741119-07DF-43DE-9BC6-F273264D6D44}" srcOrd="0" destOrd="0" parTransId="{4DFFE29C-D967-4FB0-9EFE-EB652F1878DF}" sibTransId="{AE31D9B9-1E78-4499-A125-7799D71163FA}"/>
    <dgm:cxn modelId="{0D632A68-328E-467C-A209-E89D9DE0AEF2}" srcId="{772B6C7B-869C-447F-9625-55DC48EA3E94}" destId="{CFB99534-16D2-4DCF-A3B3-6237207C32A1}" srcOrd="1" destOrd="0" parTransId="{276553F1-92D5-4ED8-BB85-04C3A067E663}" sibTransId="{D991F9D7-0175-4726-94EA-B72464E3DBFD}"/>
    <dgm:cxn modelId="{A3E89B74-50A7-486E-9527-88F7B8D4922D}" type="presOf" srcId="{0DFB361F-CF55-413E-819F-82C8C579928C}" destId="{33D382D8-926B-49E2-86F6-4E0C7B4C5D7B}" srcOrd="0" destOrd="0" presId="urn:microsoft.com/office/officeart/2005/8/layout/lProcess2"/>
    <dgm:cxn modelId="{C3695E56-3549-435C-8115-F7DDD6A0C2F9}" srcId="{772B6C7B-869C-447F-9625-55DC48EA3E94}" destId="{0DFB361F-CF55-413E-819F-82C8C579928C}" srcOrd="0" destOrd="0" parTransId="{DF647D8B-00A1-4E4A-9813-786E17C2C212}" sibTransId="{EDB0DBD7-B32C-4FC5-A9BA-88A02AF052DD}"/>
    <dgm:cxn modelId="{A99DC35A-4242-4FDB-9789-28F9505326B8}" type="presOf" srcId="{CFB99534-16D2-4DCF-A3B3-6237207C32A1}" destId="{EDC68DDF-0AF1-47A0-98A2-F2AFC641E95D}" srcOrd="0" destOrd="0" presId="urn:microsoft.com/office/officeart/2005/8/layout/lProcess2"/>
    <dgm:cxn modelId="{27B66687-C779-4CEA-8692-2239E25AED10}" type="presOf" srcId="{772B6C7B-869C-447F-9625-55DC48EA3E94}" destId="{F79C78A2-59FC-41D2-B53B-551EF3E404AF}" srcOrd="1" destOrd="0" presId="urn:microsoft.com/office/officeart/2005/8/layout/lProcess2"/>
    <dgm:cxn modelId="{55F89287-E94B-470D-B283-6CFC4BC002F9}" type="presOf" srcId="{6541423E-D619-4631-AC2B-4F0D4658C0B6}" destId="{36D55829-A063-4D3B-A8A5-660ED7829044}" srcOrd="0" destOrd="0" presId="urn:microsoft.com/office/officeart/2005/8/layout/lProcess2"/>
    <dgm:cxn modelId="{9E71C487-EE63-4E92-BF8A-59CA23D598FB}" type="presOf" srcId="{099D917A-B80C-4BDE-98AF-1CDF9136E3FC}" destId="{411C575D-5B16-4153-B43A-7CEBF23127E3}" srcOrd="0" destOrd="0" presId="urn:microsoft.com/office/officeart/2005/8/layout/lProcess2"/>
    <dgm:cxn modelId="{8965529F-DC11-424C-9F4D-44681999AECF}" type="presOf" srcId="{2BE4A2C8-A75A-4B1C-9855-9595761F87C4}" destId="{8E3316C5-5817-4FE8-963B-84E9FD53FB36}" srcOrd="0" destOrd="0" presId="urn:microsoft.com/office/officeart/2005/8/layout/lProcess2"/>
    <dgm:cxn modelId="{DF281CA5-DD04-4DF6-A7CB-9C630B99CF67}" srcId="{6541423E-D619-4631-AC2B-4F0D4658C0B6}" destId="{02F89408-9CA7-4FFB-9791-BC2FCD4EF8BE}" srcOrd="2" destOrd="0" parTransId="{F4190FA8-5BEF-485A-B5F4-FFF856137F0A}" sibTransId="{83123155-A911-47F8-8E5C-ED42A49C328E}"/>
    <dgm:cxn modelId="{343239B4-9B52-42F2-99C4-BE297310D49D}" type="presOf" srcId="{D4C3C0F3-69CE-40CC-9233-9FCCC5602C03}" destId="{778509E1-FC2C-4B4C-8AEA-F797DA5D607E}" srcOrd="0" destOrd="0" presId="urn:microsoft.com/office/officeart/2005/8/layout/lProcess2"/>
    <dgm:cxn modelId="{22AF31BC-A003-4C71-9B74-CA0EFEB56A68}" type="presOf" srcId="{5DFDB059-9829-433A-BEE9-E621642005EE}" destId="{D53A7D72-0CA7-4D74-9928-1C9EF0BC3021}" srcOrd="0" destOrd="0" presId="urn:microsoft.com/office/officeart/2005/8/layout/lProcess2"/>
    <dgm:cxn modelId="{4E7ECDC8-3C50-4DE1-A5BF-18143A7A6B92}" type="presOf" srcId="{772B6C7B-869C-447F-9625-55DC48EA3E94}" destId="{A00162FC-F1A4-4BFE-9392-4F1D5F6A28DE}" srcOrd="0" destOrd="0" presId="urn:microsoft.com/office/officeart/2005/8/layout/lProcess2"/>
    <dgm:cxn modelId="{A5C367CE-C229-41F9-8B2C-BF77097BD0C6}" srcId="{BC01C533-9DA3-40E0-8109-F2396E6FA8A2}" destId="{2E2686EF-B97F-442F-AC59-49171E93D2C3}" srcOrd="0" destOrd="0" parTransId="{9E90BB23-F3AA-4A2C-9162-64B9B9104D87}" sibTransId="{B101670E-4B80-469F-9B49-66174610E063}"/>
    <dgm:cxn modelId="{911B53DC-4F2E-403F-866C-4FBADDF97CA1}" type="presOf" srcId="{02F89408-9CA7-4FFB-9791-BC2FCD4EF8BE}" destId="{1C1F8B87-6B74-4018-8A44-3907082B19CA}" srcOrd="0" destOrd="0" presId="urn:microsoft.com/office/officeart/2005/8/layout/lProcess2"/>
    <dgm:cxn modelId="{B5D466E3-BD51-406E-BFA9-82D032AEC9AA}" srcId="{FDD4BD3F-7B68-498C-B4EC-EA463A47DDA9}" destId="{D4C3C0F3-69CE-40CC-9233-9FCCC5602C03}" srcOrd="1" destOrd="0" parTransId="{5B957767-0B25-42B3-8559-56AB7886199C}" sibTransId="{C164D51F-0F23-472F-997A-8B44AD850ADC}"/>
    <dgm:cxn modelId="{DBCF3BEC-C5B2-43CE-BD0C-7D0DEBED9E7F}" type="presOf" srcId="{89741119-07DF-43DE-9BC6-F273264D6D44}" destId="{E9EBDC7E-4898-418C-BABC-DADA8E0A09C5}" srcOrd="0" destOrd="0" presId="urn:microsoft.com/office/officeart/2005/8/layout/lProcess2"/>
    <dgm:cxn modelId="{14AA7FF4-DDF1-4171-85B7-1EEF1147E9C5}" srcId="{6541423E-D619-4631-AC2B-4F0D4658C0B6}" destId="{772B6C7B-869C-447F-9625-55DC48EA3E94}" srcOrd="1" destOrd="0" parTransId="{88A40725-3CD5-4560-8186-9B697EB7D1A4}" sibTransId="{198FCB40-234B-484C-BE62-0C4BA502ACBB}"/>
    <dgm:cxn modelId="{2055EC17-5A56-49D6-B16D-6E4FE5F21CAF}" type="presParOf" srcId="{36D55829-A063-4D3B-A8A5-660ED7829044}" destId="{188AC6B3-4BCE-48CA-A2CA-B7AFC01A12BE}" srcOrd="0" destOrd="0" presId="urn:microsoft.com/office/officeart/2005/8/layout/lProcess2"/>
    <dgm:cxn modelId="{1A585A2C-6EA2-4327-B6C6-50D423F28903}" type="presParOf" srcId="{188AC6B3-4BCE-48CA-A2CA-B7AFC01A12BE}" destId="{DF0DCDE9-8462-4318-A5C1-C6BD22A4C887}" srcOrd="0" destOrd="0" presId="urn:microsoft.com/office/officeart/2005/8/layout/lProcess2"/>
    <dgm:cxn modelId="{BE9919FF-488F-42CB-A676-E0ABAF15FDDF}" type="presParOf" srcId="{188AC6B3-4BCE-48CA-A2CA-B7AFC01A12BE}" destId="{FB845D84-9E9D-43FD-80E6-DF006512FD15}" srcOrd="1" destOrd="0" presId="urn:microsoft.com/office/officeart/2005/8/layout/lProcess2"/>
    <dgm:cxn modelId="{AE2D72A5-EBED-4866-8FD7-E141389FD5B9}" type="presParOf" srcId="{188AC6B3-4BCE-48CA-A2CA-B7AFC01A12BE}" destId="{C59DDD41-CD2B-4B09-9074-A428428397FE}" srcOrd="2" destOrd="0" presId="urn:microsoft.com/office/officeart/2005/8/layout/lProcess2"/>
    <dgm:cxn modelId="{BA28519A-7025-4452-9E03-0E46EDA0ABB9}" type="presParOf" srcId="{C59DDD41-CD2B-4B09-9074-A428428397FE}" destId="{62D10788-A14E-4AF6-B3B4-8EB30BFA97FA}" srcOrd="0" destOrd="0" presId="urn:microsoft.com/office/officeart/2005/8/layout/lProcess2"/>
    <dgm:cxn modelId="{2A3FEBF9-E6DD-4CB9-8D0E-40F42458B4A7}" type="presParOf" srcId="{62D10788-A14E-4AF6-B3B4-8EB30BFA97FA}" destId="{A24A953A-29DE-42F3-B9AC-96A9A9685937}" srcOrd="0" destOrd="0" presId="urn:microsoft.com/office/officeart/2005/8/layout/lProcess2"/>
    <dgm:cxn modelId="{5760E835-F1BD-4299-BC64-3CAB2B7572B6}" type="presParOf" srcId="{62D10788-A14E-4AF6-B3B4-8EB30BFA97FA}" destId="{21E0DB5E-ECB9-469D-BFBF-8730A721CE9D}" srcOrd="1" destOrd="0" presId="urn:microsoft.com/office/officeart/2005/8/layout/lProcess2"/>
    <dgm:cxn modelId="{0B7B049F-619A-4118-BD2B-895ACA99C9B8}" type="presParOf" srcId="{62D10788-A14E-4AF6-B3B4-8EB30BFA97FA}" destId="{411C575D-5B16-4153-B43A-7CEBF23127E3}" srcOrd="2" destOrd="0" presId="urn:microsoft.com/office/officeart/2005/8/layout/lProcess2"/>
    <dgm:cxn modelId="{FE3ABABF-CDDF-41D3-8C8C-86D0FA41ACA7}" type="presParOf" srcId="{36D55829-A063-4D3B-A8A5-660ED7829044}" destId="{282AAB63-C397-47FE-985A-FD7B976CEF50}" srcOrd="1" destOrd="0" presId="urn:microsoft.com/office/officeart/2005/8/layout/lProcess2"/>
    <dgm:cxn modelId="{0F07811C-9CC7-4DA3-BC17-FAD107A70035}" type="presParOf" srcId="{36D55829-A063-4D3B-A8A5-660ED7829044}" destId="{B87569EB-1420-40E5-8805-F5C20F84A1DC}" srcOrd="2" destOrd="0" presId="urn:microsoft.com/office/officeart/2005/8/layout/lProcess2"/>
    <dgm:cxn modelId="{1B8D48AC-5AFB-4BD0-930F-B43BD9F4BC90}" type="presParOf" srcId="{B87569EB-1420-40E5-8805-F5C20F84A1DC}" destId="{A00162FC-F1A4-4BFE-9392-4F1D5F6A28DE}" srcOrd="0" destOrd="0" presId="urn:microsoft.com/office/officeart/2005/8/layout/lProcess2"/>
    <dgm:cxn modelId="{92EA4F21-E34F-4569-9AF2-BA0AD0270242}" type="presParOf" srcId="{B87569EB-1420-40E5-8805-F5C20F84A1DC}" destId="{F79C78A2-59FC-41D2-B53B-551EF3E404AF}" srcOrd="1" destOrd="0" presId="urn:microsoft.com/office/officeart/2005/8/layout/lProcess2"/>
    <dgm:cxn modelId="{2947B9F1-3214-4633-B95E-C5BBAEA440E9}" type="presParOf" srcId="{B87569EB-1420-40E5-8805-F5C20F84A1DC}" destId="{13E9CF33-4322-4208-95D0-FCE7D0EFC758}" srcOrd="2" destOrd="0" presId="urn:microsoft.com/office/officeart/2005/8/layout/lProcess2"/>
    <dgm:cxn modelId="{F90E9D27-50BA-4205-AC95-D112262F95D5}" type="presParOf" srcId="{13E9CF33-4322-4208-95D0-FCE7D0EFC758}" destId="{3D199EF9-4F50-40F2-833D-DD356B965068}" srcOrd="0" destOrd="0" presId="urn:microsoft.com/office/officeart/2005/8/layout/lProcess2"/>
    <dgm:cxn modelId="{85D3911E-D896-483A-B97C-199F7607279A}" type="presParOf" srcId="{3D199EF9-4F50-40F2-833D-DD356B965068}" destId="{33D382D8-926B-49E2-86F6-4E0C7B4C5D7B}" srcOrd="0" destOrd="0" presId="urn:microsoft.com/office/officeart/2005/8/layout/lProcess2"/>
    <dgm:cxn modelId="{BA0F033E-8C59-419A-8206-6948D734DFA4}" type="presParOf" srcId="{3D199EF9-4F50-40F2-833D-DD356B965068}" destId="{ABFE8819-AA58-417F-A8E6-F1A311A6D55F}" srcOrd="1" destOrd="0" presId="urn:microsoft.com/office/officeart/2005/8/layout/lProcess2"/>
    <dgm:cxn modelId="{28853BED-85D3-4768-9C96-59C8E6E16E07}" type="presParOf" srcId="{3D199EF9-4F50-40F2-833D-DD356B965068}" destId="{EDC68DDF-0AF1-47A0-98A2-F2AFC641E95D}" srcOrd="2" destOrd="0" presId="urn:microsoft.com/office/officeart/2005/8/layout/lProcess2"/>
    <dgm:cxn modelId="{AA07988A-FC40-4E09-98F4-A3182D6D9CC1}" type="presParOf" srcId="{36D55829-A063-4D3B-A8A5-660ED7829044}" destId="{4B76C64E-1B5D-43A8-81D2-075275F5A5FB}" srcOrd="3" destOrd="0" presId="urn:microsoft.com/office/officeart/2005/8/layout/lProcess2"/>
    <dgm:cxn modelId="{0F55DCA8-BF42-45F1-B065-65368845E4EF}" type="presParOf" srcId="{36D55829-A063-4D3B-A8A5-660ED7829044}" destId="{58F7F02F-B76D-4881-B71E-2BE740D6727F}" srcOrd="4" destOrd="0" presId="urn:microsoft.com/office/officeart/2005/8/layout/lProcess2"/>
    <dgm:cxn modelId="{49DF2867-A779-4F0B-BF4F-FD7C30917E60}" type="presParOf" srcId="{58F7F02F-B76D-4881-B71E-2BE740D6727F}" destId="{1C1F8B87-6B74-4018-8A44-3907082B19CA}" srcOrd="0" destOrd="0" presId="urn:microsoft.com/office/officeart/2005/8/layout/lProcess2"/>
    <dgm:cxn modelId="{96A14FA7-A1A6-428E-ADDB-239A6A42F10B}" type="presParOf" srcId="{58F7F02F-B76D-4881-B71E-2BE740D6727F}" destId="{851AA355-E973-45F3-A0B8-C7F1192DA785}" srcOrd="1" destOrd="0" presId="urn:microsoft.com/office/officeart/2005/8/layout/lProcess2"/>
    <dgm:cxn modelId="{E8288815-F9AB-4659-AF9B-4F1376AF5B0D}" type="presParOf" srcId="{58F7F02F-B76D-4881-B71E-2BE740D6727F}" destId="{D4B0E57B-7566-429D-9D94-869B939A648D}" srcOrd="2" destOrd="0" presId="urn:microsoft.com/office/officeart/2005/8/layout/lProcess2"/>
    <dgm:cxn modelId="{3B89F32F-0BDC-4A45-8B19-A3EDB6B32BFD}" type="presParOf" srcId="{D4B0E57B-7566-429D-9D94-869B939A648D}" destId="{EEC2AA1D-0652-4491-BF8E-613EE5684411}" srcOrd="0" destOrd="0" presId="urn:microsoft.com/office/officeart/2005/8/layout/lProcess2"/>
    <dgm:cxn modelId="{D2C0CEBE-FB1D-4786-8F48-D1D9551E82A0}" type="presParOf" srcId="{EEC2AA1D-0652-4491-BF8E-613EE5684411}" destId="{D53A7D72-0CA7-4D74-9928-1C9EF0BC3021}" srcOrd="0" destOrd="0" presId="urn:microsoft.com/office/officeart/2005/8/layout/lProcess2"/>
    <dgm:cxn modelId="{C6AC26AA-DEB0-400D-8BAC-C85E76C9D58B}" type="presParOf" srcId="{EEC2AA1D-0652-4491-BF8E-613EE5684411}" destId="{266FFAD9-DE0A-4A14-8988-A20817649D13}" srcOrd="1" destOrd="0" presId="urn:microsoft.com/office/officeart/2005/8/layout/lProcess2"/>
    <dgm:cxn modelId="{889AE04E-635C-495E-8DC8-0B34DA516F29}" type="presParOf" srcId="{EEC2AA1D-0652-4491-BF8E-613EE5684411}" destId="{8E3316C5-5817-4FE8-963B-84E9FD53FB36}" srcOrd="2" destOrd="0" presId="urn:microsoft.com/office/officeart/2005/8/layout/lProcess2"/>
    <dgm:cxn modelId="{7A807CF8-F859-4B57-A4C0-91DF6B064800}" type="presParOf" srcId="{36D55829-A063-4D3B-A8A5-660ED7829044}" destId="{7843AB39-6AC0-4B93-B701-9D2D709F0FBD}" srcOrd="5" destOrd="0" presId="urn:microsoft.com/office/officeart/2005/8/layout/lProcess2"/>
    <dgm:cxn modelId="{D8E87174-F823-4CFA-9B26-BEE71B3B2200}" type="presParOf" srcId="{36D55829-A063-4D3B-A8A5-660ED7829044}" destId="{CA12E63F-2C55-4560-BE60-68CEE6E1E09B}" srcOrd="6" destOrd="0" presId="urn:microsoft.com/office/officeart/2005/8/layout/lProcess2"/>
    <dgm:cxn modelId="{471F551D-E74C-4843-9F63-44A1B8BAE77B}" type="presParOf" srcId="{CA12E63F-2C55-4560-BE60-68CEE6E1E09B}" destId="{E0DF113C-4197-43D4-BD8A-773A5DFD3FA3}" srcOrd="0" destOrd="0" presId="urn:microsoft.com/office/officeart/2005/8/layout/lProcess2"/>
    <dgm:cxn modelId="{BBFA51EA-9210-40D9-A070-B29619908CD3}" type="presParOf" srcId="{CA12E63F-2C55-4560-BE60-68CEE6E1E09B}" destId="{C10D5F0B-5307-4969-B15F-7CC8904F8EE9}" srcOrd="1" destOrd="0" presId="urn:microsoft.com/office/officeart/2005/8/layout/lProcess2"/>
    <dgm:cxn modelId="{E58DF2D5-3C17-456E-BD4F-5DBEEB2E4557}" type="presParOf" srcId="{CA12E63F-2C55-4560-BE60-68CEE6E1E09B}" destId="{4978C56D-643D-42BB-9BE5-1B0907409B49}" srcOrd="2" destOrd="0" presId="urn:microsoft.com/office/officeart/2005/8/layout/lProcess2"/>
    <dgm:cxn modelId="{CB614636-0E67-49F7-BD06-DA5E05C76EEE}" type="presParOf" srcId="{4978C56D-643D-42BB-9BE5-1B0907409B49}" destId="{00A612CF-F57C-4446-9046-81FE8BA2298F}" srcOrd="0" destOrd="0" presId="urn:microsoft.com/office/officeart/2005/8/layout/lProcess2"/>
    <dgm:cxn modelId="{85A2E3EB-6DB4-415E-ABCE-EFF7128A6988}" type="presParOf" srcId="{00A612CF-F57C-4446-9046-81FE8BA2298F}" destId="{E9EBDC7E-4898-418C-BABC-DADA8E0A09C5}" srcOrd="0" destOrd="0" presId="urn:microsoft.com/office/officeart/2005/8/layout/lProcess2"/>
    <dgm:cxn modelId="{B086BA21-6519-4BE6-B156-D053097D56B0}" type="presParOf" srcId="{00A612CF-F57C-4446-9046-81FE8BA2298F}" destId="{A2277F4D-21CC-4FDE-BF05-F940CB153D5A}" srcOrd="1" destOrd="0" presId="urn:microsoft.com/office/officeart/2005/8/layout/lProcess2"/>
    <dgm:cxn modelId="{BEC43403-19CB-4660-B2BA-EDC8DC8EC5F6}" type="presParOf" srcId="{00A612CF-F57C-4446-9046-81FE8BA2298F}" destId="{778509E1-FC2C-4B4C-8AEA-F797DA5D607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9C9F2D-4A90-4E6A-BACC-4C251882144C}" type="doc">
      <dgm:prSet loTypeId="urn:microsoft.com/office/officeart/2011/layout/CircleProcess" loCatId="officeonline" qsTypeId="urn:microsoft.com/office/officeart/2005/8/quickstyle/simple1" qsCatId="simple" csTypeId="urn:microsoft.com/office/officeart/2005/8/colors/accent1_2" csCatId="accent1" phldr="1"/>
      <dgm:spPr/>
    </dgm:pt>
    <dgm:pt modelId="{50EFD61C-ED1B-4ED7-A673-06745A39113A}">
      <dgm:prSet phldrT="[Text]" custT="1"/>
      <dgm:spPr/>
      <dgm:t>
        <a:bodyPr/>
        <a:lstStyle/>
        <a:p>
          <a:r>
            <a:rPr lang="en-US" sz="2000" b="1">
              <a:effectLst/>
            </a:rPr>
            <a:t>Expert Teams Create Resources</a:t>
          </a:r>
        </a:p>
      </dgm:t>
    </dgm:pt>
    <dgm:pt modelId="{762ED651-DBEB-495B-8479-78F4D740E694}" type="parTrans" cxnId="{26DDBE2B-75A1-4B5D-875C-647966DC10F6}">
      <dgm:prSet/>
      <dgm:spPr/>
      <dgm:t>
        <a:bodyPr/>
        <a:lstStyle/>
        <a:p>
          <a:endParaRPr lang="en-US"/>
        </a:p>
      </dgm:t>
    </dgm:pt>
    <dgm:pt modelId="{D92070BF-28B7-4B6D-8B2A-700F39BA5AD4}" type="sibTrans" cxnId="{26DDBE2B-75A1-4B5D-875C-647966DC10F6}">
      <dgm:prSet/>
      <dgm:spPr/>
      <dgm:t>
        <a:bodyPr/>
        <a:lstStyle/>
        <a:p>
          <a:endParaRPr lang="en-US"/>
        </a:p>
      </dgm:t>
    </dgm:pt>
    <dgm:pt modelId="{4388FCE3-D89B-4C8F-AAE6-B6C2D0351A9D}">
      <dgm:prSet phldrT="[Text]" custT="1"/>
      <dgm:spPr/>
      <dgm:t>
        <a:bodyPr/>
        <a:lstStyle/>
        <a:p>
          <a:r>
            <a:rPr lang="en-US" sz="2000" b="1">
              <a:effectLst/>
            </a:rPr>
            <a:t>Resources are Shared Openly</a:t>
          </a:r>
        </a:p>
      </dgm:t>
    </dgm:pt>
    <dgm:pt modelId="{FB4B8346-4E68-4A27-A7CB-93F03BF0B8A1}" type="parTrans" cxnId="{022207D1-FB18-4299-A5F8-D85D04E70602}">
      <dgm:prSet/>
      <dgm:spPr/>
      <dgm:t>
        <a:bodyPr/>
        <a:lstStyle/>
        <a:p>
          <a:endParaRPr lang="en-US"/>
        </a:p>
      </dgm:t>
    </dgm:pt>
    <dgm:pt modelId="{46C6DDAA-954E-4C4F-9C20-8404315A2397}" type="sibTrans" cxnId="{022207D1-FB18-4299-A5F8-D85D04E70602}">
      <dgm:prSet/>
      <dgm:spPr/>
      <dgm:t>
        <a:bodyPr/>
        <a:lstStyle/>
        <a:p>
          <a:endParaRPr lang="en-US"/>
        </a:p>
      </dgm:t>
    </dgm:pt>
    <dgm:pt modelId="{0C733041-BA65-4F93-99AF-0C7C1F48E418}">
      <dgm:prSet phldrT="[Text]" custT="1"/>
      <dgm:spPr/>
      <dgm:t>
        <a:bodyPr/>
        <a:lstStyle/>
        <a:p>
          <a:r>
            <a:rPr lang="en-US" sz="2400" b="1">
              <a:effectLst/>
            </a:rPr>
            <a:t>More Faculty Adopt</a:t>
          </a:r>
        </a:p>
      </dgm:t>
    </dgm:pt>
    <dgm:pt modelId="{B93FFECF-F4B1-4A45-ABF3-BEBCE3C48495}" type="parTrans" cxnId="{38974B1C-3F40-4CA6-B7F1-901BFB3DF352}">
      <dgm:prSet/>
      <dgm:spPr/>
      <dgm:t>
        <a:bodyPr/>
        <a:lstStyle/>
        <a:p>
          <a:endParaRPr lang="en-US"/>
        </a:p>
      </dgm:t>
    </dgm:pt>
    <dgm:pt modelId="{7C509DE7-168C-4D37-9D96-61E3876175D0}" type="sibTrans" cxnId="{38974B1C-3F40-4CA6-B7F1-901BFB3DF352}">
      <dgm:prSet/>
      <dgm:spPr/>
      <dgm:t>
        <a:bodyPr/>
        <a:lstStyle/>
        <a:p>
          <a:endParaRPr lang="en-US"/>
        </a:p>
      </dgm:t>
    </dgm:pt>
    <dgm:pt modelId="{184B8986-481B-4992-8114-0A55D4CFE42B}">
      <dgm:prSet phldrT="[Text]" custT="1"/>
      <dgm:spPr/>
      <dgm:t>
        <a:bodyPr/>
        <a:lstStyle/>
        <a:p>
          <a:r>
            <a:rPr lang="en-US" sz="2400" b="1">
              <a:effectLst/>
            </a:rPr>
            <a:t>New Teams Revise</a:t>
          </a:r>
        </a:p>
      </dgm:t>
    </dgm:pt>
    <dgm:pt modelId="{1619E8D2-D9DD-42E2-A5A0-4D8A236649B0}" type="parTrans" cxnId="{E4B5408E-4F54-4D37-ACB4-BE4696F75159}">
      <dgm:prSet/>
      <dgm:spPr/>
      <dgm:t>
        <a:bodyPr/>
        <a:lstStyle/>
        <a:p>
          <a:endParaRPr lang="en-US"/>
        </a:p>
      </dgm:t>
    </dgm:pt>
    <dgm:pt modelId="{0474ECBF-C66E-4CD8-AAE7-0915DF537BFB}" type="sibTrans" cxnId="{E4B5408E-4F54-4D37-ACB4-BE4696F75159}">
      <dgm:prSet/>
      <dgm:spPr/>
      <dgm:t>
        <a:bodyPr/>
        <a:lstStyle/>
        <a:p>
          <a:endParaRPr lang="en-US"/>
        </a:p>
      </dgm:t>
    </dgm:pt>
    <dgm:pt modelId="{A925FD61-9D63-4F42-9C35-77E464AE4C87}">
      <dgm:prSet phldrT="[Text]" custT="1"/>
      <dgm:spPr/>
      <dgm:t>
        <a:bodyPr/>
        <a:lstStyle/>
        <a:p>
          <a:r>
            <a:rPr lang="en-US" sz="2400" b="1">
              <a:effectLst/>
            </a:rPr>
            <a:t>New Teams Remix</a:t>
          </a:r>
        </a:p>
      </dgm:t>
    </dgm:pt>
    <dgm:pt modelId="{E1048E50-89FF-4C38-B576-4E9E02228586}" type="parTrans" cxnId="{B7A72A9D-7F86-419F-9826-6F85CD074F84}">
      <dgm:prSet/>
      <dgm:spPr/>
      <dgm:t>
        <a:bodyPr/>
        <a:lstStyle/>
        <a:p>
          <a:endParaRPr lang="en-US"/>
        </a:p>
      </dgm:t>
    </dgm:pt>
    <dgm:pt modelId="{F765DDC7-AC9C-4BA1-A115-622DA25018A4}" type="sibTrans" cxnId="{B7A72A9D-7F86-419F-9826-6F85CD074F84}">
      <dgm:prSet/>
      <dgm:spPr/>
      <dgm:t>
        <a:bodyPr/>
        <a:lstStyle/>
        <a:p>
          <a:endParaRPr lang="en-US"/>
        </a:p>
      </dgm:t>
    </dgm:pt>
    <dgm:pt modelId="{04500BC5-858C-4FF0-B0F3-3957788ACB84}" type="pres">
      <dgm:prSet presAssocID="{1C9C9F2D-4A90-4E6A-BACC-4C251882144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F9EA1E11-2D84-432F-ADFE-B0FD49676D03}" type="pres">
      <dgm:prSet presAssocID="{A925FD61-9D63-4F42-9C35-77E464AE4C87}" presName="Accent5" presStyleCnt="0"/>
      <dgm:spPr/>
    </dgm:pt>
    <dgm:pt modelId="{6FED3ACD-6D42-4663-B4B6-9AC227FD2309}" type="pres">
      <dgm:prSet presAssocID="{A925FD61-9D63-4F42-9C35-77E464AE4C87}" presName="Accent" presStyleLbl="node1" presStyleIdx="0" presStyleCnt="5"/>
      <dgm:spPr/>
    </dgm:pt>
    <dgm:pt modelId="{4E925B64-4FBA-431A-A6F5-EF1D5B911285}" type="pres">
      <dgm:prSet presAssocID="{A925FD61-9D63-4F42-9C35-77E464AE4C87}" presName="ParentBackground5" presStyleCnt="0"/>
      <dgm:spPr/>
    </dgm:pt>
    <dgm:pt modelId="{FF74844B-DACB-4BA6-8189-5F521023C149}" type="pres">
      <dgm:prSet presAssocID="{A925FD61-9D63-4F42-9C35-77E464AE4C87}" presName="ParentBackground" presStyleLbl="fgAcc1" presStyleIdx="0" presStyleCnt="5"/>
      <dgm:spPr/>
    </dgm:pt>
    <dgm:pt modelId="{679888B2-42A8-401C-AF57-4BAB1BF5A417}" type="pres">
      <dgm:prSet presAssocID="{A925FD61-9D63-4F42-9C35-77E464AE4C87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0EFC178-BDF3-4144-BEC3-EB697F7CCD4D}" type="pres">
      <dgm:prSet presAssocID="{184B8986-481B-4992-8114-0A55D4CFE42B}" presName="Accent4" presStyleCnt="0"/>
      <dgm:spPr/>
    </dgm:pt>
    <dgm:pt modelId="{E44EA97C-BD86-4D54-A1F0-C82095147EA9}" type="pres">
      <dgm:prSet presAssocID="{184B8986-481B-4992-8114-0A55D4CFE42B}" presName="Accent" presStyleLbl="node1" presStyleIdx="1" presStyleCnt="5"/>
      <dgm:spPr/>
    </dgm:pt>
    <dgm:pt modelId="{24444CB2-5BC0-4F29-8FF1-8F56B47A3EFC}" type="pres">
      <dgm:prSet presAssocID="{184B8986-481B-4992-8114-0A55D4CFE42B}" presName="ParentBackground4" presStyleCnt="0"/>
      <dgm:spPr/>
    </dgm:pt>
    <dgm:pt modelId="{F6342F61-117F-4F0F-978B-B40B68875E5B}" type="pres">
      <dgm:prSet presAssocID="{184B8986-481B-4992-8114-0A55D4CFE42B}" presName="ParentBackground" presStyleLbl="fgAcc1" presStyleIdx="1" presStyleCnt="5"/>
      <dgm:spPr/>
    </dgm:pt>
    <dgm:pt modelId="{44D1A30B-0F3C-4E3B-8CC5-F5E71B1D8BAB}" type="pres">
      <dgm:prSet presAssocID="{184B8986-481B-4992-8114-0A55D4CFE42B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2BCADD7-F208-4306-8459-F8294366909F}" type="pres">
      <dgm:prSet presAssocID="{0C733041-BA65-4F93-99AF-0C7C1F48E418}" presName="Accent3" presStyleCnt="0"/>
      <dgm:spPr/>
    </dgm:pt>
    <dgm:pt modelId="{E7DE9E3D-1E10-44C8-B7F4-08CA088F31FE}" type="pres">
      <dgm:prSet presAssocID="{0C733041-BA65-4F93-99AF-0C7C1F48E418}" presName="Accent" presStyleLbl="node1" presStyleIdx="2" presStyleCnt="5"/>
      <dgm:spPr/>
    </dgm:pt>
    <dgm:pt modelId="{919C5886-BDE4-4A92-82E5-89D0EF033982}" type="pres">
      <dgm:prSet presAssocID="{0C733041-BA65-4F93-99AF-0C7C1F48E418}" presName="ParentBackground3" presStyleCnt="0"/>
      <dgm:spPr/>
    </dgm:pt>
    <dgm:pt modelId="{E26AA4C7-F36D-442A-815E-6016F481C395}" type="pres">
      <dgm:prSet presAssocID="{0C733041-BA65-4F93-99AF-0C7C1F48E418}" presName="ParentBackground" presStyleLbl="fgAcc1" presStyleIdx="2" presStyleCnt="5"/>
      <dgm:spPr/>
    </dgm:pt>
    <dgm:pt modelId="{EA96596D-5A62-490D-967B-3C5318354A79}" type="pres">
      <dgm:prSet presAssocID="{0C733041-BA65-4F93-99AF-0C7C1F48E41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6A8F079-B0A3-409B-AD80-3E1FDBC17B2B}" type="pres">
      <dgm:prSet presAssocID="{4388FCE3-D89B-4C8F-AAE6-B6C2D0351A9D}" presName="Accent2" presStyleCnt="0"/>
      <dgm:spPr/>
    </dgm:pt>
    <dgm:pt modelId="{6831C5DC-E52C-40F0-AB53-51862A271823}" type="pres">
      <dgm:prSet presAssocID="{4388FCE3-D89B-4C8F-AAE6-B6C2D0351A9D}" presName="Accent" presStyleLbl="node1" presStyleIdx="3" presStyleCnt="5"/>
      <dgm:spPr/>
    </dgm:pt>
    <dgm:pt modelId="{CA4AC030-8B56-4E6B-86C0-A9C425697FC6}" type="pres">
      <dgm:prSet presAssocID="{4388FCE3-D89B-4C8F-AAE6-B6C2D0351A9D}" presName="ParentBackground2" presStyleCnt="0"/>
      <dgm:spPr/>
    </dgm:pt>
    <dgm:pt modelId="{E104FEDC-8440-4A2A-8848-AAB568232E73}" type="pres">
      <dgm:prSet presAssocID="{4388FCE3-D89B-4C8F-AAE6-B6C2D0351A9D}" presName="ParentBackground" presStyleLbl="fgAcc1" presStyleIdx="3" presStyleCnt="5"/>
      <dgm:spPr/>
    </dgm:pt>
    <dgm:pt modelId="{D8A8478A-0993-4D3D-A865-D2152D369660}" type="pres">
      <dgm:prSet presAssocID="{4388FCE3-D89B-4C8F-AAE6-B6C2D0351A9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11995E4-949B-4A26-B90E-45D2EEBBED9C}" type="pres">
      <dgm:prSet presAssocID="{50EFD61C-ED1B-4ED7-A673-06745A39113A}" presName="Accent1" presStyleCnt="0"/>
      <dgm:spPr/>
    </dgm:pt>
    <dgm:pt modelId="{5FCE8CBD-B2AF-453B-B2FD-FCC5FB44AFF2}" type="pres">
      <dgm:prSet presAssocID="{50EFD61C-ED1B-4ED7-A673-06745A39113A}" presName="Accent" presStyleLbl="node1" presStyleIdx="4" presStyleCnt="5"/>
      <dgm:spPr/>
    </dgm:pt>
    <dgm:pt modelId="{43745A5D-D270-47C7-A6E5-E722F50D4C3E}" type="pres">
      <dgm:prSet presAssocID="{50EFD61C-ED1B-4ED7-A673-06745A39113A}" presName="ParentBackground1" presStyleCnt="0"/>
      <dgm:spPr/>
    </dgm:pt>
    <dgm:pt modelId="{08DFDCB9-2175-45B3-8FDA-BA32AB64E429}" type="pres">
      <dgm:prSet presAssocID="{50EFD61C-ED1B-4ED7-A673-06745A39113A}" presName="ParentBackground" presStyleLbl="fgAcc1" presStyleIdx="4" presStyleCnt="5"/>
      <dgm:spPr/>
    </dgm:pt>
    <dgm:pt modelId="{25B46AAD-BD88-4E4E-960C-59CB941F7B33}" type="pres">
      <dgm:prSet presAssocID="{50EFD61C-ED1B-4ED7-A673-06745A39113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6390C0E-C51A-4ABE-918C-18CD4F382167}" type="presOf" srcId="{A925FD61-9D63-4F42-9C35-77E464AE4C87}" destId="{679888B2-42A8-401C-AF57-4BAB1BF5A417}" srcOrd="1" destOrd="0" presId="urn:microsoft.com/office/officeart/2011/layout/CircleProcess"/>
    <dgm:cxn modelId="{FECB6F1B-AA0A-4E20-90C1-FCB0CCFB1575}" type="presOf" srcId="{1C9C9F2D-4A90-4E6A-BACC-4C251882144C}" destId="{04500BC5-858C-4FF0-B0F3-3957788ACB84}" srcOrd="0" destOrd="0" presId="urn:microsoft.com/office/officeart/2011/layout/CircleProcess"/>
    <dgm:cxn modelId="{38974B1C-3F40-4CA6-B7F1-901BFB3DF352}" srcId="{1C9C9F2D-4A90-4E6A-BACC-4C251882144C}" destId="{0C733041-BA65-4F93-99AF-0C7C1F48E418}" srcOrd="2" destOrd="0" parTransId="{B93FFECF-F4B1-4A45-ABF3-BEBCE3C48495}" sibTransId="{7C509DE7-168C-4D37-9D96-61E3876175D0}"/>
    <dgm:cxn modelId="{26DDBE2B-75A1-4B5D-875C-647966DC10F6}" srcId="{1C9C9F2D-4A90-4E6A-BACC-4C251882144C}" destId="{50EFD61C-ED1B-4ED7-A673-06745A39113A}" srcOrd="0" destOrd="0" parTransId="{762ED651-DBEB-495B-8479-78F4D740E694}" sibTransId="{D92070BF-28B7-4B6D-8B2A-700F39BA5AD4}"/>
    <dgm:cxn modelId="{3281E348-A086-4BCA-A46C-C85096D18111}" type="presOf" srcId="{0C733041-BA65-4F93-99AF-0C7C1F48E418}" destId="{E26AA4C7-F36D-442A-815E-6016F481C395}" srcOrd="0" destOrd="0" presId="urn:microsoft.com/office/officeart/2011/layout/CircleProcess"/>
    <dgm:cxn modelId="{5C4F5081-F5A8-41DC-AFF1-5E116FD73C78}" type="presOf" srcId="{184B8986-481B-4992-8114-0A55D4CFE42B}" destId="{F6342F61-117F-4F0F-978B-B40B68875E5B}" srcOrd="0" destOrd="0" presId="urn:microsoft.com/office/officeart/2011/layout/CircleProcess"/>
    <dgm:cxn modelId="{E4B5408E-4F54-4D37-ACB4-BE4696F75159}" srcId="{1C9C9F2D-4A90-4E6A-BACC-4C251882144C}" destId="{184B8986-481B-4992-8114-0A55D4CFE42B}" srcOrd="3" destOrd="0" parTransId="{1619E8D2-D9DD-42E2-A5A0-4D8A236649B0}" sibTransId="{0474ECBF-C66E-4CD8-AAE7-0915DF537BFB}"/>
    <dgm:cxn modelId="{29676C9C-FB00-41A1-9CB2-252C4DC1EBEA}" type="presOf" srcId="{0C733041-BA65-4F93-99AF-0C7C1F48E418}" destId="{EA96596D-5A62-490D-967B-3C5318354A79}" srcOrd="1" destOrd="0" presId="urn:microsoft.com/office/officeart/2011/layout/CircleProcess"/>
    <dgm:cxn modelId="{B7A72A9D-7F86-419F-9826-6F85CD074F84}" srcId="{1C9C9F2D-4A90-4E6A-BACC-4C251882144C}" destId="{A925FD61-9D63-4F42-9C35-77E464AE4C87}" srcOrd="4" destOrd="0" parTransId="{E1048E50-89FF-4C38-B576-4E9E02228586}" sibTransId="{F765DDC7-AC9C-4BA1-A115-622DA25018A4}"/>
    <dgm:cxn modelId="{8677BBA5-47A8-4B59-93A0-B88DED6110F5}" type="presOf" srcId="{4388FCE3-D89B-4C8F-AAE6-B6C2D0351A9D}" destId="{D8A8478A-0993-4D3D-A865-D2152D369660}" srcOrd="1" destOrd="0" presId="urn:microsoft.com/office/officeart/2011/layout/CircleProcess"/>
    <dgm:cxn modelId="{988982B8-4636-4241-A6AA-D3D14CE32161}" type="presOf" srcId="{50EFD61C-ED1B-4ED7-A673-06745A39113A}" destId="{08DFDCB9-2175-45B3-8FDA-BA32AB64E429}" srcOrd="0" destOrd="0" presId="urn:microsoft.com/office/officeart/2011/layout/CircleProcess"/>
    <dgm:cxn modelId="{50A4EEBA-3E20-4656-8741-4755DD2B53F9}" type="presOf" srcId="{50EFD61C-ED1B-4ED7-A673-06745A39113A}" destId="{25B46AAD-BD88-4E4E-960C-59CB941F7B33}" srcOrd="1" destOrd="0" presId="urn:microsoft.com/office/officeart/2011/layout/CircleProcess"/>
    <dgm:cxn modelId="{246EE2BB-A113-4751-AC87-735666F79906}" type="presOf" srcId="{184B8986-481B-4992-8114-0A55D4CFE42B}" destId="{44D1A30B-0F3C-4E3B-8CC5-F5E71B1D8BAB}" srcOrd="1" destOrd="0" presId="urn:microsoft.com/office/officeart/2011/layout/CircleProcess"/>
    <dgm:cxn modelId="{022207D1-FB18-4299-A5F8-D85D04E70602}" srcId="{1C9C9F2D-4A90-4E6A-BACC-4C251882144C}" destId="{4388FCE3-D89B-4C8F-AAE6-B6C2D0351A9D}" srcOrd="1" destOrd="0" parTransId="{FB4B8346-4E68-4A27-A7CB-93F03BF0B8A1}" sibTransId="{46C6DDAA-954E-4C4F-9C20-8404315A2397}"/>
    <dgm:cxn modelId="{2D9733E3-A402-44E3-90A5-AD15DE5210B9}" type="presOf" srcId="{A925FD61-9D63-4F42-9C35-77E464AE4C87}" destId="{FF74844B-DACB-4BA6-8189-5F521023C149}" srcOrd="0" destOrd="0" presId="urn:microsoft.com/office/officeart/2011/layout/CircleProcess"/>
    <dgm:cxn modelId="{4E5151ED-7682-4FD9-9E12-21801396A4F3}" type="presOf" srcId="{4388FCE3-D89B-4C8F-AAE6-B6C2D0351A9D}" destId="{E104FEDC-8440-4A2A-8848-AAB568232E73}" srcOrd="0" destOrd="0" presId="urn:microsoft.com/office/officeart/2011/layout/CircleProcess"/>
    <dgm:cxn modelId="{B02DFF9C-F632-4D34-9895-248004AAA830}" type="presParOf" srcId="{04500BC5-858C-4FF0-B0F3-3957788ACB84}" destId="{F9EA1E11-2D84-432F-ADFE-B0FD49676D03}" srcOrd="0" destOrd="0" presId="urn:microsoft.com/office/officeart/2011/layout/CircleProcess"/>
    <dgm:cxn modelId="{DC699FCD-3494-4EC8-A9B9-7BAEBB39C2BC}" type="presParOf" srcId="{F9EA1E11-2D84-432F-ADFE-B0FD49676D03}" destId="{6FED3ACD-6D42-4663-B4B6-9AC227FD2309}" srcOrd="0" destOrd="0" presId="urn:microsoft.com/office/officeart/2011/layout/CircleProcess"/>
    <dgm:cxn modelId="{FC1A7977-1C58-47F8-9B62-24AA1DA20B79}" type="presParOf" srcId="{04500BC5-858C-4FF0-B0F3-3957788ACB84}" destId="{4E925B64-4FBA-431A-A6F5-EF1D5B911285}" srcOrd="1" destOrd="0" presId="urn:microsoft.com/office/officeart/2011/layout/CircleProcess"/>
    <dgm:cxn modelId="{1B7BC275-AEB0-4F26-9339-FEA1EE36CC20}" type="presParOf" srcId="{4E925B64-4FBA-431A-A6F5-EF1D5B911285}" destId="{FF74844B-DACB-4BA6-8189-5F521023C149}" srcOrd="0" destOrd="0" presId="urn:microsoft.com/office/officeart/2011/layout/CircleProcess"/>
    <dgm:cxn modelId="{F49E23C1-284B-4589-860F-587B530E3A5C}" type="presParOf" srcId="{04500BC5-858C-4FF0-B0F3-3957788ACB84}" destId="{679888B2-42A8-401C-AF57-4BAB1BF5A417}" srcOrd="2" destOrd="0" presId="urn:microsoft.com/office/officeart/2011/layout/CircleProcess"/>
    <dgm:cxn modelId="{E960A4AA-7A3F-4135-871A-66DE15FAFA19}" type="presParOf" srcId="{04500BC5-858C-4FF0-B0F3-3957788ACB84}" destId="{A0EFC178-BDF3-4144-BEC3-EB697F7CCD4D}" srcOrd="3" destOrd="0" presId="urn:microsoft.com/office/officeart/2011/layout/CircleProcess"/>
    <dgm:cxn modelId="{7B262A5C-770F-4B16-ABDF-B0442CE5114F}" type="presParOf" srcId="{A0EFC178-BDF3-4144-BEC3-EB697F7CCD4D}" destId="{E44EA97C-BD86-4D54-A1F0-C82095147EA9}" srcOrd="0" destOrd="0" presId="urn:microsoft.com/office/officeart/2011/layout/CircleProcess"/>
    <dgm:cxn modelId="{26A02906-65DB-4177-9198-8C49168EABC2}" type="presParOf" srcId="{04500BC5-858C-4FF0-B0F3-3957788ACB84}" destId="{24444CB2-5BC0-4F29-8FF1-8F56B47A3EFC}" srcOrd="4" destOrd="0" presId="urn:microsoft.com/office/officeart/2011/layout/CircleProcess"/>
    <dgm:cxn modelId="{94C2201C-FE4B-4879-B94A-7E78823095E5}" type="presParOf" srcId="{24444CB2-5BC0-4F29-8FF1-8F56B47A3EFC}" destId="{F6342F61-117F-4F0F-978B-B40B68875E5B}" srcOrd="0" destOrd="0" presId="urn:microsoft.com/office/officeart/2011/layout/CircleProcess"/>
    <dgm:cxn modelId="{1EB24AF8-1499-4B00-A404-A0E6BF904735}" type="presParOf" srcId="{04500BC5-858C-4FF0-B0F3-3957788ACB84}" destId="{44D1A30B-0F3C-4E3B-8CC5-F5E71B1D8BAB}" srcOrd="5" destOrd="0" presId="urn:microsoft.com/office/officeart/2011/layout/CircleProcess"/>
    <dgm:cxn modelId="{95FF49DF-29BE-4702-8498-283499C29599}" type="presParOf" srcId="{04500BC5-858C-4FF0-B0F3-3957788ACB84}" destId="{82BCADD7-F208-4306-8459-F8294366909F}" srcOrd="6" destOrd="0" presId="urn:microsoft.com/office/officeart/2011/layout/CircleProcess"/>
    <dgm:cxn modelId="{FAEC0258-71E8-4A96-9741-0D6A316B6302}" type="presParOf" srcId="{82BCADD7-F208-4306-8459-F8294366909F}" destId="{E7DE9E3D-1E10-44C8-B7F4-08CA088F31FE}" srcOrd="0" destOrd="0" presId="urn:microsoft.com/office/officeart/2011/layout/CircleProcess"/>
    <dgm:cxn modelId="{E948E603-739F-4883-9679-EFDDB088C2A9}" type="presParOf" srcId="{04500BC5-858C-4FF0-B0F3-3957788ACB84}" destId="{919C5886-BDE4-4A92-82E5-89D0EF033982}" srcOrd="7" destOrd="0" presId="urn:microsoft.com/office/officeart/2011/layout/CircleProcess"/>
    <dgm:cxn modelId="{0C05CA04-629F-44BA-89F5-A8D891AE94B0}" type="presParOf" srcId="{919C5886-BDE4-4A92-82E5-89D0EF033982}" destId="{E26AA4C7-F36D-442A-815E-6016F481C395}" srcOrd="0" destOrd="0" presId="urn:microsoft.com/office/officeart/2011/layout/CircleProcess"/>
    <dgm:cxn modelId="{88570700-D90B-4DA6-9D8E-0728C8F609FF}" type="presParOf" srcId="{04500BC5-858C-4FF0-B0F3-3957788ACB84}" destId="{EA96596D-5A62-490D-967B-3C5318354A79}" srcOrd="8" destOrd="0" presId="urn:microsoft.com/office/officeart/2011/layout/CircleProcess"/>
    <dgm:cxn modelId="{F1AB0216-41D4-4E09-A748-27DE7E4E0C27}" type="presParOf" srcId="{04500BC5-858C-4FF0-B0F3-3957788ACB84}" destId="{C6A8F079-B0A3-409B-AD80-3E1FDBC17B2B}" srcOrd="9" destOrd="0" presId="urn:microsoft.com/office/officeart/2011/layout/CircleProcess"/>
    <dgm:cxn modelId="{F7CAEC43-857B-4534-BC02-1028CCB13624}" type="presParOf" srcId="{C6A8F079-B0A3-409B-AD80-3E1FDBC17B2B}" destId="{6831C5DC-E52C-40F0-AB53-51862A271823}" srcOrd="0" destOrd="0" presId="urn:microsoft.com/office/officeart/2011/layout/CircleProcess"/>
    <dgm:cxn modelId="{6029F58E-BAD4-468D-AB47-213E5DF6F107}" type="presParOf" srcId="{04500BC5-858C-4FF0-B0F3-3957788ACB84}" destId="{CA4AC030-8B56-4E6B-86C0-A9C425697FC6}" srcOrd="10" destOrd="0" presId="urn:microsoft.com/office/officeart/2011/layout/CircleProcess"/>
    <dgm:cxn modelId="{BBCCCCB5-714C-4975-9AA0-2111CCE2C94A}" type="presParOf" srcId="{CA4AC030-8B56-4E6B-86C0-A9C425697FC6}" destId="{E104FEDC-8440-4A2A-8848-AAB568232E73}" srcOrd="0" destOrd="0" presId="urn:microsoft.com/office/officeart/2011/layout/CircleProcess"/>
    <dgm:cxn modelId="{CE0EF333-F2F3-4AC7-867D-E6B09C99B1E2}" type="presParOf" srcId="{04500BC5-858C-4FF0-B0F3-3957788ACB84}" destId="{D8A8478A-0993-4D3D-A865-D2152D369660}" srcOrd="11" destOrd="0" presId="urn:microsoft.com/office/officeart/2011/layout/CircleProcess"/>
    <dgm:cxn modelId="{41C826E8-F84C-4837-A1F9-8CC01AA05203}" type="presParOf" srcId="{04500BC5-858C-4FF0-B0F3-3957788ACB84}" destId="{911995E4-949B-4A26-B90E-45D2EEBBED9C}" srcOrd="12" destOrd="0" presId="urn:microsoft.com/office/officeart/2011/layout/CircleProcess"/>
    <dgm:cxn modelId="{E30F1136-E19E-4630-9FEB-8A7E421DA811}" type="presParOf" srcId="{911995E4-949B-4A26-B90E-45D2EEBBED9C}" destId="{5FCE8CBD-B2AF-453B-B2FD-FCC5FB44AFF2}" srcOrd="0" destOrd="0" presId="urn:microsoft.com/office/officeart/2011/layout/CircleProcess"/>
    <dgm:cxn modelId="{16E3274F-F13C-465B-961D-CD63A5952282}" type="presParOf" srcId="{04500BC5-858C-4FF0-B0F3-3957788ACB84}" destId="{43745A5D-D270-47C7-A6E5-E722F50D4C3E}" srcOrd="13" destOrd="0" presId="urn:microsoft.com/office/officeart/2011/layout/CircleProcess"/>
    <dgm:cxn modelId="{BDDFBE19-C321-4A39-8D5A-3DD9045D0DD2}" type="presParOf" srcId="{43745A5D-D270-47C7-A6E5-E722F50D4C3E}" destId="{08DFDCB9-2175-45B3-8FDA-BA32AB64E429}" srcOrd="0" destOrd="0" presId="urn:microsoft.com/office/officeart/2011/layout/CircleProcess"/>
    <dgm:cxn modelId="{D118D6D7-0834-4C19-8B8F-B3316FD6B976}" type="presParOf" srcId="{04500BC5-858C-4FF0-B0F3-3957788ACB84}" destId="{25B46AAD-BD88-4E4E-960C-59CB941F7B33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CB82E4-3920-45DB-891A-D63FAC365D2A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EC579F22-70DA-4E37-A56E-8F128327D4B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>
              <a:solidFill>
                <a:srgbClr val="FFFFFF"/>
              </a:solidFill>
            </a:rPr>
            <a:t>Online Google Form</a:t>
          </a:r>
        </a:p>
      </dgm:t>
    </dgm:pt>
    <dgm:pt modelId="{40857A24-45F7-4DA5-A827-2D614AD4B800}" type="parTrans" cxnId="{0B22D92A-83A4-4FBA-BC08-67D965902F6E}">
      <dgm:prSet/>
      <dgm:spPr/>
      <dgm:t>
        <a:bodyPr/>
        <a:lstStyle/>
        <a:p>
          <a:endParaRPr lang="en-US" sz="1800"/>
        </a:p>
      </dgm:t>
    </dgm:pt>
    <dgm:pt modelId="{E63AB15D-D90A-42FC-9C3D-E09DA2AE4015}" type="sibTrans" cxnId="{0B22D92A-83A4-4FBA-BC08-67D965902F6E}">
      <dgm:prSet/>
      <dgm:spPr/>
      <dgm:t>
        <a:bodyPr/>
        <a:lstStyle/>
        <a:p>
          <a:pPr>
            <a:lnSpc>
              <a:spcPct val="100000"/>
            </a:lnSpc>
          </a:pPr>
          <a:endParaRPr lang="en-US" sz="1800"/>
        </a:p>
      </dgm:t>
    </dgm:pt>
    <dgm:pt modelId="{EF88894E-5618-428E-95B1-91FFB3404A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>
              <a:solidFill>
                <a:srgbClr val="FFFFFF"/>
              </a:solidFill>
            </a:rPr>
            <a:t>Includes multiple-choice &amp; short paragraph questions</a:t>
          </a:r>
        </a:p>
      </dgm:t>
    </dgm:pt>
    <dgm:pt modelId="{1EC492F7-CA9E-42BE-A531-82E412960175}" type="parTrans" cxnId="{D4D96EEA-3C63-403F-8F87-9BDBBC5DB47F}">
      <dgm:prSet/>
      <dgm:spPr/>
      <dgm:t>
        <a:bodyPr/>
        <a:lstStyle/>
        <a:p>
          <a:endParaRPr lang="en-US" sz="1800"/>
        </a:p>
      </dgm:t>
    </dgm:pt>
    <dgm:pt modelId="{515A0041-F329-4A3D-9323-5EB50A753B6C}" type="sibTrans" cxnId="{D4D96EEA-3C63-403F-8F87-9BDBBC5DB47F}">
      <dgm:prSet/>
      <dgm:spPr/>
      <dgm:t>
        <a:bodyPr/>
        <a:lstStyle/>
        <a:p>
          <a:pPr>
            <a:lnSpc>
              <a:spcPct val="100000"/>
            </a:lnSpc>
          </a:pPr>
          <a:endParaRPr lang="en-US" sz="1800"/>
        </a:p>
      </dgm:t>
    </dgm:pt>
    <dgm:pt modelId="{27440A50-486C-45E4-BEDE-B2DA03E6B08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>
              <a:solidFill>
                <a:srgbClr val="FFFFFF"/>
              </a:solidFill>
            </a:rPr>
            <a:t>Focuses on project being on track for implementation in your final semester</a:t>
          </a:r>
        </a:p>
      </dgm:t>
    </dgm:pt>
    <dgm:pt modelId="{175D1009-C9B0-498A-9409-568481A85F64}" type="parTrans" cxnId="{CEF21BF4-EB6E-41DE-AB63-967FF1CDFA88}">
      <dgm:prSet/>
      <dgm:spPr/>
      <dgm:t>
        <a:bodyPr/>
        <a:lstStyle/>
        <a:p>
          <a:endParaRPr lang="en-US" sz="1800"/>
        </a:p>
      </dgm:t>
    </dgm:pt>
    <dgm:pt modelId="{7D914928-EEAD-4573-968F-46F44662D234}" type="sibTrans" cxnId="{CEF21BF4-EB6E-41DE-AB63-967FF1CDFA88}">
      <dgm:prSet/>
      <dgm:spPr/>
      <dgm:t>
        <a:bodyPr/>
        <a:lstStyle/>
        <a:p>
          <a:pPr>
            <a:lnSpc>
              <a:spcPct val="100000"/>
            </a:lnSpc>
          </a:pPr>
          <a:endParaRPr lang="en-US" sz="1800"/>
        </a:p>
      </dgm:t>
    </dgm:pt>
    <dgm:pt modelId="{9D86FA69-9796-4A7D-8291-0B7005F7E6E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>
              <a:solidFill>
                <a:srgbClr val="FFFFFF"/>
              </a:solidFill>
            </a:rPr>
            <a:t>Always available via link on the </a:t>
          </a:r>
          <a:r>
            <a:rPr lang="en-US" sz="1800" b="1">
              <a:solidFill>
                <a:schemeClr val="accent4">
                  <a:lumMod val="20000"/>
                  <a:lumOff val="80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Grantee Information Center</a:t>
          </a:r>
          <a:endParaRPr lang="en-US" sz="1800" b="1">
            <a:solidFill>
              <a:schemeClr val="accent4">
                <a:lumMod val="20000"/>
                <a:lumOff val="80000"/>
              </a:schemeClr>
            </a:solidFill>
          </a:endParaRPr>
        </a:p>
      </dgm:t>
    </dgm:pt>
    <dgm:pt modelId="{87C56DE0-4476-4F19-A62C-0A333E23B83E}" type="parTrans" cxnId="{199F2051-32F1-492A-96FB-BBB28F075892}">
      <dgm:prSet/>
      <dgm:spPr/>
      <dgm:t>
        <a:bodyPr/>
        <a:lstStyle/>
        <a:p>
          <a:endParaRPr lang="en-US" sz="1800"/>
        </a:p>
      </dgm:t>
    </dgm:pt>
    <dgm:pt modelId="{FE4C29B3-3533-446F-9661-546431E3F747}" type="sibTrans" cxnId="{199F2051-32F1-492A-96FB-BBB28F075892}">
      <dgm:prSet/>
      <dgm:spPr/>
      <dgm:t>
        <a:bodyPr/>
        <a:lstStyle/>
        <a:p>
          <a:endParaRPr lang="en-US" sz="1800"/>
        </a:p>
      </dgm:t>
    </dgm:pt>
    <dgm:pt modelId="{7F16D471-E269-401A-B499-DF7F77D63F1A}" type="pres">
      <dgm:prSet presAssocID="{ACCB82E4-3920-45DB-891A-D63FAC365D2A}" presName="root" presStyleCnt="0">
        <dgm:presLayoutVars>
          <dgm:dir/>
          <dgm:resizeHandles val="exact"/>
        </dgm:presLayoutVars>
      </dgm:prSet>
      <dgm:spPr/>
    </dgm:pt>
    <dgm:pt modelId="{E33C29DB-A95B-43CC-85B2-AA6008E38661}" type="pres">
      <dgm:prSet presAssocID="{ACCB82E4-3920-45DB-891A-D63FAC365D2A}" presName="container" presStyleCnt="0">
        <dgm:presLayoutVars>
          <dgm:dir/>
          <dgm:resizeHandles val="exact"/>
        </dgm:presLayoutVars>
      </dgm:prSet>
      <dgm:spPr/>
    </dgm:pt>
    <dgm:pt modelId="{001CFAD2-BD6A-4701-A91C-202BFF09AA92}" type="pres">
      <dgm:prSet presAssocID="{EC579F22-70DA-4E37-A56E-8F128327D4BD}" presName="compNode" presStyleCnt="0"/>
      <dgm:spPr/>
    </dgm:pt>
    <dgm:pt modelId="{EA6D482B-A358-41AA-935B-29A2399C1047}" type="pres">
      <dgm:prSet presAssocID="{EC579F22-70DA-4E37-A56E-8F128327D4BD}" presName="iconBgRect" presStyleLbl="bgShp" presStyleIdx="0" presStyleCnt="4"/>
      <dgm:spPr/>
    </dgm:pt>
    <dgm:pt modelId="{0FAE837D-3D65-44AD-AD86-77F0278A60E0}" type="pres">
      <dgm:prSet presAssocID="{EC579F22-70DA-4E37-A56E-8F128327D4BD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E76CD614-BEBB-4267-BFCF-589D5B84E73F}" type="pres">
      <dgm:prSet presAssocID="{EC579F22-70DA-4E37-A56E-8F128327D4BD}" presName="spaceRect" presStyleCnt="0"/>
      <dgm:spPr/>
    </dgm:pt>
    <dgm:pt modelId="{18C562A0-6F56-4FDE-A531-1AD8AA607B37}" type="pres">
      <dgm:prSet presAssocID="{EC579F22-70DA-4E37-A56E-8F128327D4BD}" presName="textRect" presStyleLbl="revTx" presStyleIdx="0" presStyleCnt="4">
        <dgm:presLayoutVars>
          <dgm:chMax val="1"/>
          <dgm:chPref val="1"/>
        </dgm:presLayoutVars>
      </dgm:prSet>
      <dgm:spPr/>
    </dgm:pt>
    <dgm:pt modelId="{B7B182D9-FC10-4EC6-B459-D74075BC0C70}" type="pres">
      <dgm:prSet presAssocID="{E63AB15D-D90A-42FC-9C3D-E09DA2AE4015}" presName="sibTrans" presStyleLbl="sibTrans2D1" presStyleIdx="0" presStyleCnt="0"/>
      <dgm:spPr/>
    </dgm:pt>
    <dgm:pt modelId="{A5E2F225-4C3B-4D00-BA1C-4F6C60109F57}" type="pres">
      <dgm:prSet presAssocID="{EF88894E-5618-428E-95B1-91FFB3404AC6}" presName="compNode" presStyleCnt="0"/>
      <dgm:spPr/>
    </dgm:pt>
    <dgm:pt modelId="{61B7130D-A3E3-40CF-A978-9C7D6D98900E}" type="pres">
      <dgm:prSet presAssocID="{EF88894E-5618-428E-95B1-91FFB3404AC6}" presName="iconBgRect" presStyleLbl="bgShp" presStyleIdx="1" presStyleCnt="4"/>
      <dgm:spPr/>
    </dgm:pt>
    <dgm:pt modelId="{9D30C8AF-BAC1-40A4-AE90-09BBEEA9408B}" type="pres">
      <dgm:prSet presAssocID="{EF88894E-5618-428E-95B1-91FFB3404AC6}" presName="iconRect" presStyleLbl="nod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Quotation Mark"/>
        </a:ext>
      </dgm:extLst>
    </dgm:pt>
    <dgm:pt modelId="{184FD006-37FE-4510-A989-43C9F2028456}" type="pres">
      <dgm:prSet presAssocID="{EF88894E-5618-428E-95B1-91FFB3404AC6}" presName="spaceRect" presStyleCnt="0"/>
      <dgm:spPr/>
    </dgm:pt>
    <dgm:pt modelId="{5C18633A-DA2F-4776-BF8E-26EB7FAF91BA}" type="pres">
      <dgm:prSet presAssocID="{EF88894E-5618-428E-95B1-91FFB3404AC6}" presName="textRect" presStyleLbl="revTx" presStyleIdx="1" presStyleCnt="4">
        <dgm:presLayoutVars>
          <dgm:chMax val="1"/>
          <dgm:chPref val="1"/>
        </dgm:presLayoutVars>
      </dgm:prSet>
      <dgm:spPr/>
    </dgm:pt>
    <dgm:pt modelId="{50CA9363-C01D-499B-83F1-E3A0A1B0F052}" type="pres">
      <dgm:prSet presAssocID="{515A0041-F329-4A3D-9323-5EB50A753B6C}" presName="sibTrans" presStyleLbl="sibTrans2D1" presStyleIdx="0" presStyleCnt="0"/>
      <dgm:spPr/>
    </dgm:pt>
    <dgm:pt modelId="{0B598BCB-191E-42EF-96B6-40B0253C9D67}" type="pres">
      <dgm:prSet presAssocID="{27440A50-486C-45E4-BEDE-B2DA03E6B08A}" presName="compNode" presStyleCnt="0"/>
      <dgm:spPr/>
    </dgm:pt>
    <dgm:pt modelId="{C55F1278-D3D9-46BD-A5B8-0046503B3DB0}" type="pres">
      <dgm:prSet presAssocID="{27440A50-486C-45E4-BEDE-B2DA03E6B08A}" presName="iconBgRect" presStyleLbl="bgShp" presStyleIdx="2" presStyleCnt="4"/>
      <dgm:spPr/>
    </dgm:pt>
    <dgm:pt modelId="{B1D03CE1-12B6-4C1E-9DB3-9D7D4685B328}" type="pres">
      <dgm:prSet presAssocID="{27440A50-486C-45E4-BEDE-B2DA03E6B08A}" presName="iconRect" presStyleLbl="node1" presStyleIdx="2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A8F11FA0-3B0C-4EDC-B1E9-9A8D30901A77}" type="pres">
      <dgm:prSet presAssocID="{27440A50-486C-45E4-BEDE-B2DA03E6B08A}" presName="spaceRect" presStyleCnt="0"/>
      <dgm:spPr/>
    </dgm:pt>
    <dgm:pt modelId="{72A31F55-916E-4C65-BB74-0564899A7E84}" type="pres">
      <dgm:prSet presAssocID="{27440A50-486C-45E4-BEDE-B2DA03E6B08A}" presName="textRect" presStyleLbl="revTx" presStyleIdx="2" presStyleCnt="4">
        <dgm:presLayoutVars>
          <dgm:chMax val="1"/>
          <dgm:chPref val="1"/>
        </dgm:presLayoutVars>
      </dgm:prSet>
      <dgm:spPr/>
    </dgm:pt>
    <dgm:pt modelId="{99D81815-9F02-405E-86DD-28877EAA0F62}" type="pres">
      <dgm:prSet presAssocID="{7D914928-EEAD-4573-968F-46F44662D234}" presName="sibTrans" presStyleLbl="sibTrans2D1" presStyleIdx="0" presStyleCnt="0"/>
      <dgm:spPr/>
    </dgm:pt>
    <dgm:pt modelId="{ED899065-EBD2-4EF5-B6DA-8CEAB1915E3C}" type="pres">
      <dgm:prSet presAssocID="{9D86FA69-9796-4A7D-8291-0B7005F7E6EB}" presName="compNode" presStyleCnt="0"/>
      <dgm:spPr/>
    </dgm:pt>
    <dgm:pt modelId="{9D289198-30BA-4F88-976D-4FC4733F4C74}" type="pres">
      <dgm:prSet presAssocID="{9D86FA69-9796-4A7D-8291-0B7005F7E6EB}" presName="iconBgRect" presStyleLbl="bgShp" presStyleIdx="3" presStyleCnt="4"/>
      <dgm:spPr/>
    </dgm:pt>
    <dgm:pt modelId="{3465377F-B125-4F05-8135-249B53A840AE}" type="pres">
      <dgm:prSet presAssocID="{9D86FA69-9796-4A7D-8291-0B7005F7E6EB}" presName="iconRect" presStyleLbl="nod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5671C398-03DB-4162-93D9-EDE7523C12F7}" type="pres">
      <dgm:prSet presAssocID="{9D86FA69-9796-4A7D-8291-0B7005F7E6EB}" presName="spaceRect" presStyleCnt="0"/>
      <dgm:spPr/>
    </dgm:pt>
    <dgm:pt modelId="{18738B14-C03A-459F-A122-D063EA3DB6D2}" type="pres">
      <dgm:prSet presAssocID="{9D86FA69-9796-4A7D-8291-0B7005F7E6E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1072C1D-EBD5-408A-9BC4-D398E3838F19}" type="presOf" srcId="{ACCB82E4-3920-45DB-891A-D63FAC365D2A}" destId="{7F16D471-E269-401A-B499-DF7F77D63F1A}" srcOrd="0" destOrd="0" presId="urn:microsoft.com/office/officeart/2018/2/layout/IconCircleList"/>
    <dgm:cxn modelId="{0B22D92A-83A4-4FBA-BC08-67D965902F6E}" srcId="{ACCB82E4-3920-45DB-891A-D63FAC365D2A}" destId="{EC579F22-70DA-4E37-A56E-8F128327D4BD}" srcOrd="0" destOrd="0" parTransId="{40857A24-45F7-4DA5-A827-2D614AD4B800}" sibTransId="{E63AB15D-D90A-42FC-9C3D-E09DA2AE4015}"/>
    <dgm:cxn modelId="{199F2051-32F1-492A-96FB-BBB28F075892}" srcId="{ACCB82E4-3920-45DB-891A-D63FAC365D2A}" destId="{9D86FA69-9796-4A7D-8291-0B7005F7E6EB}" srcOrd="3" destOrd="0" parTransId="{87C56DE0-4476-4F19-A62C-0A333E23B83E}" sibTransId="{FE4C29B3-3533-446F-9661-546431E3F747}"/>
    <dgm:cxn modelId="{98D759B3-4A71-48C9-9230-C4126241721F}" type="presOf" srcId="{EC579F22-70DA-4E37-A56E-8F128327D4BD}" destId="{18C562A0-6F56-4FDE-A531-1AD8AA607B37}" srcOrd="0" destOrd="0" presId="urn:microsoft.com/office/officeart/2018/2/layout/IconCircleList"/>
    <dgm:cxn modelId="{4EC993B8-11FF-406A-8B3C-34E38FF12515}" type="presOf" srcId="{E63AB15D-D90A-42FC-9C3D-E09DA2AE4015}" destId="{B7B182D9-FC10-4EC6-B459-D74075BC0C70}" srcOrd="0" destOrd="0" presId="urn:microsoft.com/office/officeart/2018/2/layout/IconCircleList"/>
    <dgm:cxn modelId="{CA4DF4D0-1C67-416E-903E-5110FBCFF246}" type="presOf" srcId="{7D914928-EEAD-4573-968F-46F44662D234}" destId="{99D81815-9F02-405E-86DD-28877EAA0F62}" srcOrd="0" destOrd="0" presId="urn:microsoft.com/office/officeart/2018/2/layout/IconCircleList"/>
    <dgm:cxn modelId="{31BBA5E5-35B2-497C-B879-678358DA3D84}" type="presOf" srcId="{9D86FA69-9796-4A7D-8291-0B7005F7E6EB}" destId="{18738B14-C03A-459F-A122-D063EA3DB6D2}" srcOrd="0" destOrd="0" presId="urn:microsoft.com/office/officeart/2018/2/layout/IconCircleList"/>
    <dgm:cxn modelId="{D4D96EEA-3C63-403F-8F87-9BDBBC5DB47F}" srcId="{ACCB82E4-3920-45DB-891A-D63FAC365D2A}" destId="{EF88894E-5618-428E-95B1-91FFB3404AC6}" srcOrd="1" destOrd="0" parTransId="{1EC492F7-CA9E-42BE-A531-82E412960175}" sibTransId="{515A0041-F329-4A3D-9323-5EB50A753B6C}"/>
    <dgm:cxn modelId="{E6A7DFEB-0DA7-413C-A946-BE820F2F398D}" type="presOf" srcId="{EF88894E-5618-428E-95B1-91FFB3404AC6}" destId="{5C18633A-DA2F-4776-BF8E-26EB7FAF91BA}" srcOrd="0" destOrd="0" presId="urn:microsoft.com/office/officeart/2018/2/layout/IconCircleList"/>
    <dgm:cxn modelId="{59BA06F2-E6FC-4064-9D03-3A0F8C0ECFAD}" type="presOf" srcId="{27440A50-486C-45E4-BEDE-B2DA03E6B08A}" destId="{72A31F55-916E-4C65-BB74-0564899A7E84}" srcOrd="0" destOrd="0" presId="urn:microsoft.com/office/officeart/2018/2/layout/IconCircleList"/>
    <dgm:cxn modelId="{CEF21BF4-EB6E-41DE-AB63-967FF1CDFA88}" srcId="{ACCB82E4-3920-45DB-891A-D63FAC365D2A}" destId="{27440A50-486C-45E4-BEDE-B2DA03E6B08A}" srcOrd="2" destOrd="0" parTransId="{175D1009-C9B0-498A-9409-568481A85F64}" sibTransId="{7D914928-EEAD-4573-968F-46F44662D234}"/>
    <dgm:cxn modelId="{E26BEFFA-71FC-4050-A5D1-3A96528EED2C}" type="presOf" srcId="{515A0041-F329-4A3D-9323-5EB50A753B6C}" destId="{50CA9363-C01D-499B-83F1-E3A0A1B0F052}" srcOrd="0" destOrd="0" presId="urn:microsoft.com/office/officeart/2018/2/layout/IconCircleList"/>
    <dgm:cxn modelId="{33475F99-CDF2-408F-8143-18A085F06A38}" type="presParOf" srcId="{7F16D471-E269-401A-B499-DF7F77D63F1A}" destId="{E33C29DB-A95B-43CC-85B2-AA6008E38661}" srcOrd="0" destOrd="0" presId="urn:microsoft.com/office/officeart/2018/2/layout/IconCircleList"/>
    <dgm:cxn modelId="{83E5ED0A-DA21-4A8D-9394-D979CDF56E1A}" type="presParOf" srcId="{E33C29DB-A95B-43CC-85B2-AA6008E38661}" destId="{001CFAD2-BD6A-4701-A91C-202BFF09AA92}" srcOrd="0" destOrd="0" presId="urn:microsoft.com/office/officeart/2018/2/layout/IconCircleList"/>
    <dgm:cxn modelId="{6FC8480B-51CE-42A6-A5BC-4C34394E59D1}" type="presParOf" srcId="{001CFAD2-BD6A-4701-A91C-202BFF09AA92}" destId="{EA6D482B-A358-41AA-935B-29A2399C1047}" srcOrd="0" destOrd="0" presId="urn:microsoft.com/office/officeart/2018/2/layout/IconCircleList"/>
    <dgm:cxn modelId="{3307B43F-9705-42B5-929A-FF9B32D84CDC}" type="presParOf" srcId="{001CFAD2-BD6A-4701-A91C-202BFF09AA92}" destId="{0FAE837D-3D65-44AD-AD86-77F0278A60E0}" srcOrd="1" destOrd="0" presId="urn:microsoft.com/office/officeart/2018/2/layout/IconCircleList"/>
    <dgm:cxn modelId="{8CF17995-5099-4E43-8F1C-781CF1AE0B93}" type="presParOf" srcId="{001CFAD2-BD6A-4701-A91C-202BFF09AA92}" destId="{E76CD614-BEBB-4267-BFCF-589D5B84E73F}" srcOrd="2" destOrd="0" presId="urn:microsoft.com/office/officeart/2018/2/layout/IconCircleList"/>
    <dgm:cxn modelId="{513B1D49-3F0B-4176-B995-A9C10EA06B64}" type="presParOf" srcId="{001CFAD2-BD6A-4701-A91C-202BFF09AA92}" destId="{18C562A0-6F56-4FDE-A531-1AD8AA607B37}" srcOrd="3" destOrd="0" presId="urn:microsoft.com/office/officeart/2018/2/layout/IconCircleList"/>
    <dgm:cxn modelId="{769C41DB-A3FB-4CEA-B22A-8F192F8377ED}" type="presParOf" srcId="{E33C29DB-A95B-43CC-85B2-AA6008E38661}" destId="{B7B182D9-FC10-4EC6-B459-D74075BC0C70}" srcOrd="1" destOrd="0" presId="urn:microsoft.com/office/officeart/2018/2/layout/IconCircleList"/>
    <dgm:cxn modelId="{6777AD12-2667-44C3-A269-B218C487405F}" type="presParOf" srcId="{E33C29DB-A95B-43CC-85B2-AA6008E38661}" destId="{A5E2F225-4C3B-4D00-BA1C-4F6C60109F57}" srcOrd="2" destOrd="0" presId="urn:microsoft.com/office/officeart/2018/2/layout/IconCircleList"/>
    <dgm:cxn modelId="{F05F1156-FF27-4AD8-964D-BC7FDA00D597}" type="presParOf" srcId="{A5E2F225-4C3B-4D00-BA1C-4F6C60109F57}" destId="{61B7130D-A3E3-40CF-A978-9C7D6D98900E}" srcOrd="0" destOrd="0" presId="urn:microsoft.com/office/officeart/2018/2/layout/IconCircleList"/>
    <dgm:cxn modelId="{97CFDCB0-A8D6-419F-899B-970F36764D89}" type="presParOf" srcId="{A5E2F225-4C3B-4D00-BA1C-4F6C60109F57}" destId="{9D30C8AF-BAC1-40A4-AE90-09BBEEA9408B}" srcOrd="1" destOrd="0" presId="urn:microsoft.com/office/officeart/2018/2/layout/IconCircleList"/>
    <dgm:cxn modelId="{F97237D8-97C8-4ABC-9A11-867D4FFA5A08}" type="presParOf" srcId="{A5E2F225-4C3B-4D00-BA1C-4F6C60109F57}" destId="{184FD006-37FE-4510-A989-43C9F2028456}" srcOrd="2" destOrd="0" presId="urn:microsoft.com/office/officeart/2018/2/layout/IconCircleList"/>
    <dgm:cxn modelId="{E8DDFBD6-9CD5-4206-8238-1DF80BC144F2}" type="presParOf" srcId="{A5E2F225-4C3B-4D00-BA1C-4F6C60109F57}" destId="{5C18633A-DA2F-4776-BF8E-26EB7FAF91BA}" srcOrd="3" destOrd="0" presId="urn:microsoft.com/office/officeart/2018/2/layout/IconCircleList"/>
    <dgm:cxn modelId="{CD34E353-74E5-4702-9F6A-5F4CEF579467}" type="presParOf" srcId="{E33C29DB-A95B-43CC-85B2-AA6008E38661}" destId="{50CA9363-C01D-499B-83F1-E3A0A1B0F052}" srcOrd="3" destOrd="0" presId="urn:microsoft.com/office/officeart/2018/2/layout/IconCircleList"/>
    <dgm:cxn modelId="{E4322037-DA43-4136-9BAD-FABC7C89465F}" type="presParOf" srcId="{E33C29DB-A95B-43CC-85B2-AA6008E38661}" destId="{0B598BCB-191E-42EF-96B6-40B0253C9D67}" srcOrd="4" destOrd="0" presId="urn:microsoft.com/office/officeart/2018/2/layout/IconCircleList"/>
    <dgm:cxn modelId="{C9A4218A-E82B-4F57-B259-1AE4B83762A6}" type="presParOf" srcId="{0B598BCB-191E-42EF-96B6-40B0253C9D67}" destId="{C55F1278-D3D9-46BD-A5B8-0046503B3DB0}" srcOrd="0" destOrd="0" presId="urn:microsoft.com/office/officeart/2018/2/layout/IconCircleList"/>
    <dgm:cxn modelId="{181ADD05-5AA7-4030-9970-CCD9A953EBA5}" type="presParOf" srcId="{0B598BCB-191E-42EF-96B6-40B0253C9D67}" destId="{B1D03CE1-12B6-4C1E-9DB3-9D7D4685B328}" srcOrd="1" destOrd="0" presId="urn:microsoft.com/office/officeart/2018/2/layout/IconCircleList"/>
    <dgm:cxn modelId="{2C4A52B2-F158-494E-9AC3-A97E993EC687}" type="presParOf" srcId="{0B598BCB-191E-42EF-96B6-40B0253C9D67}" destId="{A8F11FA0-3B0C-4EDC-B1E9-9A8D30901A77}" srcOrd="2" destOrd="0" presId="urn:microsoft.com/office/officeart/2018/2/layout/IconCircleList"/>
    <dgm:cxn modelId="{4F7AD2B8-0CE1-4EDC-BFEE-AFBCDD7D6C68}" type="presParOf" srcId="{0B598BCB-191E-42EF-96B6-40B0253C9D67}" destId="{72A31F55-916E-4C65-BB74-0564899A7E84}" srcOrd="3" destOrd="0" presId="urn:microsoft.com/office/officeart/2018/2/layout/IconCircleList"/>
    <dgm:cxn modelId="{6775BFC6-2283-4EAA-A17E-725EF81B1EE5}" type="presParOf" srcId="{E33C29DB-A95B-43CC-85B2-AA6008E38661}" destId="{99D81815-9F02-405E-86DD-28877EAA0F62}" srcOrd="5" destOrd="0" presId="urn:microsoft.com/office/officeart/2018/2/layout/IconCircleList"/>
    <dgm:cxn modelId="{BBB8DDDC-DBD9-4C9E-B8D0-0417832F82C5}" type="presParOf" srcId="{E33C29DB-A95B-43CC-85B2-AA6008E38661}" destId="{ED899065-EBD2-4EF5-B6DA-8CEAB1915E3C}" srcOrd="6" destOrd="0" presId="urn:microsoft.com/office/officeart/2018/2/layout/IconCircleList"/>
    <dgm:cxn modelId="{5907772D-FA8B-4DED-80E7-542A531B48BA}" type="presParOf" srcId="{ED899065-EBD2-4EF5-B6DA-8CEAB1915E3C}" destId="{9D289198-30BA-4F88-976D-4FC4733F4C74}" srcOrd="0" destOrd="0" presId="urn:microsoft.com/office/officeart/2018/2/layout/IconCircleList"/>
    <dgm:cxn modelId="{1417CE76-B499-40AF-840E-93FFD3432DE8}" type="presParOf" srcId="{ED899065-EBD2-4EF5-B6DA-8CEAB1915E3C}" destId="{3465377F-B125-4F05-8135-249B53A840AE}" srcOrd="1" destOrd="0" presId="urn:microsoft.com/office/officeart/2018/2/layout/IconCircleList"/>
    <dgm:cxn modelId="{F505641D-365A-4FC8-AC89-58138F161D51}" type="presParOf" srcId="{ED899065-EBD2-4EF5-B6DA-8CEAB1915E3C}" destId="{5671C398-03DB-4162-93D9-EDE7523C12F7}" srcOrd="2" destOrd="0" presId="urn:microsoft.com/office/officeart/2018/2/layout/IconCircleList"/>
    <dgm:cxn modelId="{5CBC4A30-F991-47AB-AB5E-68BFD4AEE89F}" type="presParOf" srcId="{ED899065-EBD2-4EF5-B6DA-8CEAB1915E3C}" destId="{18738B14-C03A-459F-A122-D063EA3DB6D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C0A48D-28DA-494A-9BBE-C8C6F29B152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9C8CDDE-EA95-4688-9851-AC2F31C1BA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rgbClr val="FFFFFF"/>
              </a:solidFill>
            </a:rPr>
            <a:t>Only submitted at the end of the final semester of the project</a:t>
          </a:r>
        </a:p>
      </dgm:t>
    </dgm:pt>
    <dgm:pt modelId="{6056133B-0926-45E7-BEC6-5143C22917F0}" type="parTrans" cxnId="{B52677F7-920E-4531-8672-14ABBC7974F3}">
      <dgm:prSet/>
      <dgm:spPr/>
      <dgm:t>
        <a:bodyPr/>
        <a:lstStyle/>
        <a:p>
          <a:endParaRPr lang="en-US"/>
        </a:p>
      </dgm:t>
    </dgm:pt>
    <dgm:pt modelId="{8537A471-D7F4-4F6C-A3DA-22F71FB492D4}" type="sibTrans" cxnId="{B52677F7-920E-4531-8672-14ABBC7974F3}">
      <dgm:prSet/>
      <dgm:spPr/>
      <dgm:t>
        <a:bodyPr/>
        <a:lstStyle/>
        <a:p>
          <a:endParaRPr lang="en-US"/>
        </a:p>
      </dgm:t>
    </dgm:pt>
    <dgm:pt modelId="{5B62520D-48D5-4529-9D53-4613B3B38F5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rgbClr val="FFFFFF"/>
              </a:solidFill>
            </a:rPr>
            <a:t>Always available from the </a:t>
          </a:r>
          <a:r>
            <a:rPr lang="en-US">
              <a:solidFill>
                <a:schemeClr val="accent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Grantee Information Center</a:t>
          </a:r>
          <a:endParaRPr lang="en-US">
            <a:solidFill>
              <a:schemeClr val="accent1"/>
            </a:solidFill>
          </a:endParaRPr>
        </a:p>
      </dgm:t>
    </dgm:pt>
    <dgm:pt modelId="{1FADBA3E-3C71-482D-8956-7810AACC586F}" type="parTrans" cxnId="{E22761F3-7198-45B2-90DA-7A39D9569032}">
      <dgm:prSet/>
      <dgm:spPr/>
      <dgm:t>
        <a:bodyPr/>
        <a:lstStyle/>
        <a:p>
          <a:endParaRPr lang="en-US"/>
        </a:p>
      </dgm:t>
    </dgm:pt>
    <dgm:pt modelId="{7A6A1C23-B67E-44CB-9E52-72CAD5D2C8C9}" type="sibTrans" cxnId="{E22761F3-7198-45B2-90DA-7A39D9569032}">
      <dgm:prSet/>
      <dgm:spPr/>
      <dgm:t>
        <a:bodyPr/>
        <a:lstStyle/>
        <a:p>
          <a:endParaRPr lang="en-US"/>
        </a:p>
      </dgm:t>
    </dgm:pt>
    <dgm:pt modelId="{ECD3B98B-E07F-4A3B-9D95-969D9318D6A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rgbClr val="FFFFFF"/>
              </a:solidFill>
            </a:rPr>
            <a:t>One survey with pathways for Transformation, Continuous Improvement, Research</a:t>
          </a:r>
        </a:p>
      </dgm:t>
    </dgm:pt>
    <dgm:pt modelId="{141A35D2-32DB-4354-BB48-D58EB0135064}" type="parTrans" cxnId="{CCB79A0B-F22D-4077-967B-98802ED0E485}">
      <dgm:prSet/>
      <dgm:spPr/>
      <dgm:t>
        <a:bodyPr/>
        <a:lstStyle/>
        <a:p>
          <a:endParaRPr lang="en-US"/>
        </a:p>
      </dgm:t>
    </dgm:pt>
    <dgm:pt modelId="{3E9941EF-7F2D-4E63-90C6-B660595AE510}" type="sibTrans" cxnId="{CCB79A0B-F22D-4077-967B-98802ED0E485}">
      <dgm:prSet/>
      <dgm:spPr/>
      <dgm:t>
        <a:bodyPr/>
        <a:lstStyle/>
        <a:p>
          <a:endParaRPr lang="en-US"/>
        </a:p>
      </dgm:t>
    </dgm:pt>
    <dgm:pt modelId="{F0866ABB-7A3A-4EB0-AD43-8229C4E59EE5}" type="pres">
      <dgm:prSet presAssocID="{08C0A48D-28DA-494A-9BBE-C8C6F29B152E}" presName="root" presStyleCnt="0">
        <dgm:presLayoutVars>
          <dgm:dir/>
          <dgm:resizeHandles val="exact"/>
        </dgm:presLayoutVars>
      </dgm:prSet>
      <dgm:spPr/>
    </dgm:pt>
    <dgm:pt modelId="{FC108099-2E5D-42A1-91A7-CCE8DCA03709}" type="pres">
      <dgm:prSet presAssocID="{69C8CDDE-EA95-4688-9851-AC2F31C1BAD8}" presName="compNode" presStyleCnt="0"/>
      <dgm:spPr/>
    </dgm:pt>
    <dgm:pt modelId="{B13FCF30-332A-4221-A941-B6647761313B}" type="pres">
      <dgm:prSet presAssocID="{69C8CDDE-EA95-4688-9851-AC2F31C1BAD8}" presName="bgRect" presStyleLbl="bgShp" presStyleIdx="0" presStyleCnt="3"/>
      <dgm:spPr/>
    </dgm:pt>
    <dgm:pt modelId="{5E90D4FB-5144-4B08-A329-5E8E0C09C971}" type="pres">
      <dgm:prSet presAssocID="{69C8CDDE-EA95-4688-9851-AC2F31C1BAD8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3E8112C-8A98-49E9-947D-ED46837791D9}" type="pres">
      <dgm:prSet presAssocID="{69C8CDDE-EA95-4688-9851-AC2F31C1BAD8}" presName="spaceRect" presStyleCnt="0"/>
      <dgm:spPr/>
    </dgm:pt>
    <dgm:pt modelId="{7115D207-1659-4151-BBC8-B607AFD56600}" type="pres">
      <dgm:prSet presAssocID="{69C8CDDE-EA95-4688-9851-AC2F31C1BAD8}" presName="parTx" presStyleLbl="revTx" presStyleIdx="0" presStyleCnt="3">
        <dgm:presLayoutVars>
          <dgm:chMax val="0"/>
          <dgm:chPref val="0"/>
        </dgm:presLayoutVars>
      </dgm:prSet>
      <dgm:spPr/>
    </dgm:pt>
    <dgm:pt modelId="{B7EB63E1-4470-4F54-BD25-712A8AFFF18D}" type="pres">
      <dgm:prSet presAssocID="{8537A471-D7F4-4F6C-A3DA-22F71FB492D4}" presName="sibTrans" presStyleCnt="0"/>
      <dgm:spPr/>
    </dgm:pt>
    <dgm:pt modelId="{CEBA211C-7A2E-4BB4-9617-1AFB3239CDC4}" type="pres">
      <dgm:prSet presAssocID="{5B62520D-48D5-4529-9D53-4613B3B38F5E}" presName="compNode" presStyleCnt="0"/>
      <dgm:spPr/>
    </dgm:pt>
    <dgm:pt modelId="{8941C9B8-8565-4A2C-AB56-F8887BE6AD65}" type="pres">
      <dgm:prSet presAssocID="{5B62520D-48D5-4529-9D53-4613B3B38F5E}" presName="bgRect" presStyleLbl="bgShp" presStyleIdx="1" presStyleCnt="3"/>
      <dgm:spPr/>
    </dgm:pt>
    <dgm:pt modelId="{F84B8FDF-1F25-4EC5-AB37-83BDFDC77BFC}" type="pres">
      <dgm:prSet presAssocID="{5B62520D-48D5-4529-9D53-4613B3B38F5E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06D39B68-A841-4732-83ED-8D431BAA05C6}" type="pres">
      <dgm:prSet presAssocID="{5B62520D-48D5-4529-9D53-4613B3B38F5E}" presName="spaceRect" presStyleCnt="0"/>
      <dgm:spPr/>
    </dgm:pt>
    <dgm:pt modelId="{356687C6-8B60-44AD-8DB9-19C4852CBB5A}" type="pres">
      <dgm:prSet presAssocID="{5B62520D-48D5-4529-9D53-4613B3B38F5E}" presName="parTx" presStyleLbl="revTx" presStyleIdx="1" presStyleCnt="3">
        <dgm:presLayoutVars>
          <dgm:chMax val="0"/>
          <dgm:chPref val="0"/>
        </dgm:presLayoutVars>
      </dgm:prSet>
      <dgm:spPr/>
    </dgm:pt>
    <dgm:pt modelId="{B237CF24-815C-4F39-8118-233B42B46B60}" type="pres">
      <dgm:prSet presAssocID="{7A6A1C23-B67E-44CB-9E52-72CAD5D2C8C9}" presName="sibTrans" presStyleCnt="0"/>
      <dgm:spPr/>
    </dgm:pt>
    <dgm:pt modelId="{F8C52D85-E852-45F9-B875-64C8EE48E23F}" type="pres">
      <dgm:prSet presAssocID="{ECD3B98B-E07F-4A3B-9D95-969D9318D6AF}" presName="compNode" presStyleCnt="0"/>
      <dgm:spPr/>
    </dgm:pt>
    <dgm:pt modelId="{5226D67B-9CAD-45AE-8D8C-07122E67E50E}" type="pres">
      <dgm:prSet presAssocID="{ECD3B98B-E07F-4A3B-9D95-969D9318D6AF}" presName="bgRect" presStyleLbl="bgShp" presStyleIdx="2" presStyleCnt="3"/>
      <dgm:spPr/>
    </dgm:pt>
    <dgm:pt modelId="{14071FB9-C9E7-4C6F-ACB2-F9ACD6CB855B}" type="pres">
      <dgm:prSet presAssocID="{ECD3B98B-E07F-4A3B-9D95-969D9318D6AF}" presName="iconRect" presStyleLbl="node1" presStyleIdx="2" presStyleCnt="3"/>
      <dgm:spPr>
        <a:prstGeom prst="leftUpArrow">
          <a:avLst/>
        </a:prstGeom>
        <a:solidFill>
          <a:srgbClr val="FFFFFF"/>
        </a:solidFill>
        <a:ln>
          <a:solidFill>
            <a:schemeClr val="tx1">
              <a:lumMod val="50000"/>
              <a:alpha val="0"/>
            </a:schemeClr>
          </a:solidFill>
        </a:ln>
      </dgm:spPr>
      <dgm:extLst>
        <a:ext uri="{E40237B7-FDA0-4F09-8148-C483321AD2D9}">
          <dgm14:cNvPr xmlns:dgm14="http://schemas.microsoft.com/office/drawing/2010/diagram" id="0" name="" descr="3d Glasses outline"/>
        </a:ext>
      </dgm:extLst>
    </dgm:pt>
    <dgm:pt modelId="{4D6744C2-928E-415E-ADF4-709B762B0264}" type="pres">
      <dgm:prSet presAssocID="{ECD3B98B-E07F-4A3B-9D95-969D9318D6AF}" presName="spaceRect" presStyleCnt="0"/>
      <dgm:spPr/>
    </dgm:pt>
    <dgm:pt modelId="{E30095BD-8860-489D-8B29-758FB4E779C4}" type="pres">
      <dgm:prSet presAssocID="{ECD3B98B-E07F-4A3B-9D95-969D9318D6A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CB79A0B-F22D-4077-967B-98802ED0E485}" srcId="{08C0A48D-28DA-494A-9BBE-C8C6F29B152E}" destId="{ECD3B98B-E07F-4A3B-9D95-969D9318D6AF}" srcOrd="2" destOrd="0" parTransId="{141A35D2-32DB-4354-BB48-D58EB0135064}" sibTransId="{3E9941EF-7F2D-4E63-90C6-B660595AE510}"/>
    <dgm:cxn modelId="{E050C11E-AFE5-4B53-81CE-55D84F1A6552}" type="presOf" srcId="{5B62520D-48D5-4529-9D53-4613B3B38F5E}" destId="{356687C6-8B60-44AD-8DB9-19C4852CBB5A}" srcOrd="0" destOrd="0" presId="urn:microsoft.com/office/officeart/2018/2/layout/IconVerticalSolidList"/>
    <dgm:cxn modelId="{EEE7C558-9A01-4887-B5F4-4EF0617073A9}" type="presOf" srcId="{69C8CDDE-EA95-4688-9851-AC2F31C1BAD8}" destId="{7115D207-1659-4151-BBC8-B607AFD56600}" srcOrd="0" destOrd="0" presId="urn:microsoft.com/office/officeart/2018/2/layout/IconVerticalSolidList"/>
    <dgm:cxn modelId="{4C2AF478-D36E-4942-8654-1BFFEAB3465E}" type="presOf" srcId="{ECD3B98B-E07F-4A3B-9D95-969D9318D6AF}" destId="{E30095BD-8860-489D-8B29-758FB4E779C4}" srcOrd="0" destOrd="0" presId="urn:microsoft.com/office/officeart/2018/2/layout/IconVerticalSolidList"/>
    <dgm:cxn modelId="{B51454B6-49DE-4978-8577-6F73F39641AE}" type="presOf" srcId="{08C0A48D-28DA-494A-9BBE-C8C6F29B152E}" destId="{F0866ABB-7A3A-4EB0-AD43-8229C4E59EE5}" srcOrd="0" destOrd="0" presId="urn:microsoft.com/office/officeart/2018/2/layout/IconVerticalSolidList"/>
    <dgm:cxn modelId="{E22761F3-7198-45B2-90DA-7A39D9569032}" srcId="{08C0A48D-28DA-494A-9BBE-C8C6F29B152E}" destId="{5B62520D-48D5-4529-9D53-4613B3B38F5E}" srcOrd="1" destOrd="0" parTransId="{1FADBA3E-3C71-482D-8956-7810AACC586F}" sibTransId="{7A6A1C23-B67E-44CB-9E52-72CAD5D2C8C9}"/>
    <dgm:cxn modelId="{B52677F7-920E-4531-8672-14ABBC7974F3}" srcId="{08C0A48D-28DA-494A-9BBE-C8C6F29B152E}" destId="{69C8CDDE-EA95-4688-9851-AC2F31C1BAD8}" srcOrd="0" destOrd="0" parTransId="{6056133B-0926-45E7-BEC6-5143C22917F0}" sibTransId="{8537A471-D7F4-4F6C-A3DA-22F71FB492D4}"/>
    <dgm:cxn modelId="{0E881ED6-6050-4120-848F-9C7E070D79AF}" type="presParOf" srcId="{F0866ABB-7A3A-4EB0-AD43-8229C4E59EE5}" destId="{FC108099-2E5D-42A1-91A7-CCE8DCA03709}" srcOrd="0" destOrd="0" presId="urn:microsoft.com/office/officeart/2018/2/layout/IconVerticalSolidList"/>
    <dgm:cxn modelId="{42089E55-1340-45C8-B622-830E2629D776}" type="presParOf" srcId="{FC108099-2E5D-42A1-91A7-CCE8DCA03709}" destId="{B13FCF30-332A-4221-A941-B6647761313B}" srcOrd="0" destOrd="0" presId="urn:microsoft.com/office/officeart/2018/2/layout/IconVerticalSolidList"/>
    <dgm:cxn modelId="{D13E6544-37D5-4C64-AD9E-8BCB23F6B586}" type="presParOf" srcId="{FC108099-2E5D-42A1-91A7-CCE8DCA03709}" destId="{5E90D4FB-5144-4B08-A329-5E8E0C09C971}" srcOrd="1" destOrd="0" presId="urn:microsoft.com/office/officeart/2018/2/layout/IconVerticalSolidList"/>
    <dgm:cxn modelId="{86518237-85B6-49CB-BBF2-B1E7B6A3A243}" type="presParOf" srcId="{FC108099-2E5D-42A1-91A7-CCE8DCA03709}" destId="{93E8112C-8A98-49E9-947D-ED46837791D9}" srcOrd="2" destOrd="0" presId="urn:microsoft.com/office/officeart/2018/2/layout/IconVerticalSolidList"/>
    <dgm:cxn modelId="{E68CD3A3-ADCF-4DC7-83D3-5C67B7BE4508}" type="presParOf" srcId="{FC108099-2E5D-42A1-91A7-CCE8DCA03709}" destId="{7115D207-1659-4151-BBC8-B607AFD56600}" srcOrd="3" destOrd="0" presId="urn:microsoft.com/office/officeart/2018/2/layout/IconVerticalSolidList"/>
    <dgm:cxn modelId="{D8D7640A-F7AE-43B9-826F-7F3641004BD0}" type="presParOf" srcId="{F0866ABB-7A3A-4EB0-AD43-8229C4E59EE5}" destId="{B7EB63E1-4470-4F54-BD25-712A8AFFF18D}" srcOrd="1" destOrd="0" presId="urn:microsoft.com/office/officeart/2018/2/layout/IconVerticalSolidList"/>
    <dgm:cxn modelId="{2E382A68-0058-45EA-B0C7-CA9926F9A55A}" type="presParOf" srcId="{F0866ABB-7A3A-4EB0-AD43-8229C4E59EE5}" destId="{CEBA211C-7A2E-4BB4-9617-1AFB3239CDC4}" srcOrd="2" destOrd="0" presId="urn:microsoft.com/office/officeart/2018/2/layout/IconVerticalSolidList"/>
    <dgm:cxn modelId="{596BF1B0-CDC9-4E21-AE34-83B1EE9C4531}" type="presParOf" srcId="{CEBA211C-7A2E-4BB4-9617-1AFB3239CDC4}" destId="{8941C9B8-8565-4A2C-AB56-F8887BE6AD65}" srcOrd="0" destOrd="0" presId="urn:microsoft.com/office/officeart/2018/2/layout/IconVerticalSolidList"/>
    <dgm:cxn modelId="{258074D5-4347-4D7E-92A7-B1AE66ECF729}" type="presParOf" srcId="{CEBA211C-7A2E-4BB4-9617-1AFB3239CDC4}" destId="{F84B8FDF-1F25-4EC5-AB37-83BDFDC77BFC}" srcOrd="1" destOrd="0" presId="urn:microsoft.com/office/officeart/2018/2/layout/IconVerticalSolidList"/>
    <dgm:cxn modelId="{838F9C30-B57C-4DA2-9337-A0F95243DD75}" type="presParOf" srcId="{CEBA211C-7A2E-4BB4-9617-1AFB3239CDC4}" destId="{06D39B68-A841-4732-83ED-8D431BAA05C6}" srcOrd="2" destOrd="0" presId="urn:microsoft.com/office/officeart/2018/2/layout/IconVerticalSolidList"/>
    <dgm:cxn modelId="{F06903FC-E37D-4CAE-A5BB-15E425DD67E0}" type="presParOf" srcId="{CEBA211C-7A2E-4BB4-9617-1AFB3239CDC4}" destId="{356687C6-8B60-44AD-8DB9-19C4852CBB5A}" srcOrd="3" destOrd="0" presId="urn:microsoft.com/office/officeart/2018/2/layout/IconVerticalSolidList"/>
    <dgm:cxn modelId="{42338582-2F67-4A97-99E0-5893657EDE25}" type="presParOf" srcId="{F0866ABB-7A3A-4EB0-AD43-8229C4E59EE5}" destId="{B237CF24-815C-4F39-8118-233B42B46B60}" srcOrd="3" destOrd="0" presId="urn:microsoft.com/office/officeart/2018/2/layout/IconVerticalSolidList"/>
    <dgm:cxn modelId="{9002AE00-1ACC-471F-935B-CFCB1A6B0013}" type="presParOf" srcId="{F0866ABB-7A3A-4EB0-AD43-8229C4E59EE5}" destId="{F8C52D85-E852-45F9-B875-64C8EE48E23F}" srcOrd="4" destOrd="0" presId="urn:microsoft.com/office/officeart/2018/2/layout/IconVerticalSolidList"/>
    <dgm:cxn modelId="{BA1C5C04-CB14-4E56-B7D7-5DFB7A6B7AB2}" type="presParOf" srcId="{F8C52D85-E852-45F9-B875-64C8EE48E23F}" destId="{5226D67B-9CAD-45AE-8D8C-07122E67E50E}" srcOrd="0" destOrd="0" presId="urn:microsoft.com/office/officeart/2018/2/layout/IconVerticalSolidList"/>
    <dgm:cxn modelId="{6027C7B9-3DA2-4371-948E-C9D50A2075F9}" type="presParOf" srcId="{F8C52D85-E852-45F9-B875-64C8EE48E23F}" destId="{14071FB9-C9E7-4C6F-ACB2-F9ACD6CB855B}" srcOrd="1" destOrd="0" presId="urn:microsoft.com/office/officeart/2018/2/layout/IconVerticalSolidList"/>
    <dgm:cxn modelId="{BEDF89AC-BE12-437B-A17D-5D30AE673F14}" type="presParOf" srcId="{F8C52D85-E852-45F9-B875-64C8EE48E23F}" destId="{4D6744C2-928E-415E-ADF4-709B762B0264}" srcOrd="2" destOrd="0" presId="urn:microsoft.com/office/officeart/2018/2/layout/IconVerticalSolidList"/>
    <dgm:cxn modelId="{029254E8-4C03-4DFE-AE72-27B52A00345A}" type="presParOf" srcId="{F8C52D85-E852-45F9-B875-64C8EE48E23F}" destId="{E30095BD-8860-489D-8B29-758FB4E779C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99516-7C12-4FBB-9240-0BA3459114F4}">
      <dsp:nvSpPr>
        <dsp:cNvPr id="0" name=""/>
        <dsp:cNvSpPr/>
      </dsp:nvSpPr>
      <dsp:spPr>
        <a:xfrm>
          <a:off x="1007470" y="685"/>
          <a:ext cx="4356912" cy="2614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Free Textbooks to Use, </a:t>
          </a:r>
          <a:br>
            <a:rPr lang="en-US" sz="3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3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Free Textbooks to Keep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Zero cost to students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subscriptions or accounts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data tracking, no data selling</a:t>
          </a:r>
        </a:p>
      </dsp:txBody>
      <dsp:txXfrm>
        <a:off x="1007470" y="685"/>
        <a:ext cx="4356912" cy="2614147"/>
      </dsp:txXfrm>
    </dsp:sp>
    <dsp:sp modelId="{38DEF5E1-16A8-49DF-A0B1-18F4B1606E08}">
      <dsp:nvSpPr>
        <dsp:cNvPr id="0" name=""/>
        <dsp:cNvSpPr/>
      </dsp:nvSpPr>
      <dsp:spPr>
        <a:xfrm>
          <a:off x="5386167" y="685"/>
          <a:ext cx="4356912" cy="2614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Flexible for Instructors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Open Licenses allow customization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Customization means resources can be made hyper-relevant for specific students and instructors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Not just books! Videos, Audio, Images</a:t>
          </a:r>
        </a:p>
      </dsp:txBody>
      <dsp:txXfrm>
        <a:off x="5386167" y="685"/>
        <a:ext cx="4356912" cy="2614147"/>
      </dsp:txXfrm>
    </dsp:sp>
    <dsp:sp modelId="{2D21BFDA-4E6E-42C7-8C77-FF9192419B4A}">
      <dsp:nvSpPr>
        <dsp:cNvPr id="0" name=""/>
        <dsp:cNvSpPr/>
      </dsp:nvSpPr>
      <dsp:spPr>
        <a:xfrm>
          <a:off x="3195583" y="2636617"/>
          <a:ext cx="4356912" cy="2614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Expert-Authored, Expert-Shared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Written by faculty, customized and revised by faculty, adopted by more faculty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Creation and customization assistance from librarians, instructional designers</a:t>
          </a:r>
        </a:p>
      </dsp:txBody>
      <dsp:txXfrm>
        <a:off x="3195583" y="2636617"/>
        <a:ext cx="4356912" cy="26141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DCDE9-8462-4318-A5C1-C6BD22A4C887}">
      <dsp:nvSpPr>
        <dsp:cNvPr id="0" name=""/>
        <dsp:cNvSpPr/>
      </dsp:nvSpPr>
      <dsp:spPr>
        <a:xfrm>
          <a:off x="2535" y="0"/>
          <a:ext cx="2487699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Attribution </a:t>
          </a:r>
          <a:br>
            <a:rPr lang="en-US" sz="2700" kern="1200"/>
          </a:br>
          <a:r>
            <a:rPr lang="en-US" sz="2700" kern="1200"/>
            <a:t>(BY)</a:t>
          </a:r>
        </a:p>
      </dsp:txBody>
      <dsp:txXfrm>
        <a:off x="2535" y="0"/>
        <a:ext cx="2487699" cy="1305401"/>
      </dsp:txXfrm>
    </dsp:sp>
    <dsp:sp modelId="{A24A953A-29DE-42F3-B9AC-96A9A9685937}">
      <dsp:nvSpPr>
        <dsp:cNvPr id="0" name=""/>
        <dsp:cNvSpPr/>
      </dsp:nvSpPr>
      <dsp:spPr>
        <a:xfrm>
          <a:off x="251305" y="1306676"/>
          <a:ext cx="1990159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Must Attribute the Original Work</a:t>
          </a:r>
        </a:p>
      </dsp:txBody>
      <dsp:txXfrm>
        <a:off x="289732" y="1345103"/>
        <a:ext cx="1913305" cy="1235133"/>
      </dsp:txXfrm>
    </dsp:sp>
    <dsp:sp modelId="{411C575D-5B16-4153-B43A-7CEBF23127E3}">
      <dsp:nvSpPr>
        <dsp:cNvPr id="0" name=""/>
        <dsp:cNvSpPr/>
      </dsp:nvSpPr>
      <dsp:spPr>
        <a:xfrm>
          <a:off x="251305" y="2820508"/>
          <a:ext cx="1990159" cy="13119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Required</a:t>
          </a:r>
        </a:p>
      </dsp:txBody>
      <dsp:txXfrm>
        <a:off x="289732" y="2858935"/>
        <a:ext cx="1913305" cy="1235133"/>
      </dsp:txXfrm>
    </dsp:sp>
    <dsp:sp modelId="{A00162FC-F1A4-4BFE-9392-4F1D5F6A28DE}">
      <dsp:nvSpPr>
        <dsp:cNvPr id="0" name=""/>
        <dsp:cNvSpPr/>
      </dsp:nvSpPr>
      <dsp:spPr>
        <a:xfrm>
          <a:off x="2676811" y="0"/>
          <a:ext cx="2487699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err="1"/>
            <a:t>NonCommercial</a:t>
          </a:r>
          <a:r>
            <a:rPr lang="en-US" sz="2700" kern="1200"/>
            <a:t> (NC)</a:t>
          </a:r>
        </a:p>
      </dsp:txBody>
      <dsp:txXfrm>
        <a:off x="2676811" y="0"/>
        <a:ext cx="2487699" cy="1305401"/>
      </dsp:txXfrm>
    </dsp:sp>
    <dsp:sp modelId="{33D382D8-926B-49E2-86F6-4E0C7B4C5D7B}">
      <dsp:nvSpPr>
        <dsp:cNvPr id="0" name=""/>
        <dsp:cNvSpPr/>
      </dsp:nvSpPr>
      <dsp:spPr>
        <a:xfrm>
          <a:off x="2925581" y="1306676"/>
          <a:ext cx="1990159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Cannot Create Derivatives for Commercial Use</a:t>
          </a:r>
        </a:p>
      </dsp:txBody>
      <dsp:txXfrm>
        <a:off x="2964008" y="1345103"/>
        <a:ext cx="1913305" cy="1235133"/>
      </dsp:txXfrm>
    </dsp:sp>
    <dsp:sp modelId="{EDC68DDF-0AF1-47A0-98A2-F2AFC641E95D}">
      <dsp:nvSpPr>
        <dsp:cNvPr id="0" name=""/>
        <dsp:cNvSpPr/>
      </dsp:nvSpPr>
      <dsp:spPr>
        <a:xfrm>
          <a:off x="2925581" y="2820508"/>
          <a:ext cx="1990159" cy="13119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ysClr val="windowText" lastClr="000000"/>
              </a:solidFill>
            </a:rPr>
            <a:t>Optional</a:t>
          </a:r>
        </a:p>
      </dsp:txBody>
      <dsp:txXfrm>
        <a:off x="2964008" y="2858935"/>
        <a:ext cx="1913305" cy="1235133"/>
      </dsp:txXfrm>
    </dsp:sp>
    <dsp:sp modelId="{1C1F8B87-6B74-4018-8A44-3907082B19CA}">
      <dsp:nvSpPr>
        <dsp:cNvPr id="0" name=""/>
        <dsp:cNvSpPr/>
      </dsp:nvSpPr>
      <dsp:spPr>
        <a:xfrm>
          <a:off x="5351088" y="0"/>
          <a:ext cx="2487699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err="1"/>
            <a:t>ShareAlike</a:t>
          </a:r>
          <a:r>
            <a:rPr lang="en-US" sz="2700" kern="1200"/>
            <a:t> </a:t>
          </a:r>
          <a:br>
            <a:rPr lang="en-US" sz="2700" kern="1200"/>
          </a:br>
          <a:r>
            <a:rPr lang="en-US" sz="2700" kern="1200"/>
            <a:t>(SA)</a:t>
          </a:r>
        </a:p>
      </dsp:txBody>
      <dsp:txXfrm>
        <a:off x="5351088" y="0"/>
        <a:ext cx="2487699" cy="1305401"/>
      </dsp:txXfrm>
    </dsp:sp>
    <dsp:sp modelId="{D53A7D72-0CA7-4D74-9928-1C9EF0BC3021}">
      <dsp:nvSpPr>
        <dsp:cNvPr id="0" name=""/>
        <dsp:cNvSpPr/>
      </dsp:nvSpPr>
      <dsp:spPr>
        <a:xfrm>
          <a:off x="5599858" y="1306676"/>
          <a:ext cx="1990159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Must Share New Works Under Same License</a:t>
          </a:r>
        </a:p>
      </dsp:txBody>
      <dsp:txXfrm>
        <a:off x="5638285" y="1345103"/>
        <a:ext cx="1913305" cy="1235133"/>
      </dsp:txXfrm>
    </dsp:sp>
    <dsp:sp modelId="{8E3316C5-5817-4FE8-963B-84E9FD53FB36}">
      <dsp:nvSpPr>
        <dsp:cNvPr id="0" name=""/>
        <dsp:cNvSpPr/>
      </dsp:nvSpPr>
      <dsp:spPr>
        <a:xfrm>
          <a:off x="5599858" y="2820508"/>
          <a:ext cx="1990159" cy="13119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ysClr val="windowText" lastClr="000000"/>
              </a:solidFill>
            </a:rPr>
            <a:t>Optional</a:t>
          </a:r>
        </a:p>
      </dsp:txBody>
      <dsp:txXfrm>
        <a:off x="5638285" y="2858935"/>
        <a:ext cx="1913305" cy="1235133"/>
      </dsp:txXfrm>
    </dsp:sp>
    <dsp:sp modelId="{E0DF113C-4197-43D4-BD8A-773A5DFD3FA3}">
      <dsp:nvSpPr>
        <dsp:cNvPr id="0" name=""/>
        <dsp:cNvSpPr/>
      </dsp:nvSpPr>
      <dsp:spPr>
        <a:xfrm>
          <a:off x="8025365" y="0"/>
          <a:ext cx="2487699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err="1"/>
            <a:t>NoDerivs</a:t>
          </a:r>
          <a:br>
            <a:rPr lang="en-US" sz="2700" kern="1200"/>
          </a:br>
          <a:r>
            <a:rPr lang="en-US" sz="2700" kern="1200"/>
            <a:t>(ND)</a:t>
          </a:r>
        </a:p>
      </dsp:txBody>
      <dsp:txXfrm>
        <a:off x="8025365" y="0"/>
        <a:ext cx="2487699" cy="1305401"/>
      </dsp:txXfrm>
    </dsp:sp>
    <dsp:sp modelId="{E9EBDC7E-4898-418C-BABC-DADA8E0A09C5}">
      <dsp:nvSpPr>
        <dsp:cNvPr id="0" name=""/>
        <dsp:cNvSpPr/>
      </dsp:nvSpPr>
      <dsp:spPr>
        <a:xfrm>
          <a:off x="8274135" y="1306676"/>
          <a:ext cx="1990159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Can Share, but Cannot Revise or Remix</a:t>
          </a:r>
        </a:p>
      </dsp:txBody>
      <dsp:txXfrm>
        <a:off x="8312562" y="1345103"/>
        <a:ext cx="1913305" cy="1235133"/>
      </dsp:txXfrm>
    </dsp:sp>
    <dsp:sp modelId="{778509E1-FC2C-4B4C-8AEA-F797DA5D607E}">
      <dsp:nvSpPr>
        <dsp:cNvPr id="0" name=""/>
        <dsp:cNvSpPr/>
      </dsp:nvSpPr>
      <dsp:spPr>
        <a:xfrm>
          <a:off x="8274135" y="2820508"/>
          <a:ext cx="1990159" cy="1311987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Do Not Use in Education</a:t>
          </a:r>
        </a:p>
      </dsp:txBody>
      <dsp:txXfrm>
        <a:off x="8312562" y="2858935"/>
        <a:ext cx="1913305" cy="12351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D3ACD-6D42-4663-B4B6-9AC227FD2309}">
      <dsp:nvSpPr>
        <dsp:cNvPr id="0" name=""/>
        <dsp:cNvSpPr/>
      </dsp:nvSpPr>
      <dsp:spPr>
        <a:xfrm>
          <a:off x="9459718" y="1334876"/>
          <a:ext cx="2156969" cy="21573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74844B-DACB-4BA6-8189-5F521023C149}">
      <dsp:nvSpPr>
        <dsp:cNvPr id="0" name=""/>
        <dsp:cNvSpPr/>
      </dsp:nvSpPr>
      <dsp:spPr>
        <a:xfrm>
          <a:off x="9530890" y="1406799"/>
          <a:ext cx="2013477" cy="201347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effectLst/>
            </a:rPr>
            <a:t>New Teams Remix</a:t>
          </a:r>
        </a:p>
      </dsp:txBody>
      <dsp:txXfrm>
        <a:off x="9819022" y="1694493"/>
        <a:ext cx="1438362" cy="1438088"/>
      </dsp:txXfrm>
    </dsp:sp>
    <dsp:sp modelId="{E44EA97C-BD86-4D54-A1F0-C82095147EA9}">
      <dsp:nvSpPr>
        <dsp:cNvPr id="0" name=""/>
        <dsp:cNvSpPr/>
      </dsp:nvSpPr>
      <dsp:spPr>
        <a:xfrm rot="2700000">
          <a:off x="7229406" y="1334988"/>
          <a:ext cx="2156720" cy="215672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42F61-117F-4F0F-978B-B40B68875E5B}">
      <dsp:nvSpPr>
        <dsp:cNvPr id="0" name=""/>
        <dsp:cNvSpPr/>
      </dsp:nvSpPr>
      <dsp:spPr>
        <a:xfrm>
          <a:off x="7302749" y="1406799"/>
          <a:ext cx="2013477" cy="201347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effectLst/>
            </a:rPr>
            <a:t>New Teams Revise</a:t>
          </a:r>
        </a:p>
      </dsp:txBody>
      <dsp:txXfrm>
        <a:off x="7589733" y="1694493"/>
        <a:ext cx="1438362" cy="1438088"/>
      </dsp:txXfrm>
    </dsp:sp>
    <dsp:sp modelId="{E7DE9E3D-1E10-44C8-B7F4-08CA088F31FE}">
      <dsp:nvSpPr>
        <dsp:cNvPr id="0" name=""/>
        <dsp:cNvSpPr/>
      </dsp:nvSpPr>
      <dsp:spPr>
        <a:xfrm rot="2700000">
          <a:off x="5001264" y="1334988"/>
          <a:ext cx="2156720" cy="215672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AA4C7-F36D-442A-815E-6016F481C395}">
      <dsp:nvSpPr>
        <dsp:cNvPr id="0" name=""/>
        <dsp:cNvSpPr/>
      </dsp:nvSpPr>
      <dsp:spPr>
        <a:xfrm>
          <a:off x="5073459" y="1406799"/>
          <a:ext cx="2013477" cy="201347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effectLst/>
            </a:rPr>
            <a:t>More Faculty Adopt</a:t>
          </a:r>
        </a:p>
      </dsp:txBody>
      <dsp:txXfrm>
        <a:off x="5360443" y="1694493"/>
        <a:ext cx="1438362" cy="1438088"/>
      </dsp:txXfrm>
    </dsp:sp>
    <dsp:sp modelId="{6831C5DC-E52C-40F0-AB53-51862A271823}">
      <dsp:nvSpPr>
        <dsp:cNvPr id="0" name=""/>
        <dsp:cNvSpPr/>
      </dsp:nvSpPr>
      <dsp:spPr>
        <a:xfrm rot="2700000">
          <a:off x="2771975" y="1334988"/>
          <a:ext cx="2156720" cy="215672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4FEDC-8440-4A2A-8848-AAB568232E73}">
      <dsp:nvSpPr>
        <dsp:cNvPr id="0" name=""/>
        <dsp:cNvSpPr/>
      </dsp:nvSpPr>
      <dsp:spPr>
        <a:xfrm>
          <a:off x="2844170" y="1406799"/>
          <a:ext cx="2013477" cy="201347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effectLst/>
            </a:rPr>
            <a:t>Resources are Shared Openly</a:t>
          </a:r>
        </a:p>
      </dsp:txBody>
      <dsp:txXfrm>
        <a:off x="3132302" y="1694493"/>
        <a:ext cx="1438362" cy="1438088"/>
      </dsp:txXfrm>
    </dsp:sp>
    <dsp:sp modelId="{5FCE8CBD-B2AF-453B-B2FD-FCC5FB44AFF2}">
      <dsp:nvSpPr>
        <dsp:cNvPr id="0" name=""/>
        <dsp:cNvSpPr/>
      </dsp:nvSpPr>
      <dsp:spPr>
        <a:xfrm rot="2700000">
          <a:off x="542685" y="1334988"/>
          <a:ext cx="2156720" cy="215672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FDCB9-2175-45B3-8FDA-BA32AB64E429}">
      <dsp:nvSpPr>
        <dsp:cNvPr id="0" name=""/>
        <dsp:cNvSpPr/>
      </dsp:nvSpPr>
      <dsp:spPr>
        <a:xfrm>
          <a:off x="614881" y="1406799"/>
          <a:ext cx="2013477" cy="201347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effectLst/>
            </a:rPr>
            <a:t>Expert Teams Create Resources</a:t>
          </a:r>
        </a:p>
      </dsp:txBody>
      <dsp:txXfrm>
        <a:off x="903012" y="1694493"/>
        <a:ext cx="1438362" cy="14380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D482B-A358-41AA-935B-29A2399C1047}">
      <dsp:nvSpPr>
        <dsp:cNvPr id="0" name=""/>
        <dsp:cNvSpPr/>
      </dsp:nvSpPr>
      <dsp:spPr>
        <a:xfrm>
          <a:off x="3856" y="1040415"/>
          <a:ext cx="963692" cy="96369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AE837D-3D65-44AD-AD86-77F0278A60E0}">
      <dsp:nvSpPr>
        <dsp:cNvPr id="0" name=""/>
        <dsp:cNvSpPr/>
      </dsp:nvSpPr>
      <dsp:spPr>
        <a:xfrm>
          <a:off x="206232" y="1242790"/>
          <a:ext cx="558941" cy="5589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562A0-6F56-4FDE-A531-1AD8AA607B37}">
      <dsp:nvSpPr>
        <dsp:cNvPr id="0" name=""/>
        <dsp:cNvSpPr/>
      </dsp:nvSpPr>
      <dsp:spPr>
        <a:xfrm>
          <a:off x="1174054" y="1040415"/>
          <a:ext cx="2271560" cy="963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FFFFFF"/>
              </a:solidFill>
            </a:rPr>
            <a:t>Online Google Form</a:t>
          </a:r>
        </a:p>
      </dsp:txBody>
      <dsp:txXfrm>
        <a:off x="1174054" y="1040415"/>
        <a:ext cx="2271560" cy="963692"/>
      </dsp:txXfrm>
    </dsp:sp>
    <dsp:sp modelId="{61B7130D-A3E3-40CF-A978-9C7D6D98900E}">
      <dsp:nvSpPr>
        <dsp:cNvPr id="0" name=""/>
        <dsp:cNvSpPr/>
      </dsp:nvSpPr>
      <dsp:spPr>
        <a:xfrm>
          <a:off x="3841416" y="1040415"/>
          <a:ext cx="963692" cy="96369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0C8AF-BAC1-40A4-AE90-09BBEEA9408B}">
      <dsp:nvSpPr>
        <dsp:cNvPr id="0" name=""/>
        <dsp:cNvSpPr/>
      </dsp:nvSpPr>
      <dsp:spPr>
        <a:xfrm>
          <a:off x="4043791" y="1242790"/>
          <a:ext cx="558941" cy="5589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8633A-DA2F-4776-BF8E-26EB7FAF91BA}">
      <dsp:nvSpPr>
        <dsp:cNvPr id="0" name=""/>
        <dsp:cNvSpPr/>
      </dsp:nvSpPr>
      <dsp:spPr>
        <a:xfrm>
          <a:off x="5011614" y="1040415"/>
          <a:ext cx="2271560" cy="963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FFFFFF"/>
              </a:solidFill>
            </a:rPr>
            <a:t>Includes multiple-choice &amp; short paragraph questions</a:t>
          </a:r>
        </a:p>
      </dsp:txBody>
      <dsp:txXfrm>
        <a:off x="5011614" y="1040415"/>
        <a:ext cx="2271560" cy="963692"/>
      </dsp:txXfrm>
    </dsp:sp>
    <dsp:sp modelId="{C55F1278-D3D9-46BD-A5B8-0046503B3DB0}">
      <dsp:nvSpPr>
        <dsp:cNvPr id="0" name=""/>
        <dsp:cNvSpPr/>
      </dsp:nvSpPr>
      <dsp:spPr>
        <a:xfrm>
          <a:off x="3856" y="2825067"/>
          <a:ext cx="963692" cy="96369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D03CE1-12B6-4C1E-9DB3-9D7D4685B328}">
      <dsp:nvSpPr>
        <dsp:cNvPr id="0" name=""/>
        <dsp:cNvSpPr/>
      </dsp:nvSpPr>
      <dsp:spPr>
        <a:xfrm>
          <a:off x="206232" y="3027442"/>
          <a:ext cx="558941" cy="5589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31F55-916E-4C65-BB74-0564899A7E84}">
      <dsp:nvSpPr>
        <dsp:cNvPr id="0" name=""/>
        <dsp:cNvSpPr/>
      </dsp:nvSpPr>
      <dsp:spPr>
        <a:xfrm>
          <a:off x="1174054" y="2825067"/>
          <a:ext cx="2271560" cy="963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FFFFFF"/>
              </a:solidFill>
            </a:rPr>
            <a:t>Focuses on project being on track for implementation in your final semester</a:t>
          </a:r>
        </a:p>
      </dsp:txBody>
      <dsp:txXfrm>
        <a:off x="1174054" y="2825067"/>
        <a:ext cx="2271560" cy="963692"/>
      </dsp:txXfrm>
    </dsp:sp>
    <dsp:sp modelId="{9D289198-30BA-4F88-976D-4FC4733F4C74}">
      <dsp:nvSpPr>
        <dsp:cNvPr id="0" name=""/>
        <dsp:cNvSpPr/>
      </dsp:nvSpPr>
      <dsp:spPr>
        <a:xfrm>
          <a:off x="3841416" y="2825067"/>
          <a:ext cx="963692" cy="96369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5377F-B125-4F05-8135-249B53A840AE}">
      <dsp:nvSpPr>
        <dsp:cNvPr id="0" name=""/>
        <dsp:cNvSpPr/>
      </dsp:nvSpPr>
      <dsp:spPr>
        <a:xfrm>
          <a:off x="4043791" y="3027442"/>
          <a:ext cx="558941" cy="55894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38B14-C03A-459F-A122-D063EA3DB6D2}">
      <dsp:nvSpPr>
        <dsp:cNvPr id="0" name=""/>
        <dsp:cNvSpPr/>
      </dsp:nvSpPr>
      <dsp:spPr>
        <a:xfrm>
          <a:off x="5011614" y="2825067"/>
          <a:ext cx="2271560" cy="963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FFFFFF"/>
              </a:solidFill>
            </a:rPr>
            <a:t>Always available via link on the </a:t>
          </a:r>
          <a:r>
            <a:rPr lang="en-US" sz="1800" b="1" kern="1200">
              <a:solidFill>
                <a:schemeClr val="accent4">
                  <a:lumMod val="20000"/>
                  <a:lumOff val="80000"/>
                </a:schemeClr>
              </a:solidFill>
              <a:hlinkClick xmlns:r="http://schemas.openxmlformats.org/officeDocument/2006/relationships"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Grantee Information Center</a:t>
          </a:r>
          <a:endParaRPr lang="en-US" sz="1800" b="1" kern="1200">
            <a:solidFill>
              <a:schemeClr val="accent4">
                <a:lumMod val="20000"/>
                <a:lumOff val="80000"/>
              </a:schemeClr>
            </a:solidFill>
          </a:endParaRPr>
        </a:p>
      </dsp:txBody>
      <dsp:txXfrm>
        <a:off x="5011614" y="2825067"/>
        <a:ext cx="2271560" cy="9636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FCF30-332A-4221-A941-B6647761313B}">
      <dsp:nvSpPr>
        <dsp:cNvPr id="0" name=""/>
        <dsp:cNvSpPr/>
      </dsp:nvSpPr>
      <dsp:spPr>
        <a:xfrm>
          <a:off x="0" y="680"/>
          <a:ext cx="6269038" cy="15916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0D4FB-5144-4B08-A329-5E8E0C09C971}">
      <dsp:nvSpPr>
        <dsp:cNvPr id="0" name=""/>
        <dsp:cNvSpPr/>
      </dsp:nvSpPr>
      <dsp:spPr>
        <a:xfrm>
          <a:off x="481473" y="358800"/>
          <a:ext cx="875405" cy="8754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5D207-1659-4151-BBC8-B607AFD56600}">
      <dsp:nvSpPr>
        <dsp:cNvPr id="0" name=""/>
        <dsp:cNvSpPr/>
      </dsp:nvSpPr>
      <dsp:spPr>
        <a:xfrm>
          <a:off x="1838352" y="680"/>
          <a:ext cx="4430685" cy="1591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49" tIns="168449" rIns="168449" bIns="16844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solidFill>
                <a:srgbClr val="FFFFFF"/>
              </a:solidFill>
            </a:rPr>
            <a:t>Only submitted at the end of the final semester of the project</a:t>
          </a:r>
        </a:p>
      </dsp:txBody>
      <dsp:txXfrm>
        <a:off x="1838352" y="680"/>
        <a:ext cx="4430685" cy="1591647"/>
      </dsp:txXfrm>
    </dsp:sp>
    <dsp:sp modelId="{8941C9B8-8565-4A2C-AB56-F8887BE6AD65}">
      <dsp:nvSpPr>
        <dsp:cNvPr id="0" name=""/>
        <dsp:cNvSpPr/>
      </dsp:nvSpPr>
      <dsp:spPr>
        <a:xfrm>
          <a:off x="0" y="1990238"/>
          <a:ext cx="6269038" cy="15916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B8FDF-1F25-4EC5-AB37-83BDFDC77BFC}">
      <dsp:nvSpPr>
        <dsp:cNvPr id="0" name=""/>
        <dsp:cNvSpPr/>
      </dsp:nvSpPr>
      <dsp:spPr>
        <a:xfrm>
          <a:off x="481473" y="2348359"/>
          <a:ext cx="875405" cy="8754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687C6-8B60-44AD-8DB9-19C4852CBB5A}">
      <dsp:nvSpPr>
        <dsp:cNvPr id="0" name=""/>
        <dsp:cNvSpPr/>
      </dsp:nvSpPr>
      <dsp:spPr>
        <a:xfrm>
          <a:off x="1838352" y="1990238"/>
          <a:ext cx="4430685" cy="1591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49" tIns="168449" rIns="168449" bIns="16844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solidFill>
                <a:srgbClr val="FFFFFF"/>
              </a:solidFill>
            </a:rPr>
            <a:t>Always available from the </a:t>
          </a:r>
          <a:r>
            <a:rPr lang="en-US" sz="2500" kern="1200">
              <a:solidFill>
                <a:schemeClr val="accent1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Grantee Information Center</a:t>
          </a:r>
          <a:endParaRPr lang="en-US" sz="2500" kern="1200">
            <a:solidFill>
              <a:schemeClr val="accent1"/>
            </a:solidFill>
          </a:endParaRPr>
        </a:p>
      </dsp:txBody>
      <dsp:txXfrm>
        <a:off x="1838352" y="1990238"/>
        <a:ext cx="4430685" cy="1591647"/>
      </dsp:txXfrm>
    </dsp:sp>
    <dsp:sp modelId="{5226D67B-9CAD-45AE-8D8C-07122E67E50E}">
      <dsp:nvSpPr>
        <dsp:cNvPr id="0" name=""/>
        <dsp:cNvSpPr/>
      </dsp:nvSpPr>
      <dsp:spPr>
        <a:xfrm>
          <a:off x="0" y="3979797"/>
          <a:ext cx="6269038" cy="15916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71FB9-C9E7-4C6F-ACB2-F9ACD6CB855B}">
      <dsp:nvSpPr>
        <dsp:cNvPr id="0" name=""/>
        <dsp:cNvSpPr/>
      </dsp:nvSpPr>
      <dsp:spPr>
        <a:xfrm>
          <a:off x="481473" y="4337918"/>
          <a:ext cx="875405" cy="875405"/>
        </a:xfrm>
        <a:prstGeom prst="leftUpArrow">
          <a:avLst/>
        </a:prstGeom>
        <a:solidFill>
          <a:srgbClr val="FFFFFF"/>
        </a:solidFill>
        <a:ln w="12700" cap="flat" cmpd="sng" algn="ctr">
          <a:solidFill>
            <a:schemeClr val="tx1">
              <a:lumMod val="5000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095BD-8860-489D-8B29-758FB4E779C4}">
      <dsp:nvSpPr>
        <dsp:cNvPr id="0" name=""/>
        <dsp:cNvSpPr/>
      </dsp:nvSpPr>
      <dsp:spPr>
        <a:xfrm>
          <a:off x="1838352" y="3979797"/>
          <a:ext cx="4430685" cy="1591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49" tIns="168449" rIns="168449" bIns="16844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solidFill>
                <a:srgbClr val="FFFFFF"/>
              </a:solidFill>
            </a:rPr>
            <a:t>One survey with pathways for Transformation, Continuous Improvement, Research</a:t>
          </a:r>
        </a:p>
      </dsp:txBody>
      <dsp:txXfrm>
        <a:off x="1838352" y="3979797"/>
        <a:ext cx="4430685" cy="1591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BA358-5453-4203-B4D2-557F0EBB6A04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A7C0A-7C4E-4169-B1B3-952544756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1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do you need to know to have a successful grant project?
https://www.polleverywhere.com/discourses/w9WwpJxa0qHb25H4Npqkw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A7C0A-7C4E-4169-B1B3-95254475622C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1F1ACD-FF45-C7A8-EF70-57A3E99A527B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2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C39AFC-4134-4332-AA9F-5B64FE41D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437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C39AFC-4134-4332-AA9F-5B64FE41D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447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09B35-A845-F7BA-8C04-A5453C73B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B68F6F-3BC0-C916-8187-81DEDFEA96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53A70B-5F3F-2E78-2EC5-16B137204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7239E-4CAB-5CD4-1C52-2E20072BD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60B74-F229-4701-8CAD-382E5F86F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282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60B74-F229-4701-8CAD-382E5F86F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680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60B74-F229-4701-8CAD-382E5F86F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633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71EB-199E-43EF-9220-9C2991E8F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8410B-DD87-4520-AE68-10A85AA17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3757E-09EB-4B38-9270-21FD8B9A1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C1CA-9788-4666-8A8F-0C7D4ED40A06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2F9FB-09E0-4FE6-8FA2-289CCC445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3EB63-602B-48EF-AF7E-06401E38F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1CFA-47E2-426A-B04F-3BFB4460B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36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3911B-F3B3-4557-B8D0-F9B34F76C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B84056-4511-41DB-A4B9-6CF70C84C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E152E-1A38-41EE-937C-D006BF2AD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C1CA-9788-4666-8A8F-0C7D4ED40A06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E687B-E6C0-4C05-832C-9F4570E18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6E2AB-97CE-4D80-BB1A-0539E8FA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1CFA-47E2-426A-B04F-3BFB4460B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2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0B2A94-EF41-4952-A9CA-CF65DEA55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7C1898-2EB0-400A-A33C-0340FDBD8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16203-9288-467A-87F3-4EE66897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C1CA-9788-4666-8A8F-0C7D4ED40A06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4738E-8217-4145-B2E4-FDC550AF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7DF01-75C2-4261-B06B-608354B6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1CFA-47E2-426A-B04F-3BFB4460B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70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8B230-08B1-43D5-8DBD-94ED5F26F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635983-775E-4581-A75A-48E2E37FC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C5947-8A20-4A52-8FA4-CE496D57F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605-1677-493A-8E87-833EBB1DC7A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81611-0BF5-42BA-8AD1-BB07480E0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8A007-B4FB-4873-83CE-06078B4AC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8DB1-EE79-4DCE-882E-81E617F3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45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DC5FF-721A-43DD-B436-517D6313C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E24FD-DF40-4995-99E8-A6D8BE09C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53A58-5214-4EDC-899E-369781080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605-1677-493A-8E87-833EBB1DC7A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0ECE7-87BD-46E7-A804-FF76ABE96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11B17-F26B-42F3-8957-05D022E17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8DB1-EE79-4DCE-882E-81E617F3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62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26F89-7AB2-45A1-9040-4CC37CD27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5CBBE-A88F-435A-9F88-2779D3E68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84BA5-4414-4A64-A405-52784AD1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605-1677-493A-8E87-833EBB1DC7A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53159-150B-450D-AD30-E4510675C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64005-55E8-4E68-998A-2CDAC61C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8DB1-EE79-4DCE-882E-81E617F3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09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9B77D-2969-467C-BF79-BB331677C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173FB-FE88-41F0-9589-FED99BD95A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FC610B-F4BF-46B2-B4F8-11CA50226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7ABC8-5C11-4B1B-936E-2B29FA551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605-1677-493A-8E87-833EBB1DC7A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2F31B1-3741-4BE3-9504-5BABB6B5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F31B8-1F6F-44D2-AA30-4031BC042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8DB1-EE79-4DCE-882E-81E617F3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05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C49BD-4385-43B1-822C-05E3048A0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B492F-A1F9-4E5E-96B5-09DDD800D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1EE26-A354-41DA-B9D5-6B9345DCD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5B8D4-073F-4B5D-ACAD-D359C5A83B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E30AC3-9909-447E-AADB-5CB8BE828B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2A98F1-304D-42AD-94A8-37ED0748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605-1677-493A-8E87-833EBB1DC7A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8B3BD7-8816-4A0E-B61E-8FFDEFDC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4F5D7E-0CDB-4304-B0EF-AB57887CF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8DB1-EE79-4DCE-882E-81E617F3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72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223EB-7706-4948-A23A-08B4D8CC0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749FEC-E395-4C99-80A9-99A5FFF8F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605-1677-493A-8E87-833EBB1DC7A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084D1A-39F0-4903-9540-623E84D7D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53F873-C5DC-46A9-9DC0-92C0AD62B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8DB1-EE79-4DCE-882E-81E617F3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53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55C2B-86AD-4FA5-8508-B5B7EB43B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605-1677-493A-8E87-833EBB1DC7A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ADDCC1-CF0B-4956-BA3D-72D83EBE1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47EA1-AFF0-450E-86EE-56811F481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8DB1-EE79-4DCE-882E-81E617F3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46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30DB4-4671-41CF-8AC9-F5141C406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739C9-DCBA-44F4-A4AB-16A32C72E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A0D6D-C615-4944-B39A-40CB70040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DDA43-C35E-475D-9D68-F6CA45ED7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605-1677-493A-8E87-833EBB1DC7A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B7156-61BE-44CA-85B3-F06B3DAB4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E6655-DB2C-4AF4-B796-0A13EEE07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8DB1-EE79-4DCE-882E-81E617F3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6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CB78A-67C8-466B-A622-5CBE4E23F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1CDEE-EA7A-4F55-98D3-48D3EC36E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BCC58-481C-4DD3-A6C2-5173F474F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C1CA-9788-4666-8A8F-0C7D4ED40A06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EEDFA-9467-4E93-B064-69CDDC84A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81E79-19DE-41B0-8F0C-E7E782544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1CFA-47E2-426A-B04F-3BFB4460B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79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957DF-30E9-467E-90B8-09A7CCDB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62ECCE-720A-435B-964F-9510622C12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2810E-F43B-4E7E-B01C-3C3F7BFB7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F40A5E-2486-4A3D-965E-09431854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605-1677-493A-8E87-833EBB1DC7A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909B0-D07F-4E6D-982E-5D35F81A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78326-83A6-471C-AD30-F05C32C43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8DB1-EE79-4DCE-882E-81E617F3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69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29AEB-F8BD-431B-A3C6-17C978A43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413834-7E6E-4EBD-96CB-1ED48C4DB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3F14F-467D-4AA6-8B1D-FB2C196C7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605-1677-493A-8E87-833EBB1DC7A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FCBA8-C9AD-4DB5-A7AB-802075993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C2B95-A3B1-42B9-8270-BAD984E0B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8DB1-EE79-4DCE-882E-81E617F3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09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053821-2211-4429-8696-09AC767AC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8D453-4E83-41AE-877E-29653575D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CEDD7-EA06-4DDB-B066-48ABA5119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605-1677-493A-8E87-833EBB1DC7A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B7403-94A0-4AB6-911D-5D1846A20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46520-E3F1-4E9C-8654-FEF916F1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8DB1-EE79-4DCE-882E-81E617F3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23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58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58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76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31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1/3/2025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579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52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8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D0B46-157F-4E1E-BDEA-BA1829FAA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13CB4-E5A3-4727-9763-178E60E4B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75077-B659-4C8D-883F-583884779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C1CA-9788-4666-8A8F-0C7D4ED40A06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5DFC3-99B0-44BB-B744-B393E409B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8E17E-D7C7-44B7-8E0E-7E76CC49F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1CFA-47E2-426A-B04F-3BFB4460B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13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>
            <a:normAutofit/>
          </a:bodyPr>
          <a:lstStyle>
            <a:lvl1pPr>
              <a:defRPr sz="48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07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89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152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A54EF-2396-4ED8-9654-E460BA7B1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BF30D-18F1-4636-B6BB-8C20318E5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B945E-C075-4D04-A106-D2AEDED3C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F8889-6489-4E71-B415-A25EF6353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C1CA-9788-4666-8A8F-0C7D4ED40A06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0F6B4-3752-4EAC-8C9B-B13781375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9C2735-6CFA-4D6E-9A91-58F98582B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1CFA-47E2-426A-B04F-3BFB4460B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2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DA8B0-A326-4FD7-A1FD-1D58C1E82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8B6F9-934A-4E43-B720-13008811B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92366-404B-4298-9189-200543DAE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1B551E-91C6-4908-93CA-B825315006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A7648C-39E7-4C9D-B643-71B6FDB8C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39A499-2682-4B88-8208-638E597CC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C1CA-9788-4666-8A8F-0C7D4ED40A06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90596B-0E1E-431B-90A3-5B3EE5403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737990-6811-4DFC-9949-B5935CE0C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1CFA-47E2-426A-B04F-3BFB4460B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12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B438F-A5DC-4C93-A145-C5E41D095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2D8BE9-7449-4D51-9FD5-0857CEF8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C1CA-9788-4666-8A8F-0C7D4ED40A06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63FAF6-84DB-40A8-A161-026286B22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A0596F-A9E5-4DFE-ACAC-71414FE1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1CFA-47E2-426A-B04F-3BFB4460B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3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81CBE7-88B5-40D8-A103-4D2C64CF8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C1CA-9788-4666-8A8F-0C7D4ED40A06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9D7654-C8A5-49C8-9FD9-8A5DC670F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753C2-B79F-497E-A0D6-E0A73A012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1CFA-47E2-426A-B04F-3BFB4460B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9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183F6-B308-4FB8-9B01-516BE72D3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08527-54A1-4B8C-AA95-15FD5B12D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1CD848-918A-4EA0-9204-651A0C05F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EEEEB-FA1E-4509-83FC-B1E2F7EE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C1CA-9788-4666-8A8F-0C7D4ED40A06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66B7E-470A-452D-833B-DD92941C9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8D404-C607-4E64-86DE-07E175767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1CFA-47E2-426A-B04F-3BFB4460B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6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1F047-9562-4487-B5C2-519D4B15A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24713-CCA0-4A61-8AC1-E8CD455A7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D648A-F9EB-40F8-B56A-86260F314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DF916-E808-4724-A10C-843D670AB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C1CA-9788-4666-8A8F-0C7D4ED40A06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9F8D5-EE53-49F5-8DA4-CA1B48C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3C1D2-45AC-4B11-822F-F8C545B5E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1CFA-47E2-426A-B04F-3BFB4460B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7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BF8671-E1B8-4B21-9EC0-7AD3627E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F3F14-2DC5-4209-93EF-AE034E36D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A4458-10AE-4470-9835-D87F559BE3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5C1CA-9788-4666-8A8F-0C7D4ED40A06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1350E-33AE-4050-92FD-C89E12277B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3B39E-4AA9-4878-BC3F-ADB6BEB11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51CFA-47E2-426A-B04F-3BFB4460B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9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3405D7-090A-4BDD-8FE5-D32C5040E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3B342-C0FF-4720-BF55-7D364BD09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247D7-3BCC-4D5E-A02D-F5911105ED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6E605-1677-493A-8E87-833EBB1DC7A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A3F84-8250-4775-A474-F0E33D42DB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B16D2-88E2-48E4-9110-9D416841A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8DB1-EE79-4DCE-882E-81E617F3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7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2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4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4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3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ollev.com/affordablelearninggeorgia63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deena.anderson@usg.edu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ffordablelearninggeorgia.org/grants/grantee-information-center/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affordablelearninggeorgia.org/grants/grantee-information-center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jeff.gallant@usg.edu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nakita.afaha@usg.edu" TargetMode="External"/><Relationship Id="rId2" Type="http://schemas.openxmlformats.org/officeDocument/2006/relationships/hyperlink" Target="mailto:jeff.gallant@usg.edu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2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Rectangle 34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43" name="Rectangle 36">
            <a:extLst>
              <a:ext uri="{FF2B5EF4-FFF2-40B4-BE49-F238E27FC236}">
                <a16:creationId xmlns:a16="http://schemas.microsoft.com/office/drawing/2014/main" id="{BC512124-0D13-4ED9-80B7-52AE15B6B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27" name="Picture 6" descr="Colorful burst of lights">
            <a:extLst>
              <a:ext uri="{FF2B5EF4-FFF2-40B4-BE49-F238E27FC236}">
                <a16:creationId xmlns:a16="http://schemas.microsoft.com/office/drawing/2014/main" id="{B5EBEA29-618A-48D9-B801-92D35113A6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008" b="10722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526E8FE-A8BA-4DAB-B902-B8D7B597A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014" y="973725"/>
            <a:ext cx="9141619" cy="1154949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600" b="1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Welcome, New Grantees!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BCCCDB-6126-473F-8CEF-1DFC3D05A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14" y="3252105"/>
            <a:ext cx="8244011" cy="1015431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b="1">
                <a:solidFill>
                  <a:schemeClr val="tx1"/>
                </a:solidFill>
              </a:rPr>
              <a:t>What do you need to know to have a successful grant project?</a:t>
            </a:r>
          </a:p>
          <a:p>
            <a:pPr marL="0" indent="0">
              <a:buNone/>
            </a:pPr>
            <a:endParaRPr lang="en-US" sz="3200" i="1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65FBEE-A647-4ED6-5B5E-4B17D180573C}"/>
              </a:ext>
            </a:extLst>
          </p:cNvPr>
          <p:cNvSpPr txBox="1"/>
          <p:nvPr/>
        </p:nvSpPr>
        <p:spPr>
          <a:xfrm>
            <a:off x="8464749" y="6196867"/>
            <a:ext cx="37272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/>
              <a:t>Microsoft Teams Help Center: </a:t>
            </a:r>
          </a:p>
          <a:p>
            <a:pPr marL="0" indent="0">
              <a:buNone/>
            </a:pPr>
            <a:r>
              <a:rPr lang="en-US" sz="1400"/>
              <a:t>https://support.microsoft.com/en-us/teams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887C14-8CF2-1051-E557-086E1CA432CD}"/>
              </a:ext>
            </a:extLst>
          </p:cNvPr>
          <p:cNvSpPr txBox="1"/>
          <p:nvPr/>
        </p:nvSpPr>
        <p:spPr>
          <a:xfrm>
            <a:off x="1100014" y="4440274"/>
            <a:ext cx="8244011" cy="73866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i="1" dirty="0">
                <a:latin typeface="Aptos" panose="020B0004020202020204" pitchFamily="34" charset="0"/>
              </a:rPr>
              <a:t>Enter your Answer and Vote with this link posted in the chat: </a:t>
            </a:r>
          </a:p>
          <a:p>
            <a:r>
              <a:rPr lang="en-US" sz="2400" b="1" dirty="0">
                <a:solidFill>
                  <a:schemeClr val="tx1"/>
                </a:solidFill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https://pollev.com/affordablelearninggeorgia635</a:t>
            </a:r>
            <a:r>
              <a:rPr lang="en-US" sz="2400" b="1" i="1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254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80F2A-E1D1-C139-A806-D815FD826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12"/>
            <a:ext cx="10515600" cy="1325563"/>
          </a:xfrm>
        </p:spPr>
        <p:txBody>
          <a:bodyPr/>
          <a:lstStyle/>
          <a:p>
            <a:pPr algn="ctr"/>
            <a:r>
              <a:rPr lang="en-US" b="1"/>
              <a:t>Open Educational Resources</a:t>
            </a:r>
            <a:r>
              <a:rPr lang="en-US"/>
              <a:t> (OER)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90CBB58-2C58-3153-6409-8EB0B9EA031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3250" y="1412875"/>
          <a:ext cx="10750550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Graphic 4" descr="An open book">
            <a:extLst>
              <a:ext uri="{FF2B5EF4-FFF2-40B4-BE49-F238E27FC236}">
                <a16:creationId xmlns:a16="http://schemas.microsoft.com/office/drawing/2014/main" id="{92A001C9-73B1-A420-3B10-D5A37EEBB1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22241" y="1708118"/>
            <a:ext cx="1720882" cy="1720882"/>
          </a:xfrm>
          <a:prstGeom prst="rect">
            <a:avLst/>
          </a:prstGeom>
        </p:spPr>
      </p:pic>
      <p:pic>
        <p:nvPicPr>
          <p:cNvPr id="9" name="Graphic 8" descr="Cheers outline">
            <a:extLst>
              <a:ext uri="{FF2B5EF4-FFF2-40B4-BE49-F238E27FC236}">
                <a16:creationId xmlns:a16="http://schemas.microsoft.com/office/drawing/2014/main" id="{E054C1A3-4D95-83EE-0563-98B41D067C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06734" y="4396253"/>
            <a:ext cx="2097741" cy="20977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phic 10" descr="Teacher with solid fill">
            <a:extLst>
              <a:ext uri="{FF2B5EF4-FFF2-40B4-BE49-F238E27FC236}">
                <a16:creationId xmlns:a16="http://schemas.microsoft.com/office/drawing/2014/main" id="{6C9A68C1-08FD-635F-4A8C-320BEE0F1A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456705" y="1821856"/>
            <a:ext cx="1453362" cy="145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21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BA88B-344E-DC70-AD8A-797E994B2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Creative Commons Licenses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FF6F185-EBB0-5E06-DFE4-DEBF6876334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1337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80F2A-E1D1-C139-A806-D815FD826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b="1"/>
              <a:t>Open Educational Resources</a:t>
            </a:r>
            <a:r>
              <a:rPr lang="en-US" sz="4000"/>
              <a:t> Lifecycle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04BBE7DD-790C-D231-BC46-6A9A778798DF}"/>
              </a:ext>
            </a:extLst>
          </p:cNvPr>
          <p:cNvGraphicFramePr>
            <a:graphicFrameLocks/>
          </p:cNvGraphicFramePr>
          <p:nvPr/>
        </p:nvGraphicFramePr>
        <p:xfrm>
          <a:off x="61964" y="1883024"/>
          <a:ext cx="11712703" cy="4826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60B28618-A028-6B78-7F16-3CDDF9AEFD31}"/>
              </a:ext>
            </a:extLst>
          </p:cNvPr>
          <p:cNvSpPr/>
          <p:nvPr/>
        </p:nvSpPr>
        <p:spPr>
          <a:xfrm flipH="1">
            <a:off x="2423737" y="2587254"/>
            <a:ext cx="7344516" cy="689510"/>
          </a:xfrm>
          <a:prstGeom prst="curvedDownArrow">
            <a:avLst>
              <a:gd name="adj1" fmla="val 0"/>
              <a:gd name="adj2" fmla="val 50000"/>
              <a:gd name="adj3" fmla="val 23029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617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4FB2F3E-259B-4650-B258-F09745BAA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84C5BAC-71DF-48C0-AB51-699516D3B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  <a:noFill/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6742FA10-28D2-4023-A08B-427E93706E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BC497CE0-1368-4C66-923F-CA97C35ED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F96D638D-D7BB-43E9-BC7A-6FBBDB507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8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207DB018-8F92-42DF-A1CA-065C774E6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BB2A6006-A798-4927-B799-42A45D5B1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3F6DB3F4-548A-4D02-A6CC-D5275E6C85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4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2D9F4A59-DDA2-427E-802B-9056AD99C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BF086A79-DD15-4D5E-A197-9ADE0ACFD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CCB86A9C-D602-4645-AF2E-7BADDF1E9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21C6649F-C4FA-423E-A09A-1B286FAE2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F00891A4-E0CB-4F23-AD2A-4A2108753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0688C71A-541C-4CD1-9821-92958FFC0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B5F5BDE4-42C0-4408-B6A9-B35D037F1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B215F5C9-B825-47D1-8E5B-AE5BE61A4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8FDD346A-E62F-4D05-B776-13CE8F35F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C1037E36-F1A3-4462-A9C6-C94A78146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10D539D8-C2C4-45F9-9778-440E86248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8B003199-95C6-4E08-9D5D-E53DAF421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6A2507B4-2AA4-44A1-93B1-D65EC73AF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72E0B3A-11B7-4BF2-BFB9-B41D9973F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436" y="2969986"/>
            <a:ext cx="10103739" cy="3118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 kern="120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Affordable Materials Grants:</a:t>
            </a:r>
            <a:br>
              <a:rPr lang="en-US" sz="6800" kern="120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</a:br>
            <a:r>
              <a:rPr lang="en-US" sz="680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  <a:t>SLA and Invoices</a:t>
            </a:r>
            <a:endParaRPr lang="en-US" sz="6800" kern="1200">
              <a:ln w="22225">
                <a:solidFill>
                  <a:srgbClr val="E7E6E6"/>
                </a:solidFill>
                <a:miter lim="800000"/>
              </a:ln>
              <a:solidFill>
                <a:srgbClr val="FFFFFF"/>
              </a:solidFill>
              <a:latin typeface="+mj-lt"/>
              <a:cs typeface="Calibri Light"/>
            </a:endParaRPr>
          </a:p>
        </p:txBody>
      </p: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83CB2632-0822-4E49-A707-FA1B8A4D0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435823" y="3320139"/>
            <a:ext cx="300774" cy="25928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49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48EF0-9B89-24B1-4A90-AD4A057FC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FE02C-572F-6EC9-D93B-5E5097FC3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About Your Service Level Agreement (SLA)</a:t>
            </a:r>
            <a:endParaRPr lang="en-US" kern="120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6043C-80DF-8C32-21A5-6B05A42D9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5969" y="1020094"/>
            <a:ext cx="7315200" cy="4808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>
                <a:solidFill>
                  <a:schemeClr val="tx1"/>
                </a:solidFill>
              </a:rPr>
              <a:t>If this hasn’t already happened: </a:t>
            </a:r>
          </a:p>
          <a:p>
            <a:pPr marL="0" indent="0">
              <a:buNone/>
            </a:pPr>
            <a:r>
              <a:rPr lang="en-US" sz="2800">
                <a:solidFill>
                  <a:schemeClr val="tx1"/>
                </a:solidFill>
              </a:rPr>
              <a:t>The Project Lead needs to work with your institution’s Business or Grants Office to get it signed. (This is why we do the acknowledgment form!)</a:t>
            </a:r>
            <a:endParaRPr lang="en-US" sz="280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>
                <a:solidFill>
                  <a:schemeClr val="tx1"/>
                </a:solidFill>
              </a:rPr>
              <a:t>On paper, the project hasn’t </a:t>
            </a:r>
            <a:r>
              <a:rPr lang="en-US" sz="2800" i="1">
                <a:solidFill>
                  <a:schemeClr val="tx1"/>
                </a:solidFill>
              </a:rPr>
              <a:t>started</a:t>
            </a:r>
            <a:r>
              <a:rPr lang="en-US" sz="2800">
                <a:solidFill>
                  <a:schemeClr val="tx1"/>
                </a:solidFill>
              </a:rPr>
              <a:t> until the SLA is signed. The institution and USG have to agree before a project starts.</a:t>
            </a:r>
          </a:p>
          <a:p>
            <a:pPr marL="0" indent="0">
              <a:buNone/>
            </a:pPr>
            <a:r>
              <a:rPr lang="en-US" sz="2800">
                <a:solidFill>
                  <a:schemeClr val="tx1"/>
                </a:solidFill>
              </a:rPr>
              <a:t>The USG cannot accept invoices for the project until the SLA is signed by the institution </a:t>
            </a:r>
            <a:r>
              <a:rPr lang="en-US" sz="2800" b="1">
                <a:solidFill>
                  <a:schemeClr val="tx1"/>
                </a:solidFill>
              </a:rPr>
              <a:t>and</a:t>
            </a:r>
            <a:r>
              <a:rPr lang="en-US" sz="2800">
                <a:solidFill>
                  <a:schemeClr val="tx1"/>
                </a:solidFill>
              </a:rPr>
              <a:t> the USG. </a:t>
            </a:r>
          </a:p>
        </p:txBody>
      </p:sp>
    </p:spTree>
    <p:extLst>
      <p:ext uri="{BB962C8B-B14F-4D97-AF65-F5344CB8AC3E}">
        <p14:creationId xmlns:p14="http://schemas.microsoft.com/office/powerpoint/2010/main" val="3763010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92D654-CA54-4623-8A30-6C9DA9E5B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What’s an invoice?</a:t>
            </a:r>
            <a:endParaRPr lang="en-US" kern="120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66F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66F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19DC0-9638-49BE-8C08-00638A62ED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5328" y="909351"/>
            <a:ext cx="5444432" cy="51516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A one-page document, usually a PDF, sent directly from the institution’s grants or business office, asking the USG to pay a particular amount (usually 50% of the award) for services in the SLA. </a:t>
            </a:r>
          </a:p>
          <a:p>
            <a:r>
              <a:rPr lang="en-US" sz="3200">
                <a:solidFill>
                  <a:srgbClr val="FFFFFF"/>
                </a:solidFill>
              </a:rPr>
              <a:t>It is </a:t>
            </a:r>
            <a:r>
              <a:rPr lang="en-US" sz="3200" i="1">
                <a:solidFill>
                  <a:srgbClr val="FFFFFF"/>
                </a:solidFill>
              </a:rPr>
              <a:t>not</a:t>
            </a:r>
            <a:r>
              <a:rPr lang="en-US" sz="3200">
                <a:solidFill>
                  <a:srgbClr val="FFFFFF"/>
                </a:solidFill>
              </a:rPr>
              <a:t> an expense report (which is a multi-page document with line-by-line expenses). </a:t>
            </a:r>
            <a:endParaRPr lang="en-US" sz="2800">
              <a:solidFill>
                <a:srgbClr val="FFFFFF"/>
              </a:solidFill>
            </a:endParaRPr>
          </a:p>
        </p:txBody>
      </p:sp>
      <p:grpSp>
        <p:nvGrpSpPr>
          <p:cNvPr id="5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66F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66F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66F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66F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66F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8486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92D654-CA54-4623-8A30-6C9DA9E5B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Who invoices?</a:t>
            </a:r>
            <a:endParaRPr lang="en-US" kern="120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66F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66F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19DC0-9638-49BE-8C08-00638A62ED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4867" y="557104"/>
            <a:ext cx="5688909" cy="589061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>
                <a:solidFill>
                  <a:srgbClr val="FFFFFF"/>
                </a:solidFill>
              </a:rPr>
              <a:t>Not you or me! </a:t>
            </a:r>
          </a:p>
          <a:p>
            <a:r>
              <a:rPr lang="en-US" sz="3200">
                <a:solidFill>
                  <a:srgbClr val="FFFFFF"/>
                </a:solidFill>
              </a:rPr>
              <a:t>Your institution invoices us. These invoices should reference your grant number and have a unique invoice number and date.</a:t>
            </a:r>
          </a:p>
          <a:p>
            <a:r>
              <a:rPr lang="en-US" sz="3200">
                <a:solidFill>
                  <a:srgbClr val="FFFFFF"/>
                </a:solidFill>
              </a:rPr>
              <a:t> If your institution has a </a:t>
            </a:r>
            <a:r>
              <a:rPr lang="en-US" sz="3200" b="1">
                <a:solidFill>
                  <a:srgbClr val="FFFFFF"/>
                </a:solidFill>
              </a:rPr>
              <a:t>foundation</a:t>
            </a:r>
            <a:r>
              <a:rPr lang="en-US" sz="3200">
                <a:solidFill>
                  <a:srgbClr val="FFFFFF"/>
                </a:solidFill>
              </a:rPr>
              <a:t>, this is not who we have the agreement with. Invoices need to be from the institution. </a:t>
            </a:r>
          </a:p>
          <a:p>
            <a:pPr lvl="1"/>
            <a:r>
              <a:rPr lang="en-US" sz="2800">
                <a:solidFill>
                  <a:srgbClr val="FFFFFF"/>
                </a:solidFill>
              </a:rPr>
              <a:t>(e.g. from Georgia Tech, not the Georgia Tech Research Foundation)</a:t>
            </a:r>
          </a:p>
        </p:txBody>
      </p:sp>
      <p:grpSp>
        <p:nvGrpSpPr>
          <p:cNvPr id="5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66F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66F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66F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66F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66F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5981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raphic 212">
            <a:extLst>
              <a:ext uri="{FF2B5EF4-FFF2-40B4-BE49-F238E27FC236}">
                <a16:creationId xmlns:a16="http://schemas.microsoft.com/office/drawing/2014/main" id="{55C61911-45B2-48BF-AC7A-1EB579B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" name="Graphic 212">
            <a:extLst>
              <a:ext uri="{FF2B5EF4-FFF2-40B4-BE49-F238E27FC236}">
                <a16:creationId xmlns:a16="http://schemas.microsoft.com/office/drawing/2014/main" id="{2DE4D4CE-6DAE-4A05-BE5B-6BCE3F4EC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CA0DEF-735D-447F-88FC-CA5C2E58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7" y="1264801"/>
            <a:ext cx="4114571" cy="4296387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Step 3: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Initial and Final Invoices</a:t>
            </a:r>
            <a:endParaRPr lang="en-US">
              <a:solidFill>
                <a:srgbClr val="FFFFFF"/>
              </a:solidFill>
              <a:cs typeface="Calibri Light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8CB1D39-68D4-4372-BF3B-2A33A7495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10C23D31-5B0A-4956-A59F-A24F57D2A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4C6FC6E-4AAF-4628-B7E5-85DF9D32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C0C15-16B1-4C7B-918E-BE922E9A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8899" y="377893"/>
            <a:ext cx="5874201" cy="643131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When the SLA is fully-executed, have the </a:t>
            </a:r>
            <a:r>
              <a:rPr lang="en-US" b="1">
                <a:solidFill>
                  <a:srgbClr val="FFFFFF"/>
                </a:solidFill>
              </a:rPr>
              <a:t>initial invoice </a:t>
            </a:r>
            <a:r>
              <a:rPr lang="en-US">
                <a:solidFill>
                  <a:srgbClr val="FFFFFF"/>
                </a:solidFill>
              </a:rPr>
              <a:t>for half the award amount sent to Jeff and Deena (</a:t>
            </a:r>
            <a:r>
              <a:rPr lang="en-US">
                <a:solidFill>
                  <a:srgbClr val="FFFFFF"/>
                </a:solidFill>
                <a:hlinkClick r:id="rId2"/>
              </a:rPr>
              <a:t>deena.anderson@usg.edu</a:t>
            </a:r>
            <a:r>
              <a:rPr lang="en-US">
                <a:solidFill>
                  <a:srgbClr val="FFFFFF"/>
                </a:solidFill>
              </a:rPr>
              <a:t>). </a:t>
            </a:r>
            <a:endParaRPr lang="en-US">
              <a:solidFill>
                <a:srgbClr val="FFFFFF"/>
              </a:solidFill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>
                <a:solidFill>
                  <a:srgbClr val="FFFFFF"/>
                </a:solidFill>
              </a:rPr>
              <a:t>ALG sends the invoice and a signed payment request to Accounts Payable. Their processing usually takes 1-2 weeks.  </a:t>
            </a:r>
            <a:endParaRPr lang="en-US">
              <a:solidFill>
                <a:srgbClr val="FFFFFF"/>
              </a:solidFill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>
                <a:solidFill>
                  <a:srgbClr val="FFFFFF"/>
                </a:solidFill>
              </a:rPr>
              <a:t>Accounts Payable sends first payment to institution through ACH.</a:t>
            </a:r>
            <a:endParaRPr lang="en-US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At the end of the grant project, institution sends the </a:t>
            </a:r>
            <a:r>
              <a:rPr lang="en-US" b="1">
                <a:solidFill>
                  <a:srgbClr val="FFFFFF"/>
                </a:solidFill>
              </a:rPr>
              <a:t>final invoice </a:t>
            </a:r>
            <a:r>
              <a:rPr lang="en-US">
                <a:solidFill>
                  <a:srgbClr val="FFFFFF"/>
                </a:solidFill>
              </a:rPr>
              <a:t>once final report is sent. Final Payment Request leads to the final payment to institution through ACH. </a:t>
            </a:r>
            <a:endParaRPr lang="en-US">
              <a:solidFill>
                <a:srgbClr val="FFFFFF"/>
              </a:solidFill>
              <a:cs typeface="Calibri"/>
            </a:endParaRPr>
          </a:p>
        </p:txBody>
      </p:sp>
      <p:grpSp>
        <p:nvGrpSpPr>
          <p:cNvPr id="31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4903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2FB03B-0307-2ED6-D6D9-D9D7641AD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-2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E5E9FD-8495-B6E0-9762-1E2F4E402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Quiz Break</a:t>
            </a:r>
          </a:p>
        </p:txBody>
      </p:sp>
    </p:spTree>
    <p:extLst>
      <p:ext uri="{BB962C8B-B14F-4D97-AF65-F5344CB8AC3E}">
        <p14:creationId xmlns:p14="http://schemas.microsoft.com/office/powerpoint/2010/main" val="3723535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A73AAB-976E-174B-F8C2-7366763AD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CF18448F-6AB1-B787-DF69-6A7EE1CE6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B17E10B-36A7-40B5-F959-32BA1AF10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  <a:noFill/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65F74D43-C2FB-E0F9-D91F-6347B3D23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B5511790-5932-7A81-297F-9E9A4894B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55660DB6-4A82-0355-6FCF-A558BCFD1D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8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D6B50D85-E5F1-221A-435F-5916A9760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CEB1BCAA-8EE1-38AB-60E8-04C8F4481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868AC275-1D28-3A8C-9876-1D73428DD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4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437C8AF4-C39F-8697-9C75-277F78382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84EE6F77-F68B-3733-9D2A-580727DB6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CBF58734-1FB6-A754-463B-4D5B09E14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D6B93EF8-8334-2961-2021-FDB54D647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C12D98A7-9265-8C52-F8CB-55A52BA2F7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7638E6EB-60CE-950E-BCFB-DFB4595C9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71A8946C-2263-9F9E-0AE3-1282F17B2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C5BF54B7-6AC1-7629-2B3A-72EBF9A79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FC4BC9D1-205C-F28A-07D0-64A4B2C3E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6058672A-F93C-CD95-BF78-7029B4CF10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CF2E0B5A-4A2B-01E7-09DB-E470C1CBF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489CD4D0-D10F-72B5-D513-F5D822B807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846BEB0E-0FC0-55AC-71E5-1C7A3331B9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445726E-4E7B-42DA-7071-C12426C93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436" y="2969986"/>
            <a:ext cx="10103739" cy="3118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 kern="120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Affordable Materials Grants:</a:t>
            </a:r>
            <a:br>
              <a:rPr lang="en-US" sz="6800" kern="120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</a:br>
            <a:r>
              <a:rPr lang="en-US" sz="680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  <a:t>Reporting</a:t>
            </a:r>
            <a:endParaRPr lang="en-US" sz="6800" kern="1200">
              <a:ln w="22225">
                <a:solidFill>
                  <a:srgbClr val="E7E6E6"/>
                </a:solidFill>
                <a:miter lim="800000"/>
              </a:ln>
              <a:solidFill>
                <a:srgbClr val="FFFFFF"/>
              </a:solidFill>
              <a:latin typeface="+mj-lt"/>
              <a:cs typeface="Calibri Light"/>
            </a:endParaRPr>
          </a:p>
        </p:txBody>
      </p: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47CA4CB8-790B-E04B-43CA-CD8668D28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435823" y="3320139"/>
            <a:ext cx="300774" cy="25928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595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ideo 4">
            <a:extLst>
              <a:ext uri="{FF2B5EF4-FFF2-40B4-BE49-F238E27FC236}">
                <a16:creationId xmlns:a16="http://schemas.microsoft.com/office/drawing/2014/main" id="{501C245C-D8A3-4A8B-A4BC-703745CDE4B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-3048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D3D14D-C625-46A6-AF49-A179B7666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825" y="1217281"/>
            <a:ext cx="6134793" cy="1575065"/>
          </a:xfrm>
          <a:solidFill>
            <a:srgbClr val="969696">
              <a:alpha val="2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Kickoff Meeting for</a:t>
            </a:r>
            <a:br>
              <a:rPr lang="en-US" sz="5200">
                <a:solidFill>
                  <a:srgbClr val="FFFFFF"/>
                </a:solidFill>
              </a:rPr>
            </a:br>
            <a:r>
              <a:rPr lang="en-US" sz="5200">
                <a:solidFill>
                  <a:srgbClr val="FFFFFF"/>
                </a:solidFill>
              </a:rPr>
              <a:t>Round 26 Grantees</a:t>
            </a:r>
            <a:endParaRPr lang="en-US" sz="520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ED785-1FDD-429A-B993-578373A8B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4618" y="3403057"/>
            <a:ext cx="3636078" cy="1355980"/>
          </a:xfrm>
          <a:solidFill>
            <a:srgbClr val="969696">
              <a:alpha val="2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en-US" sz="1800">
              <a:solidFill>
                <a:srgbClr val="FFFFFF"/>
              </a:solidFill>
            </a:endParaRPr>
          </a:p>
          <a:p>
            <a:r>
              <a:rPr lang="en-US" sz="1800">
                <a:solidFill>
                  <a:srgbClr val="FFFFFF"/>
                </a:solidFill>
              </a:rPr>
              <a:t>Jeff Gallant, Program Director, Affordable Learning Georgia</a:t>
            </a:r>
          </a:p>
          <a:p>
            <a:r>
              <a:rPr lang="en-US" sz="1800">
                <a:solidFill>
                  <a:srgbClr val="FFFFFF"/>
                </a:solidFill>
                <a:cs typeface="Calibri"/>
              </a:rPr>
              <a:t>Nakita Afaha, Program Manager, Affordable Learning Georgia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5B5532-D060-424D-A1BA-85B1A1318E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84" y="240387"/>
            <a:ext cx="3544831" cy="83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4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BD111-D197-421E-9412-7CB062900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FF"/>
                </a:solidFill>
              </a:rPr>
              <a:t>Semester Status Report (Transformation Grants Only)</a:t>
            </a:r>
            <a:endParaRPr lang="en-US">
              <a:solidFill>
                <a:srgbClr val="FFFFFF"/>
              </a:solidFill>
              <a:cs typeface="Calibri Ligh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0724ED7-2899-488B-9945-54AB4FB43A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78" r="13567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09CF4E4D-F885-4CE3-9EE9-90D000FDDA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203652"/>
              </p:ext>
            </p:extLst>
          </p:nvPr>
        </p:nvGraphicFramePr>
        <p:xfrm>
          <a:off x="188952" y="1590674"/>
          <a:ext cx="7287031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4734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2C65D7-2903-45BC-B779-C5758D007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b="1" kern="1200">
                <a:solidFill>
                  <a:srgbClr val="3F3F3F"/>
                </a:solidFill>
                <a:latin typeface="+mj-lt"/>
                <a:ea typeface="+mj-ea"/>
                <a:cs typeface="+mj-cs"/>
              </a:rPr>
              <a:t>Semester Status Report Questions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97EDBB36-42E7-44A8-A0AC-B46CE60E8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732" y="2888250"/>
            <a:ext cx="5393268" cy="3714584"/>
          </a:xfrm>
        </p:spPr>
        <p:txBody>
          <a:bodyPr anchor="t">
            <a:normAutofit lnSpcReduction="10000"/>
          </a:bodyPr>
          <a:lstStyle/>
          <a:p>
            <a:r>
              <a:rPr lang="en-US" sz="2400">
                <a:solidFill>
                  <a:srgbClr val="FFFFFF"/>
                </a:solidFill>
              </a:rPr>
              <a:t>Submitter Info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r>
              <a:rPr lang="en-US" sz="2400">
                <a:solidFill>
                  <a:srgbClr val="FFFFFF"/>
                </a:solidFill>
              </a:rPr>
              <a:t>Proposal Info (Round, 3-digit number)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r>
              <a:rPr lang="en-US" sz="2400">
                <a:solidFill>
                  <a:srgbClr val="FFFFFF"/>
                </a:solidFill>
              </a:rPr>
              <a:t>Team Members </a:t>
            </a:r>
          </a:p>
          <a:p>
            <a:r>
              <a:rPr lang="en-US" sz="2400">
                <a:solidFill>
                  <a:srgbClr val="FFFFFF"/>
                </a:solidFill>
              </a:rPr>
              <a:t>This semester and Final Semester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r>
              <a:rPr lang="en-US" sz="2400">
                <a:solidFill>
                  <a:srgbClr val="FFFFFF"/>
                </a:solidFill>
              </a:rPr>
              <a:t>Overall on track? 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r>
              <a:rPr lang="en-US" sz="2400">
                <a:solidFill>
                  <a:srgbClr val="FFFFFF"/>
                </a:solidFill>
              </a:rPr>
              <a:t>Which phase of implementation?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r>
              <a:rPr lang="en-US" sz="2400">
                <a:solidFill>
                  <a:srgbClr val="FFFFFF"/>
                </a:solidFill>
              </a:rPr>
              <a:t>List of Materials</a:t>
            </a:r>
            <a:endParaRPr lang="en-US" sz="2400">
              <a:solidFill>
                <a:srgbClr val="FFFFFF"/>
              </a:solidFill>
              <a:cs typeface="Calibri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2A851AD3-3DDB-4D7D-8A6F-08965A8D4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0" y="2888250"/>
            <a:ext cx="5393269" cy="2974432"/>
          </a:xfrm>
        </p:spPr>
        <p:txBody>
          <a:bodyPr anchor="t">
            <a:normAutofit lnSpcReduction="10000"/>
          </a:bodyPr>
          <a:lstStyle/>
          <a:p>
            <a:r>
              <a:rPr lang="en-US" sz="2400">
                <a:solidFill>
                  <a:srgbClr val="FFFFFF"/>
                </a:solidFill>
              </a:rPr>
              <a:t>Status of Materials Review / Adaptation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r>
              <a:rPr lang="en-US" sz="2400">
                <a:solidFill>
                  <a:srgbClr val="FFFFFF"/>
                </a:solidFill>
              </a:rPr>
              <a:t>Status of New Materials / Hosting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r>
              <a:rPr lang="en-US" sz="2400">
                <a:solidFill>
                  <a:srgbClr val="FFFFFF"/>
                </a:solidFill>
              </a:rPr>
              <a:t>Status of Course Redesign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r>
              <a:rPr lang="en-US" sz="2400">
                <a:solidFill>
                  <a:srgbClr val="FFFFFF"/>
                </a:solidFill>
              </a:rPr>
              <a:t>Any other work (catch-all)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r>
              <a:rPr lang="en-US" sz="2400">
                <a:solidFill>
                  <a:srgbClr val="FFFFFF"/>
                </a:solidFill>
              </a:rPr>
              <a:t>Personnel changes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r>
              <a:rPr lang="en-US" sz="2400">
                <a:solidFill>
                  <a:srgbClr val="FFFFFF"/>
                </a:solidFill>
              </a:rPr>
              <a:t>Impact Estimate Changes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r>
              <a:rPr lang="en-US" sz="2400">
                <a:solidFill>
                  <a:srgbClr val="FFFFFF"/>
                </a:solidFill>
              </a:rPr>
              <a:t>Any Other Questions</a:t>
            </a:r>
            <a:endParaRPr lang="en-US" sz="24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2868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9C68A-8FB4-4679-B606-5A177F1D1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Final Report</a:t>
            </a:r>
            <a:endParaRPr lang="en-US">
              <a:solidFill>
                <a:srgbClr val="FFFFFF"/>
              </a:solidFill>
              <a:cs typeface="Calibri Ligh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15C128-8E68-44BD-BF94-FBA9CA4B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304" y="2395983"/>
            <a:ext cx="0" cy="2228850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43E8CD51-EEAB-4EA8-8853-2D34ABC142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6221339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3246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6998EA-3EAC-4675-91B4-463D7C51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Submitting Your Final Report</a:t>
            </a:r>
            <a:endParaRPr lang="en-US">
              <a:solidFill>
                <a:srgbClr val="FFFFFF"/>
              </a:solidFill>
              <a:cs typeface="Calibri Light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EE685-A42C-41CC-B76C-322570851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457200"/>
            <a:ext cx="6377769" cy="589597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rgbClr val="FFFFFF"/>
                </a:solidFill>
              </a:rPr>
              <a:t>Check the </a:t>
            </a:r>
            <a:r>
              <a:rPr lang="en-US" sz="240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Grantee Information Center</a:t>
            </a:r>
            <a:r>
              <a:rPr lang="en-US" sz="2400">
                <a:solidFill>
                  <a:srgbClr val="FFFFFF"/>
                </a:solidFill>
              </a:rPr>
              <a:t> for the link.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r>
              <a:rPr lang="en-US" sz="2400">
                <a:solidFill>
                  <a:srgbClr val="FFFFFF"/>
                </a:solidFill>
              </a:rPr>
              <a:t>For Transformation, Five items: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r>
              <a:rPr lang="en-US" sz="2400">
                <a:solidFill>
                  <a:srgbClr val="FFFFFF"/>
                </a:solidFill>
              </a:rPr>
              <a:t>Word document (Transformation Final Report) </a:t>
            </a:r>
          </a:p>
          <a:p>
            <a:r>
              <a:rPr lang="en-US" sz="2400">
                <a:solidFill>
                  <a:srgbClr val="FFFFFF"/>
                </a:solidFill>
              </a:rPr>
              <a:t>All data (can use a .zip folder if more than one file)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r>
              <a:rPr lang="en-US" sz="2400">
                <a:solidFill>
                  <a:srgbClr val="FFFFFF"/>
                </a:solidFill>
              </a:rPr>
              <a:t>Syllabi (same here, .zip works well)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r>
              <a:rPr lang="en-US" sz="2400">
                <a:solidFill>
                  <a:srgbClr val="FFFFFF"/>
                </a:solidFill>
              </a:rPr>
              <a:t>Photo of team or class (optional)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r>
              <a:rPr lang="en-US" sz="2400">
                <a:solidFill>
                  <a:srgbClr val="FFFFFF"/>
                </a:solidFill>
              </a:rPr>
              <a:t>2</a:t>
            </a:r>
            <a:r>
              <a:rPr lang="en-US" sz="2400" baseline="30000">
                <a:solidFill>
                  <a:srgbClr val="FFFFFF"/>
                </a:solidFill>
              </a:rPr>
              <a:t>nd</a:t>
            </a:r>
            <a:r>
              <a:rPr lang="en-US" sz="2400">
                <a:solidFill>
                  <a:srgbClr val="FFFFFF"/>
                </a:solidFill>
              </a:rPr>
              <a:t> invoice (if possible, optional) 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r>
              <a:rPr lang="en-US" sz="2400">
                <a:solidFill>
                  <a:srgbClr val="FFFFFF"/>
                </a:solidFill>
              </a:rPr>
              <a:t>For Continuous Improvement, at least one item: 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r>
              <a:rPr lang="en-US" sz="2400">
                <a:solidFill>
                  <a:srgbClr val="FFFFFF"/>
                </a:solidFill>
              </a:rPr>
              <a:t>Word document (CI Final Report)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r>
              <a:rPr lang="en-US" sz="2400">
                <a:solidFill>
                  <a:srgbClr val="FFFFFF"/>
                </a:solidFill>
              </a:rPr>
              <a:t>If materials are linked in the Word document, that’s all. If not, link them here. </a:t>
            </a:r>
            <a:endParaRPr lang="en-US" sz="24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6850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6998EA-3EAC-4675-91B4-463D7C51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Final Report: Sending Materials</a:t>
            </a:r>
            <a:endParaRPr lang="en-US">
              <a:solidFill>
                <a:srgbClr val="FFFFFF"/>
              </a:solidFill>
              <a:cs typeface="Calibri Light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EE685-A42C-41CC-B76C-322570851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262890"/>
            <a:ext cx="6377769" cy="6115050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If all your materials have a small combined file size, you can send them directly through the Final Report. Just combine the files into one .zip and send them over. 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r>
              <a:rPr lang="en-US" sz="2400">
                <a:solidFill>
                  <a:srgbClr val="FFFFFF"/>
                </a:solidFill>
              </a:rPr>
              <a:t>If that doesn’t work: 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pPr lvl="1"/>
            <a:r>
              <a:rPr lang="en-US">
                <a:solidFill>
                  <a:srgbClr val="FFFFFF"/>
                </a:solidFill>
              </a:rPr>
              <a:t>Send them in a Google Folder or Dropbox Folder</a:t>
            </a:r>
            <a:endParaRPr lang="en-US">
              <a:solidFill>
                <a:srgbClr val="FFFFFF"/>
              </a:solidFill>
              <a:cs typeface="Calibri"/>
            </a:endParaRPr>
          </a:p>
          <a:p>
            <a:pPr lvl="1"/>
            <a:r>
              <a:rPr lang="en-US">
                <a:solidFill>
                  <a:srgbClr val="FFFFFF"/>
                </a:solidFill>
              </a:rPr>
              <a:t>Host them on your campus webpage and link us to them in the Final Report</a:t>
            </a:r>
            <a:endParaRPr lang="en-US">
              <a:solidFill>
                <a:srgbClr val="FFFFFF"/>
              </a:solidFill>
              <a:cs typeface="Calibri"/>
            </a:endParaRPr>
          </a:p>
          <a:p>
            <a:pPr lvl="1"/>
            <a:r>
              <a:rPr lang="en-US">
                <a:solidFill>
                  <a:srgbClr val="FFFFFF"/>
                </a:solidFill>
              </a:rPr>
              <a:t>Attach them in an email (file size limits apply here)</a:t>
            </a:r>
            <a:endParaRPr lang="en-US">
              <a:solidFill>
                <a:srgbClr val="FFFFFF"/>
              </a:solidFill>
              <a:cs typeface="Calibri"/>
            </a:endParaRPr>
          </a:p>
          <a:p>
            <a:r>
              <a:rPr lang="en-US" sz="2400">
                <a:solidFill>
                  <a:srgbClr val="FFFFFF"/>
                </a:solidFill>
              </a:rPr>
              <a:t>The method doesn’t matter so much. We’ll host them after that. </a:t>
            </a:r>
            <a:endParaRPr lang="en-US" sz="24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5211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98104"/>
            <a:ext cx="4288094" cy="428809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Daily Calendar">
            <a:extLst>
              <a:ext uri="{FF2B5EF4-FFF2-40B4-BE49-F238E27FC236}">
                <a16:creationId xmlns:a16="http://schemas.microsoft.com/office/drawing/2014/main" id="{0F8AAFFA-C2FF-4228-9626-6F67FE232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69471" y="941355"/>
            <a:ext cx="2601592" cy="2601592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C4751043-2EE3-4222-9979-8E61D93DA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1848" y="2813300"/>
            <a:ext cx="3757487" cy="3757487"/>
            <a:chOff x="1881974" y="1174396"/>
            <a:chExt cx="5290997" cy="529099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3FD8213-DB67-4E29-9615-984DB5991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EDB257-28CF-422F-AE6A-B99E3FE81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350" y="2762501"/>
            <a:ext cx="3744592" cy="374459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41C74-3BDD-48C9-A78E-7117F4FF7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91" y="3404608"/>
            <a:ext cx="3520789" cy="2666087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Upcoming Reporting Deadlines</a:t>
            </a:r>
            <a:endParaRPr lang="en-US">
              <a:solidFill>
                <a:srgbClr val="FFFFFF"/>
              </a:solidFill>
              <a:cs typeface="Calibri Light"/>
            </a:endParaRPr>
          </a:p>
        </p:txBody>
      </p:sp>
      <p:grpSp>
        <p:nvGrpSpPr>
          <p:cNvPr id="36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8D7B4-0A9F-46F5-93C2-444FF5AD3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143" y="891380"/>
            <a:ext cx="4974771" cy="47266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solidFill>
                  <a:srgbClr val="FFFFFF"/>
                </a:solidFill>
                <a:cs typeface="Calibri"/>
              </a:rPr>
              <a:t>Spring 2025: May 16, 2025</a:t>
            </a:r>
          </a:p>
          <a:p>
            <a:r>
              <a:rPr lang="en-US" b="1">
                <a:solidFill>
                  <a:srgbClr val="FFFFFF"/>
                </a:solidFill>
                <a:cs typeface="Calibri"/>
              </a:rPr>
              <a:t>Summer 2024: August 11, 2025</a:t>
            </a:r>
          </a:p>
          <a:p>
            <a:r>
              <a:rPr lang="en-US" b="1">
                <a:solidFill>
                  <a:srgbClr val="FFFFFF"/>
                </a:solidFill>
                <a:cs typeface="Calibri"/>
              </a:rPr>
              <a:t>Fall 2025: December 19, 2025</a:t>
            </a:r>
          </a:p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Deadlines are always on the </a:t>
            </a:r>
            <a:r>
              <a:rPr lang="en-US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Grantee Information Center</a:t>
            </a:r>
            <a:r>
              <a:rPr lang="en-US">
                <a:solidFill>
                  <a:srgbClr val="FFFFFF"/>
                </a:solidFill>
              </a:rPr>
              <a:t>. </a:t>
            </a:r>
          </a:p>
          <a:p>
            <a:pPr marL="0" indent="0">
              <a:buNone/>
            </a:pPr>
            <a:r>
              <a:rPr lang="en-US" b="1">
                <a:solidFill>
                  <a:srgbClr val="FFFFFF"/>
                </a:solidFill>
              </a:rPr>
              <a:t>Please bookmark the Grantee Information Center page</a:t>
            </a:r>
            <a:r>
              <a:rPr lang="en-US">
                <a:solidFill>
                  <a:srgbClr val="FFFFFF"/>
                </a:solidFill>
              </a:rPr>
              <a:t>! </a:t>
            </a:r>
          </a:p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We will also email the link later. </a:t>
            </a:r>
            <a:endParaRPr lang="en-US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5069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EBC115-C808-25F5-F580-A46426CD5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605209AA-B1BB-8F54-84FC-84F664370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E13A8C4-9251-AFCB-B039-4A3169FD4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  <a:noFill/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412D990D-6C17-6D5A-0B96-81A03DA91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8BEA5ABF-7889-653A-837C-A4769A214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5958B47F-E665-3D26-32BB-9A1240689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8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69CDA25F-246B-5530-9BA7-8568287F2E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146A8125-316A-235B-0017-2332E4F2B6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221EEAF3-CE16-E87F-2AAC-0F05B3A168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4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DBA1590A-C64D-A498-97CA-41E9F6B6D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58FB23F1-151B-CF1C-306E-E40E51481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2D71FEFA-D4A7-5F02-44A6-078B4B820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CA224473-9CA7-759C-3FD0-05BAAF7E4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18DB20F2-5507-61D6-E057-035D24FF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96E72456-BE79-0FD3-3EC9-F80DCAB341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7C362B09-7DE6-454B-E110-9C9EEA777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85832D09-82A2-1892-19DF-8476232DC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18288190-6EC2-5AC2-70DD-E13F452D63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4BBBBFDA-034B-4281-D82A-9F662881D0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C0345789-0A73-A9FC-B861-A0A1D8478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9CC1AE4B-13E3-D992-A4D7-12BB75DE4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90883BB6-143F-3DFE-0938-9891F0B79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B2D7BFA-35DF-209D-DE00-1C0114351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436" y="2969986"/>
            <a:ext cx="10103739" cy="3118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 kern="120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Affordable Materials Grants:</a:t>
            </a:r>
            <a:br>
              <a:rPr lang="en-US" sz="6800" kern="120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</a:br>
            <a:r>
              <a:rPr lang="en-US" sz="680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  <a:t>Communications and the Midpoint Meeting</a:t>
            </a:r>
            <a:endParaRPr lang="en-US" sz="6800" kern="1200">
              <a:ln w="22225">
                <a:solidFill>
                  <a:srgbClr val="E7E6E6"/>
                </a:solidFill>
                <a:miter lim="800000"/>
              </a:ln>
              <a:solidFill>
                <a:srgbClr val="FFFFFF"/>
              </a:solidFill>
              <a:latin typeface="+mj-lt"/>
              <a:cs typeface="Calibri Light"/>
            </a:endParaRPr>
          </a:p>
        </p:txBody>
      </p: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2490E2F6-4A55-E463-04C1-35F1FBB29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435823" y="3320139"/>
            <a:ext cx="300774" cy="25928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686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825633-3174-4E92-9C69-306DE86C5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641752"/>
            <a:ext cx="2655887" cy="3213277"/>
          </a:xfrm>
        </p:spPr>
        <p:txBody>
          <a:bodyPr anchor="t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About Email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BC87D-6DAE-4609-87D9-392859AD2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6309" y="188536"/>
            <a:ext cx="7133548" cy="64950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When you send an email to ALG about some aspect of your project, whether it’s about your plans or funding or SLA signatures, please be sure to </a:t>
            </a:r>
            <a:r>
              <a:rPr lang="en-US" b="1">
                <a:solidFill>
                  <a:srgbClr val="FFFFFF"/>
                </a:solidFill>
              </a:rPr>
              <a:t>reference your grant number. </a:t>
            </a:r>
          </a:p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This number is three digits if you have a Transformation Grant, and it’s an M and three digits (for </a:t>
            </a:r>
            <a:r>
              <a:rPr lang="en-US" b="1">
                <a:solidFill>
                  <a:srgbClr val="FFFFFF"/>
                </a:solidFill>
              </a:rPr>
              <a:t>mini</a:t>
            </a:r>
            <a:r>
              <a:rPr lang="en-US">
                <a:solidFill>
                  <a:srgbClr val="FFFFFF"/>
                </a:solidFill>
              </a:rPr>
              <a:t>) if you have a Continuous Improvement Grant. We gave you this in your award email, and it will be on the header of your SLA.</a:t>
            </a:r>
          </a:p>
          <a:p>
            <a:pPr marL="0" indent="0">
              <a:buNone/>
            </a:pPr>
            <a:r>
              <a:rPr lang="en-US">
                <a:solidFill>
                  <a:srgbClr val="FFFFFF"/>
                </a:solidFill>
                <a:cs typeface="Calibri"/>
              </a:rPr>
              <a:t>Yes, you </a:t>
            </a:r>
            <a:r>
              <a:rPr lang="en-US" b="1">
                <a:solidFill>
                  <a:srgbClr val="FFFFFF"/>
                </a:solidFill>
                <a:cs typeface="Calibri"/>
              </a:rPr>
              <a:t>have a name, not a number!</a:t>
            </a:r>
            <a:r>
              <a:rPr lang="en-US">
                <a:solidFill>
                  <a:srgbClr val="FFFFFF"/>
                </a:solidFill>
                <a:cs typeface="Calibri"/>
              </a:rPr>
              <a:t> However, one name might be connected to more than one project. Course numbers are tough to search for, as are course titles. Please reference your grant number!</a:t>
            </a:r>
          </a:p>
        </p:txBody>
      </p:sp>
    </p:spTree>
    <p:extLst>
      <p:ext uri="{BB962C8B-B14F-4D97-AF65-F5344CB8AC3E}">
        <p14:creationId xmlns:p14="http://schemas.microsoft.com/office/powerpoint/2010/main" val="76665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5F7B13-EC1A-4A47-86A2-83F62F228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Listserv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66F8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21C6A-A6D9-4D68-8A2C-3483EAD4A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79"/>
            <a:ext cx="5257799" cy="5437875"/>
          </a:xfrm>
        </p:spPr>
        <p:txBody>
          <a:bodyPr anchor="t">
            <a:normAutofit/>
          </a:bodyPr>
          <a:lstStyle/>
          <a:p>
            <a:r>
              <a:rPr lang="en-US"/>
              <a:t>You will be added to the ALG-GRANTEES-L Listserv with all previous awardees. This list is mostly for announcements. </a:t>
            </a:r>
          </a:p>
          <a:p>
            <a:r>
              <a:rPr lang="en-US"/>
              <a:t>Anything with a subject line starting in brackets is made for a specific audience: [All Grantees], [Current Grantees], [R26 Grantees].</a:t>
            </a:r>
          </a:p>
          <a:p>
            <a:r>
              <a:rPr lang="en-US"/>
              <a:t>If you have any personal questions, please let us know at </a:t>
            </a:r>
            <a:r>
              <a:rPr lang="en-US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jeff.gallant@usg.edu</a:t>
            </a:r>
            <a:r>
              <a:rPr lang="en-US">
                <a:solidFill>
                  <a:schemeClr val="tx2"/>
                </a:solidFill>
              </a:rPr>
              <a:t> and </a:t>
            </a:r>
            <a:r>
              <a:rPr lang="en-US" u="sng">
                <a:solidFill>
                  <a:schemeClr val="tx2"/>
                </a:solidFill>
              </a:rPr>
              <a:t>nakita.afaha@usg.edu</a:t>
            </a:r>
            <a:r>
              <a:rPr lang="en-US">
                <a:solidFill>
                  <a:schemeClr val="tx2"/>
                </a:solidFill>
              </a:rPr>
              <a:t>. </a:t>
            </a:r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66F8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66F8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88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275FC-9A0C-8DEA-3713-0F3BBD85F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Midpoint Check-In Meeting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F738F-87B4-006A-A45D-A5A8F76F7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/>
              <a:t>Friday, </a:t>
            </a:r>
            <a:r>
              <a:rPr lang="en-US" b="1"/>
              <a:t>July 11</a:t>
            </a:r>
            <a:r>
              <a:rPr lang="en-US"/>
              <a:t>, 1:00pm-3:00pm</a:t>
            </a:r>
          </a:p>
          <a:p>
            <a:r>
              <a:rPr lang="en-US"/>
              <a:t>A time to reconvene, regroup, and address issues halfway through the project</a:t>
            </a:r>
          </a:p>
          <a:p>
            <a:r>
              <a:rPr lang="en-US"/>
              <a:t>Bring your questions and concerns! Show off what your team has done!</a:t>
            </a:r>
          </a:p>
        </p:txBody>
      </p:sp>
    </p:spTree>
    <p:extLst>
      <p:ext uri="{BB962C8B-B14F-4D97-AF65-F5344CB8AC3E}">
        <p14:creationId xmlns:p14="http://schemas.microsoft.com/office/powerpoint/2010/main" val="1521104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C9AAF7-04D1-48A4-358C-915580E4A42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52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2FB03B-0307-2ED6-D6D9-D9D7641AD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-1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E5E9FD-8495-B6E0-9762-1E2F4E402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Quiz Break</a:t>
            </a:r>
          </a:p>
        </p:txBody>
      </p:sp>
    </p:spTree>
    <p:extLst>
      <p:ext uri="{BB962C8B-B14F-4D97-AF65-F5344CB8AC3E}">
        <p14:creationId xmlns:p14="http://schemas.microsoft.com/office/powerpoint/2010/main" val="4167111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2FB03B-0307-2ED6-D6D9-D9D7641AD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-1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E5E9FD-8495-B6E0-9762-1E2F4E402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08357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42BC7E5-76DB-4826-8C07-4A49B6353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8992" y="-34538"/>
            <a:ext cx="6655405" cy="633547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B06059C-C357-4011-82B9-9C0106301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5194" y="-23905"/>
            <a:ext cx="6705251" cy="63185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6886" y="-23905"/>
            <a:ext cx="6705251" cy="62150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FCD3D4-92AE-44DA-BE87-3566CE651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2408" y="663322"/>
            <a:ext cx="5786232" cy="3011190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Thank You! </a:t>
            </a:r>
            <a:endParaRPr lang="en-US" sz="540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9E9D0-1847-4611-BC0D-9B7DC69A6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6269" y="3778019"/>
            <a:ext cx="5338511" cy="12607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We can’t wait to see what happens next! </a:t>
            </a:r>
            <a:endParaRPr lang="en-US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r>
              <a:rPr lang="en-US" sz="2000">
                <a:solidFill>
                  <a:srgbClr val="FFFFFF"/>
                </a:solidFill>
              </a:rPr>
              <a:t>Jeff Gallant: </a:t>
            </a:r>
            <a:r>
              <a:rPr lang="en-US" sz="2000">
                <a:solidFill>
                  <a:srgbClr val="FFFFFF"/>
                </a:solidFill>
                <a:hlinkClick r:id="rId2"/>
              </a:rPr>
              <a:t>jeff.gallant@usg.edu</a:t>
            </a:r>
            <a:endParaRPr lang="en-US" sz="200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000">
                <a:solidFill>
                  <a:srgbClr val="FFFFFF"/>
                </a:solidFill>
                <a:cs typeface="Calibri"/>
              </a:rPr>
              <a:t>Nakita Afaha: </a:t>
            </a:r>
            <a:r>
              <a:rPr lang="en-US" sz="2000">
                <a:solidFill>
                  <a:srgbClr val="FFFFFF"/>
                </a:solidFill>
                <a:cs typeface="Calibri"/>
                <a:hlinkClick r:id="rId3"/>
              </a:rPr>
              <a:t>nakita.afaha@usg.edu</a:t>
            </a:r>
            <a:r>
              <a:rPr lang="en-US" sz="2000">
                <a:solidFill>
                  <a:srgbClr val="FFFFFF"/>
                </a:solidFill>
                <a:cs typeface="Calibri"/>
              </a:rPr>
              <a:t> </a:t>
            </a:r>
          </a:p>
        </p:txBody>
      </p:sp>
      <p:sp>
        <p:nvSpPr>
          <p:cNvPr id="35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7" name="Graphic 212">
            <a:extLst>
              <a:ext uri="{FF2B5EF4-FFF2-40B4-BE49-F238E27FC236}">
                <a16:creationId xmlns:a16="http://schemas.microsoft.com/office/drawing/2014/main" id="{218E095B-4870-4AD5-9C41-C16D59523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39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583101" y="3578317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E8CB2F0-2F5A-4EBD-B214-E0309C31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FFD3887D-244B-4EC4-9208-E304984C5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7224C31-855E-4593-8A58-5B2B0CC4F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8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5301A-F13A-785D-E985-A30E195B7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Agenda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D589A-36E9-1754-498E-A3D1A5A61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1" y="2872899"/>
            <a:ext cx="4217669" cy="3659732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Project Team Intro: Research &amp; CI</a:t>
            </a:r>
          </a:p>
          <a:p>
            <a:r>
              <a:rPr lang="en-US"/>
              <a:t>ALG Walking Tour</a:t>
            </a:r>
          </a:p>
          <a:p>
            <a:r>
              <a:rPr lang="en-US"/>
              <a:t>10 Min Break</a:t>
            </a:r>
          </a:p>
          <a:p>
            <a:r>
              <a:rPr lang="en-US"/>
              <a:t>Project Team Intro: Transformation Grantees</a:t>
            </a:r>
          </a:p>
          <a:p>
            <a:r>
              <a:rPr lang="en-US"/>
              <a:t>OER Refresher</a:t>
            </a:r>
          </a:p>
          <a:p>
            <a:r>
              <a:rPr lang="en-US"/>
              <a:t>SLA and Invoices</a:t>
            </a:r>
          </a:p>
          <a:p>
            <a:r>
              <a:rPr lang="en-US"/>
              <a:t>Reporting (and timeline)</a:t>
            </a:r>
          </a:p>
          <a:p>
            <a:r>
              <a:rPr lang="en-US"/>
              <a:t>Communications and the Midpoint Check-In</a:t>
            </a:r>
          </a:p>
          <a:p>
            <a:r>
              <a:rPr lang="en-US"/>
              <a:t>Q &amp; A</a:t>
            </a:r>
          </a:p>
          <a:p>
            <a:endParaRPr lang="en-US" sz="2200"/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3AD7967A-C032-A136-6F61-F7D5575FB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92" r="2098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0934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BAFAE49-CA84-0531-80DC-40FE12529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Research Grants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4D0138-1C0B-DCB2-CF54-EE6430DAF247}"/>
              </a:ext>
            </a:extLst>
          </p:cNvPr>
          <p:cNvSpPr txBox="1"/>
          <p:nvPr/>
        </p:nvSpPr>
        <p:spPr>
          <a:xfrm>
            <a:off x="1008184" y="1459907"/>
            <a:ext cx="10175630" cy="767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800100"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Introduce project team members.</a:t>
            </a:r>
          </a:p>
          <a:p>
            <a:pPr marL="800100"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Briefly describe your research topic.</a:t>
            </a:r>
          </a:p>
          <a:p>
            <a:pPr marL="285750"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EBBD4BE-3AAF-9A3D-FFDE-BA911F0BB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386614"/>
              </p:ext>
            </p:extLst>
          </p:nvPr>
        </p:nvGraphicFramePr>
        <p:xfrm>
          <a:off x="3308697" y="2868239"/>
          <a:ext cx="5925028" cy="167466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601414">
                  <a:extLst>
                    <a:ext uri="{9D8B030D-6E8A-4147-A177-3AD203B41FA5}">
                      <a16:colId xmlns:a16="http://schemas.microsoft.com/office/drawing/2014/main" val="1412968889"/>
                    </a:ext>
                  </a:extLst>
                </a:gridCol>
                <a:gridCol w="3323614">
                  <a:extLst>
                    <a:ext uri="{9D8B030D-6E8A-4147-A177-3AD203B41FA5}">
                      <a16:colId xmlns:a16="http://schemas.microsoft.com/office/drawing/2014/main" val="6847681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Project Lead</a:t>
                      </a:r>
                      <a:endParaRPr lang="en-US" sz="2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Institution</a:t>
                      </a:r>
                      <a:endParaRPr lang="en-US" sz="2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42784346"/>
                  </a:ext>
                </a:extLst>
              </a:tr>
              <a:tr h="65445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Dmitriy Beznosko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Clayton State University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46741931"/>
                  </a:ext>
                </a:extLst>
              </a:tr>
              <a:tr h="65445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Chelsee Dickson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Kennesaw State University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30944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562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BAFAE49-CA84-0531-80DC-40FE12529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Continuous Improvement Grants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4D0138-1C0B-DCB2-CF54-EE6430DAF247}"/>
              </a:ext>
            </a:extLst>
          </p:cNvPr>
          <p:cNvSpPr txBox="1"/>
          <p:nvPr/>
        </p:nvSpPr>
        <p:spPr>
          <a:xfrm>
            <a:off x="1008184" y="1459907"/>
            <a:ext cx="10175630" cy="767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800100"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Introduce project team members.</a:t>
            </a:r>
          </a:p>
          <a:p>
            <a:pPr marL="800100"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Briefly describe your CI project.</a:t>
            </a:r>
          </a:p>
          <a:p>
            <a:pPr marL="285750"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09B772-2B1F-D2A4-C713-37BE1EE28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917764"/>
              </p:ext>
            </p:extLst>
          </p:nvPr>
        </p:nvGraphicFramePr>
        <p:xfrm>
          <a:off x="2170010" y="2080527"/>
          <a:ext cx="8459089" cy="428571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592594">
                  <a:extLst>
                    <a:ext uri="{9D8B030D-6E8A-4147-A177-3AD203B41FA5}">
                      <a16:colId xmlns:a16="http://schemas.microsoft.com/office/drawing/2014/main" val="1905647236"/>
                    </a:ext>
                  </a:extLst>
                </a:gridCol>
                <a:gridCol w="2294413">
                  <a:extLst>
                    <a:ext uri="{9D8B030D-6E8A-4147-A177-3AD203B41FA5}">
                      <a16:colId xmlns:a16="http://schemas.microsoft.com/office/drawing/2014/main" val="2139138359"/>
                    </a:ext>
                  </a:extLst>
                </a:gridCol>
                <a:gridCol w="3572082">
                  <a:extLst>
                    <a:ext uri="{9D8B030D-6E8A-4147-A177-3AD203B41FA5}">
                      <a16:colId xmlns:a16="http://schemas.microsoft.com/office/drawing/2014/main" val="3101110552"/>
                    </a:ext>
                  </a:extLst>
                </a:gridCol>
              </a:tblGrid>
              <a:tr h="26742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Project Lead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Institution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Course (1</a:t>
                      </a:r>
                      <a:r>
                        <a:rPr lang="en-US" sz="1800" b="1" i="0" u="none" strike="noStrike" baseline="30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listed)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87391635"/>
                  </a:ext>
                </a:extLst>
              </a:tr>
              <a:tr h="2674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Jean Mangan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University of Georgia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 Writing I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19395171"/>
                  </a:ext>
                </a:extLst>
              </a:tr>
              <a:tr h="2674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Shirley Tian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Kennesaw State University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Foundations of Health Information Technology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45815514"/>
                  </a:ext>
                </a:extLst>
              </a:tr>
              <a:tr h="2674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Heidi Eisenreich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Georgia Southern University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Vertically Integrated Projects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39930903"/>
                  </a:ext>
                </a:extLst>
              </a:tr>
              <a:tr h="2674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Jessica Jensen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University of Georgia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Chemistry for Scientists and Engineers 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47978544"/>
                  </a:ext>
                </a:extLst>
              </a:tr>
              <a:tr h="2674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Jessica Jensen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University of Georgia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Chemistry for Scientists and Engineers 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76970925"/>
                  </a:ext>
                </a:extLst>
              </a:tr>
              <a:tr h="2674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Marc </a:t>
                      </a:r>
                      <a:r>
                        <a:rPr lang="en-US" sz="1400" u="none" strike="noStrike" err="1">
                          <a:effectLst/>
                        </a:rPr>
                        <a:t>Iuliucci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University of Georgia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Modern Organic Chemistry II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84317234"/>
                  </a:ext>
                </a:extLst>
              </a:tr>
              <a:tr h="2674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Alexander Claussen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University of West Georgia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Elementary German I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58476106"/>
                  </a:ext>
                </a:extLst>
              </a:tr>
              <a:tr h="2674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J. Sean Callahan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Georgia Highlands College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Introduction to General Psychology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57377556"/>
                  </a:ext>
                </a:extLst>
              </a:tr>
              <a:tr h="2674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Shelby Dickerson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University of Georgia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Modern Organic Chemistry I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24242876"/>
                  </a:ext>
                </a:extLst>
              </a:tr>
              <a:tr h="2674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Samuel Cartwright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Fort Valley State University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Calculus for Business and Economics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08654508"/>
                  </a:ext>
                </a:extLst>
              </a:tr>
              <a:tr h="2674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Bradley Barnes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University of Georgia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Software Development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70245327"/>
                  </a:ext>
                </a:extLst>
              </a:tr>
              <a:tr h="2674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Michael Cotterell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University of Georgia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Software Development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70570195"/>
                  </a:ext>
                </a:extLst>
              </a:tr>
              <a:tr h="2674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Nicholas Llewellyn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University of Georgia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Organic Chemistry I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72838632"/>
                  </a:ext>
                </a:extLst>
              </a:tr>
              <a:tr h="2674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Ben Wadsworth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Kennesaw State University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Aural Skills I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41785280"/>
                  </a:ext>
                </a:extLst>
              </a:tr>
              <a:tr h="2674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Da Hu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Kennesaw State University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Geotechnical Engineering Lab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76682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222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F8079F-6D98-4112-B38E-8FEE101861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45" r="7282" b="-1"/>
          <a:stretch/>
        </p:blipFill>
        <p:spPr>
          <a:xfrm>
            <a:off x="3523485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B0BFB6-863D-4AA0-A2BE-FAEEFCF8E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/>
              <a:t>An ALG Walking Tour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DF0DFA-8CB9-4DD3-9D99-DA073DC73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5141564"/>
            <a:ext cx="5118147" cy="1176939"/>
          </a:xfrm>
        </p:spPr>
        <p:txBody>
          <a:bodyPr>
            <a:normAutofit/>
          </a:bodyPr>
          <a:lstStyle/>
          <a:p>
            <a:pPr algn="l"/>
            <a:r>
              <a:rPr lang="en-US"/>
              <a:t>Screenshare Tour of the </a:t>
            </a:r>
            <a:r>
              <a:rPr lang="en-US" b="1"/>
              <a:t>ALG Website</a:t>
            </a:r>
            <a:r>
              <a:rPr lang="en-US"/>
              <a:t>, </a:t>
            </a:r>
            <a:r>
              <a:rPr lang="en-US" b="1"/>
              <a:t>GALILEO Open Learning Materials</a:t>
            </a:r>
            <a:r>
              <a:rPr lang="en-US"/>
              <a:t>, and </a:t>
            </a:r>
            <a:r>
              <a:rPr lang="en-US" b="1" err="1"/>
              <a:t>OpenALG</a:t>
            </a:r>
            <a:endParaRPr lang="en-US" b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386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2FB03B-0307-2ED6-D6D9-D9D7641AD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-1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E5E9FD-8495-B6E0-9762-1E2F4E402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80236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BAFAE49-CA84-0531-80DC-40FE12529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Transformation Grants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4D0138-1C0B-DCB2-CF54-EE6430DAF247}"/>
              </a:ext>
            </a:extLst>
          </p:cNvPr>
          <p:cNvSpPr txBox="1"/>
          <p:nvPr/>
        </p:nvSpPr>
        <p:spPr>
          <a:xfrm>
            <a:off x="1008184" y="1459907"/>
            <a:ext cx="10175630" cy="767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800100"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Introduce project team members.</a:t>
            </a:r>
          </a:p>
          <a:p>
            <a:pPr marL="800100"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Briefly describe your Transformation project.</a:t>
            </a:r>
          </a:p>
          <a:p>
            <a:pPr marL="285750"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59DADE-D19E-A351-9A05-EFEF1259ED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172436"/>
              </p:ext>
            </p:extLst>
          </p:nvPr>
        </p:nvGraphicFramePr>
        <p:xfrm>
          <a:off x="1008184" y="2227811"/>
          <a:ext cx="10515596" cy="427137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397602">
                  <a:extLst>
                    <a:ext uri="{9D8B030D-6E8A-4147-A177-3AD203B41FA5}">
                      <a16:colId xmlns:a16="http://schemas.microsoft.com/office/drawing/2014/main" val="2279902882"/>
                    </a:ext>
                  </a:extLst>
                </a:gridCol>
                <a:gridCol w="2742355">
                  <a:extLst>
                    <a:ext uri="{9D8B030D-6E8A-4147-A177-3AD203B41FA5}">
                      <a16:colId xmlns:a16="http://schemas.microsoft.com/office/drawing/2014/main" val="4180733088"/>
                    </a:ext>
                  </a:extLst>
                </a:gridCol>
                <a:gridCol w="5375639">
                  <a:extLst>
                    <a:ext uri="{9D8B030D-6E8A-4147-A177-3AD203B41FA5}">
                      <a16:colId xmlns:a16="http://schemas.microsoft.com/office/drawing/2014/main" val="409297973"/>
                    </a:ext>
                  </a:extLst>
                </a:gridCol>
              </a:tblGrid>
              <a:tr h="266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Project Lead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Institution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1st Course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17487860"/>
                  </a:ext>
                </a:extLst>
              </a:tr>
              <a:tr h="266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Qing Shao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Georgia Gwinnett College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Physical Science II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98973415"/>
                  </a:ext>
                </a:extLst>
              </a:tr>
              <a:tr h="266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Toni Franklin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University of West Georgia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Ethics, Policies, &amp; Procedures in Special Education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08717649"/>
                  </a:ext>
                </a:extLst>
              </a:tr>
              <a:tr h="266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Meenalosini Vimal Cruz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Georgia Southern University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Computer Programming 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06719655"/>
                  </a:ext>
                </a:extLst>
              </a:tr>
              <a:tr h="266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Agnieszka Chwialkowska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University of West Georgia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Consumer Behavior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32756403"/>
                  </a:ext>
                </a:extLst>
              </a:tr>
              <a:tr h="266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Youngguk Seo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Kennesaw State University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Construction Materials Lab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6242646"/>
                  </a:ext>
                </a:extLst>
              </a:tr>
              <a:tr h="266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Heidi Eisenreich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Georgia Southern University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Foundations of Reasoning in Geometry, Algebra, and Data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97321499"/>
                  </a:ext>
                </a:extLst>
              </a:tr>
              <a:tr h="266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Teena Wilhelm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University of Georgia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Constitutional Law: Civil Liberties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53402958"/>
                  </a:ext>
                </a:extLst>
              </a:tr>
              <a:tr h="266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Parminder Kaur Juneja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Kennesaw State University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Construction Finance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4337792"/>
                  </a:ext>
                </a:extLst>
              </a:tr>
              <a:tr h="266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Patrice Kerner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Columbus State University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Introduction to Criminal Justice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4031247"/>
                  </a:ext>
                </a:extLst>
              </a:tr>
              <a:tr h="266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Drew Cagle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College of Coastal Georgia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American Government and Politics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83834570"/>
                  </a:ext>
                </a:extLst>
              </a:tr>
              <a:tr h="266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Tamara Powell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Kennesaw State University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Composition 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35301690"/>
                  </a:ext>
                </a:extLst>
              </a:tr>
              <a:tr h="266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Oreta Samples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Fort Valley State University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Environmental Microbiology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43022152"/>
                  </a:ext>
                </a:extLst>
              </a:tr>
              <a:tr h="266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Bobin Deng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Kennesaw State University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Operating Systems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21132575"/>
                  </a:ext>
                </a:extLst>
              </a:tr>
              <a:tr h="266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Chanler Hilley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Kennesaw State University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Statistical Applications in Psychological Science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93782958"/>
                  </a:ext>
                </a:extLst>
              </a:tr>
              <a:tr h="266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Xinyue Zhang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Kennesaw State University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Cryptography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60450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5585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6d27297-013f-4f6d-81a9-56b373176b4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2">
      <a:dk1>
        <a:srgbClr val="166F87"/>
      </a:dk1>
      <a:lt1>
        <a:srgbClr val="E7E6E6"/>
      </a:lt1>
      <a:dk2>
        <a:srgbClr val="D65241"/>
      </a:dk2>
      <a:lt2>
        <a:srgbClr val="F6DCD9"/>
      </a:lt2>
      <a:accent1>
        <a:srgbClr val="C2EAF5"/>
      </a:accent1>
      <a:accent2>
        <a:srgbClr val="D65241"/>
      </a:accent2>
      <a:accent3>
        <a:srgbClr val="F6DCD9"/>
      </a:accent3>
      <a:accent4>
        <a:srgbClr val="166F87"/>
      </a:accent4>
      <a:accent5>
        <a:srgbClr val="F6DCD9"/>
      </a:accent5>
      <a:accent6>
        <a:srgbClr val="D65241"/>
      </a:accent6>
      <a:hlink>
        <a:srgbClr val="C2EAF5"/>
      </a:hlink>
      <a:folHlink>
        <a:srgbClr val="AEABA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rame">
  <a:themeElements>
    <a:clrScheme name="Custom 13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2791A6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0070C0"/>
      </a:hlink>
      <a:folHlink>
        <a:srgbClr val="1A606E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lcf76f155ced4ddcb4097134ff3c332f xmlns="9fff0862-dda6-4fd7-9437-296e7a0fcd4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22C76DF9BD8349B0CA3C9A1AA4C548" ma:contentTypeVersion="116" ma:contentTypeDescription="Create a new document." ma:contentTypeScope="" ma:versionID="b1721d9033949a51f89eb69c63a66ce0">
  <xsd:schema xmlns:xsd="http://www.w3.org/2001/XMLSchema" xmlns:xs="http://www.w3.org/2001/XMLSchema" xmlns:p="http://schemas.microsoft.com/office/2006/metadata/properties" xmlns:ns3="http://schemas.microsoft.com/sharepoint/v4" xmlns:ns4="9fff0862-dda6-4fd7-9437-296e7a0fcd45" xmlns:ns5="7dcc4a76-b6f0-4a5c-8242-557922f7abb0" targetNamespace="http://schemas.microsoft.com/office/2006/metadata/properties" ma:root="true" ma:fieldsID="c7ddfbfbcb451ab83c4f76807ab70fb0" ns3:_="" ns4:_="" ns5:_="">
    <xsd:import namespace="http://schemas.microsoft.com/sharepoint/v4"/>
    <xsd:import namespace="9fff0862-dda6-4fd7-9437-296e7a0fcd45"/>
    <xsd:import namespace="7dcc4a76-b6f0-4a5c-8242-557922f7abb0"/>
    <xsd:element name="properties">
      <xsd:complexType>
        <xsd:sequence>
          <xsd:element name="documentManagement">
            <xsd:complexType>
              <xsd:all>
                <xsd:element ref="ns3:IconOverlay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5:SharedWithUsers" minOccurs="0"/>
                <xsd:element ref="ns5:SharedWithDetail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lcf76f155ced4ddcb4097134ff3c332f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ff0862-dda6-4fd7-9437-296e7a0fc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f0ecd7d-7305-47a7-acb2-43d943ef90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cc4a76-b6f0-4a5c-8242-557922f7abb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8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E5B44E-9DB1-4FE4-94E6-9BBD7F9C19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82DB31-7821-498D-8010-2A29F817AE66}">
  <ds:schemaRefs>
    <ds:schemaRef ds:uri="9fff0862-dda6-4fd7-9437-296e7a0fcd45"/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.xml><?xml version="1.0" encoding="utf-8"?>
<ds:datastoreItem xmlns:ds="http://schemas.openxmlformats.org/officeDocument/2006/customXml" ds:itemID="{9176106C-040C-4589-9EA6-D2A0A5BFCF37}">
  <ds:schemaRefs>
    <ds:schemaRef ds:uri="7dcc4a76-b6f0-4a5c-8242-557922f7abb0"/>
    <ds:schemaRef ds:uri="9fff0862-dda6-4fd7-9437-296e7a0fcd4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1702</Words>
  <Application>Microsoft Office PowerPoint</Application>
  <PresentationFormat>Widescreen</PresentationFormat>
  <Paragraphs>261</Paragraphs>
  <Slides>32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Aptos</vt:lpstr>
      <vt:lpstr>Arial</vt:lpstr>
      <vt:lpstr>Calibri</vt:lpstr>
      <vt:lpstr>Calibri Light</vt:lpstr>
      <vt:lpstr>Corbel</vt:lpstr>
      <vt:lpstr>Wingdings 2</vt:lpstr>
      <vt:lpstr>Office Theme</vt:lpstr>
      <vt:lpstr>1_Office Theme</vt:lpstr>
      <vt:lpstr>Frame</vt:lpstr>
      <vt:lpstr>Welcome, New Grantees!</vt:lpstr>
      <vt:lpstr>Kickoff Meeting for Round 26 Grantees</vt:lpstr>
      <vt:lpstr>PowerPoint Presentation</vt:lpstr>
      <vt:lpstr>Agenda</vt:lpstr>
      <vt:lpstr>Research Grants</vt:lpstr>
      <vt:lpstr>Continuous Improvement Grants</vt:lpstr>
      <vt:lpstr>An ALG Walking Tour</vt:lpstr>
      <vt:lpstr>Questions?</vt:lpstr>
      <vt:lpstr>Transformation Grants</vt:lpstr>
      <vt:lpstr>Open Educational Resources (OER)</vt:lpstr>
      <vt:lpstr>Creative Commons Licenses</vt:lpstr>
      <vt:lpstr>Open Educational Resources Lifecycle</vt:lpstr>
      <vt:lpstr>Affordable Materials Grants: SLA and Invoices</vt:lpstr>
      <vt:lpstr>About Your Service Level Agreement (SLA)</vt:lpstr>
      <vt:lpstr>What’s an invoice?</vt:lpstr>
      <vt:lpstr>Who invoices?</vt:lpstr>
      <vt:lpstr>Step 3:  Initial and Final Invoices</vt:lpstr>
      <vt:lpstr>Quiz Break</vt:lpstr>
      <vt:lpstr>Affordable Materials Grants: Reporting</vt:lpstr>
      <vt:lpstr>Semester Status Report (Transformation Grants Only)</vt:lpstr>
      <vt:lpstr>Semester Status Report Questions</vt:lpstr>
      <vt:lpstr>Final Report</vt:lpstr>
      <vt:lpstr>Submitting Your Final Report</vt:lpstr>
      <vt:lpstr>Final Report: Sending Materials</vt:lpstr>
      <vt:lpstr>Upcoming Reporting Deadlines</vt:lpstr>
      <vt:lpstr>Affordable Materials Grants: Communications and the Midpoint Meeting</vt:lpstr>
      <vt:lpstr>About Email</vt:lpstr>
      <vt:lpstr>Listserv</vt:lpstr>
      <vt:lpstr>Midpoint Check-In Meeting</vt:lpstr>
      <vt:lpstr>Quiz Break</vt:lpstr>
      <vt:lpstr>Questions?</vt:lpstr>
      <vt:lpstr>Thank You!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Kickoff Meeting for Round 18 Grantees</dc:title>
  <dc:creator>Tiffani Reardon</dc:creator>
  <cp:lastModifiedBy>Jeff Gallant</cp:lastModifiedBy>
  <cp:revision>1</cp:revision>
  <dcterms:created xsi:type="dcterms:W3CDTF">2020-10-30T16:13:52Z</dcterms:created>
  <dcterms:modified xsi:type="dcterms:W3CDTF">2025-01-03T17:54:38Z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0x0101007222C76DF9BD8349B0CA3C9A1AA4C548</vt:lpwstr>
  </property>
  <property fmtid="{D5CDD505-2E9C-101B-9397-08002B2CF9AE}" pid="3" name="e1a5b98cdd71426dacb6e478c7a5882f">
    <vt:lpwstr/>
  </property>
  <property fmtid="{D5CDD505-2E9C-101B-9397-08002B2CF9AE}" pid="4" name="MediaServiceImageTags">
    <vt:lpwstr/>
  </property>
  <property fmtid="{D5CDD505-2E9C-101B-9397-08002B2CF9AE}" pid="5" name="TaxCatchAll">
    <vt:lpwstr/>
  </property>
  <property fmtid="{D5CDD505-2E9C-101B-9397-08002B2CF9AE}" pid="6" name="Wiki_x0020_Page_x0020_Categories">
    <vt:lpwstr/>
  </property>
  <property fmtid="{D5CDD505-2E9C-101B-9397-08002B2CF9AE}" pid="7" name="Wiki Page Categories">
    <vt:lpwstr/>
  </property>
</Properties>
</file>