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Gallant" userId="25997235-6328-4fee-8f84-6a87050bf096" providerId="ADAL" clId="{863AEECB-C82A-40D8-B215-0CFF812D638B}"/>
    <pc:docChg chg="undo custSel addSld modSld">
      <pc:chgData name="Jeff Gallant" userId="25997235-6328-4fee-8f84-6a87050bf096" providerId="ADAL" clId="{863AEECB-C82A-40D8-B215-0CFF812D638B}" dt="2020-11-06T20:08:43.588" v="680" actId="403"/>
      <pc:docMkLst>
        <pc:docMk/>
      </pc:docMkLst>
      <pc:sldChg chg="addSp delSp modSp new mod modClrScheme chgLayout">
        <pc:chgData name="Jeff Gallant" userId="25997235-6328-4fee-8f84-6a87050bf096" providerId="ADAL" clId="{863AEECB-C82A-40D8-B215-0CFF812D638B}" dt="2020-11-06T20:08:43.588" v="680" actId="403"/>
        <pc:sldMkLst>
          <pc:docMk/>
          <pc:sldMk cId="2130801052" sldId="256"/>
        </pc:sldMkLst>
        <pc:spChg chg="del">
          <ac:chgData name="Jeff Gallant" userId="25997235-6328-4fee-8f84-6a87050bf096" providerId="ADAL" clId="{863AEECB-C82A-40D8-B215-0CFF812D638B}" dt="2020-11-06T20:00:50.502" v="1" actId="700"/>
          <ac:spMkLst>
            <pc:docMk/>
            <pc:sldMk cId="2130801052" sldId="256"/>
            <ac:spMk id="2" creationId="{00970FD0-1D42-4EAB-AA30-22C1FA9294ED}"/>
          </ac:spMkLst>
        </pc:spChg>
        <pc:spChg chg="del">
          <ac:chgData name="Jeff Gallant" userId="25997235-6328-4fee-8f84-6a87050bf096" providerId="ADAL" clId="{863AEECB-C82A-40D8-B215-0CFF812D638B}" dt="2020-11-06T20:00:50.502" v="1" actId="700"/>
          <ac:spMkLst>
            <pc:docMk/>
            <pc:sldMk cId="2130801052" sldId="256"/>
            <ac:spMk id="3" creationId="{653BC26C-521E-4017-8D5C-E148F974F29F}"/>
          </ac:spMkLst>
        </pc:spChg>
        <pc:spChg chg="add del mod">
          <ac:chgData name="Jeff Gallant" userId="25997235-6328-4fee-8f84-6a87050bf096" providerId="ADAL" clId="{863AEECB-C82A-40D8-B215-0CFF812D638B}" dt="2020-11-06T20:08:36.089" v="674" actId="478"/>
          <ac:spMkLst>
            <pc:docMk/>
            <pc:sldMk cId="2130801052" sldId="256"/>
            <ac:spMk id="4" creationId="{562557A1-CCA9-42CA-B9DF-E3BA043A8C7D}"/>
          </ac:spMkLst>
        </pc:spChg>
        <pc:spChg chg="add del mod">
          <ac:chgData name="Jeff Gallant" userId="25997235-6328-4fee-8f84-6a87050bf096" providerId="ADAL" clId="{863AEECB-C82A-40D8-B215-0CFF812D638B}" dt="2020-11-06T20:01:48.954" v="32" actId="478"/>
          <ac:spMkLst>
            <pc:docMk/>
            <pc:sldMk cId="2130801052" sldId="256"/>
            <ac:spMk id="7" creationId="{FB110127-298C-492E-B078-170956BA3C40}"/>
          </ac:spMkLst>
        </pc:spChg>
        <pc:spChg chg="add mod">
          <ac:chgData name="Jeff Gallant" userId="25997235-6328-4fee-8f84-6a87050bf096" providerId="ADAL" clId="{863AEECB-C82A-40D8-B215-0CFF812D638B}" dt="2020-11-06T20:07:08.510" v="667" actId="14100"/>
          <ac:spMkLst>
            <pc:docMk/>
            <pc:sldMk cId="2130801052" sldId="256"/>
            <ac:spMk id="8" creationId="{A5788C70-3657-4DA7-9643-7C04F6BC518F}"/>
          </ac:spMkLst>
        </pc:spChg>
        <pc:spChg chg="add mod">
          <ac:chgData name="Jeff Gallant" userId="25997235-6328-4fee-8f84-6a87050bf096" providerId="ADAL" clId="{863AEECB-C82A-40D8-B215-0CFF812D638B}" dt="2020-11-06T20:05:48.620" v="625" actId="21"/>
          <ac:spMkLst>
            <pc:docMk/>
            <pc:sldMk cId="2130801052" sldId="256"/>
            <ac:spMk id="10" creationId="{6E84F161-78DD-4EB6-9869-AB378E7A1EE9}"/>
          </ac:spMkLst>
        </pc:spChg>
        <pc:spChg chg="add mod">
          <ac:chgData name="Jeff Gallant" userId="25997235-6328-4fee-8f84-6a87050bf096" providerId="ADAL" clId="{863AEECB-C82A-40D8-B215-0CFF812D638B}" dt="2020-11-06T20:06:01.042" v="630" actId="1076"/>
          <ac:spMkLst>
            <pc:docMk/>
            <pc:sldMk cId="2130801052" sldId="256"/>
            <ac:spMk id="11" creationId="{224A0508-A071-4FDE-9E56-3BD9FE5ECD41}"/>
          </ac:spMkLst>
        </pc:spChg>
        <pc:spChg chg="add del mod ord">
          <ac:chgData name="Jeff Gallant" userId="25997235-6328-4fee-8f84-6a87050bf096" providerId="ADAL" clId="{863AEECB-C82A-40D8-B215-0CFF812D638B}" dt="2020-11-06T20:08:18.004" v="669" actId="700"/>
          <ac:spMkLst>
            <pc:docMk/>
            <pc:sldMk cId="2130801052" sldId="256"/>
            <ac:spMk id="12" creationId="{5973054A-75DC-4994-935D-DBB639B1765A}"/>
          </ac:spMkLst>
        </pc:spChg>
        <pc:spChg chg="add mod ord">
          <ac:chgData name="Jeff Gallant" userId="25997235-6328-4fee-8f84-6a87050bf096" providerId="ADAL" clId="{863AEECB-C82A-40D8-B215-0CFF812D638B}" dt="2020-11-06T20:08:43.588" v="680" actId="403"/>
          <ac:spMkLst>
            <pc:docMk/>
            <pc:sldMk cId="2130801052" sldId="256"/>
            <ac:spMk id="13" creationId="{9A49FF9A-E44D-4FC5-AD51-47A6CE046C04}"/>
          </ac:spMkLst>
        </pc:spChg>
        <pc:picChg chg="add mod">
          <ac:chgData name="Jeff Gallant" userId="25997235-6328-4fee-8f84-6a87050bf096" providerId="ADAL" clId="{863AEECB-C82A-40D8-B215-0CFF812D638B}" dt="2020-11-06T20:06:05.260" v="632" actId="1076"/>
          <ac:picMkLst>
            <pc:docMk/>
            <pc:sldMk cId="2130801052" sldId="256"/>
            <ac:picMk id="6" creationId="{99F6C6F1-85B8-4C32-BA0A-AC2E8B47A1F5}"/>
          </ac:picMkLst>
        </pc:picChg>
      </pc:sldChg>
    </pc:docChg>
  </pc:docChgLst>
  <pc:docChgLst>
    <pc:chgData name="Tiffani Reardon" userId="b1c31aae-4e18-4b23-ad4d-8959d6e86178" providerId="ADAL" clId="{B144D92D-D421-48CA-97CB-EFD0B6E70205}"/>
    <pc:docChg chg="undo modSld">
      <pc:chgData name="Tiffani Reardon" userId="b1c31aae-4e18-4b23-ad4d-8959d6e86178" providerId="ADAL" clId="{B144D92D-D421-48CA-97CB-EFD0B6E70205}" dt="2020-11-11T04:58:41.047" v="1" actId="2711"/>
      <pc:docMkLst>
        <pc:docMk/>
      </pc:docMkLst>
      <pc:sldChg chg="modSp">
        <pc:chgData name="Tiffani Reardon" userId="b1c31aae-4e18-4b23-ad4d-8959d6e86178" providerId="ADAL" clId="{B144D92D-D421-48CA-97CB-EFD0B6E70205}" dt="2020-11-11T04:58:41.047" v="1" actId="2711"/>
        <pc:sldMkLst>
          <pc:docMk/>
          <pc:sldMk cId="2130801052" sldId="256"/>
        </pc:sldMkLst>
        <pc:spChg chg="mod">
          <ac:chgData name="Tiffani Reardon" userId="b1c31aae-4e18-4b23-ad4d-8959d6e86178" providerId="ADAL" clId="{B144D92D-D421-48CA-97CB-EFD0B6E70205}" dt="2020-11-11T04:58:41.047" v="1" actId="2711"/>
          <ac:spMkLst>
            <pc:docMk/>
            <pc:sldMk cId="2130801052" sldId="256"/>
            <ac:spMk id="10" creationId="{6E84F161-78DD-4EB6-9869-AB378E7A1EE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F8B57-0386-483B-A082-64F8A70EE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7F9B5C-5CD4-4A21-962E-D3231B991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14BDE-2B3C-41EC-BF62-37BC43C27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2B553-44E4-45CC-A5A5-0EEC627C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18A78-9C6F-43A0-A373-5203C20E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0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444E-15E6-433F-A685-72EF1AD30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06E3F-6388-44D2-9829-263DB9F78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C6E2F-B676-4DDC-AAD9-20978DE7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7D442-9FF9-43AB-B55D-87FFD4589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F3116-8538-465C-A851-FB3865B6A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8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659D96-0893-4232-B5B0-28BACC149F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A94C95-E7CD-4755-9735-C9AAF047C0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1762B-7ADD-44A6-844B-72EAFCCB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A620B-2E70-41AA-9269-38E948074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FEEDE-46B9-4F0D-A84A-FE54E8A97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8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D03F7-8557-457F-9C1E-92B316AD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587E2-12EE-4079-B847-FD6E64A20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E9B5D-1146-496F-920E-E84CD1257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70640-BCA0-4B5A-A4F0-6177D409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CA68C-E5C6-4253-BA5A-7D4C6A0AD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33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5DBC8-8F25-4A65-B234-1FCD3274E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B3945-D885-41C0-B3BC-0BFEDD263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7275C-58F0-40B4-84D0-6638B366F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3CD05-92B3-4159-9903-4CFF114E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40703-D6B2-4F94-BA4E-55E7E7767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5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325EB-DE04-4F43-9393-666536CD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8FEDD-887A-4741-87D9-04B9EB0425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53458-28B2-4353-ABF4-ED328808C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FB250-7090-4074-9D06-18BC38A1F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1AB5E-C9D7-4850-99C8-863E1C68D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6B1DB-1EFC-4EB9-A1A8-411DEF2E8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0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C9D0-C58B-4A34-B717-21DA0C4ED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35871-168B-41DF-9741-2EA9C040B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23D93-B1C4-4E84-BA44-8BD22EBFF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C7CF56-84FF-4A31-8562-21054FCE6A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A0804E-AEAB-4657-816A-80B989B645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D6CFD3-7A53-499E-9729-47B69BBE4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418AE9-8501-461C-9D8E-6673E88F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8C4CEE-DD73-481C-8AF7-2F5B3E183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5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FF2DA-E55F-440A-B5B9-A6D457C70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69A4F0-1196-4984-B807-15DA86D8A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5B2B75-C397-458E-AD82-339904832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5B07EF-00ED-4460-8CBC-C74F0CB31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5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CAB90F-EF5B-4CD5-8948-51021AC5B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C2A015-91B6-41F9-8849-9158ACABE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30C5F-ED44-49B1-81A4-C018CAE85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1DEB2-A170-41A6-AA7B-98942FC8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DCA2C-6A55-41DB-8C00-C4A428F47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DC2BF-93AE-444E-9CC9-EB9B8D6AB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58655-D1F5-42B2-BEB8-8FCD0F982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702D1-68EA-49D6-8ECC-22AA59B0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C1D11-C51B-4A07-8906-8B75556D9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2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C955E-1A7D-43E3-B55D-CE3D65CB7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A7346A-A22E-41BB-A84D-E70C6B6037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BFAAF9-8B55-43BB-BDE2-EDB771854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1669F-C7BA-49E1-B5A8-523338492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31072-4BC7-49F8-AA27-2166EFEFF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59605-DF3F-4E42-B28B-7D78F3062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2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F4AC4B-B4F6-431B-84F6-526691720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F96F2-5327-4EB6-876B-31AD460D1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9EF82-6C07-4C51-B6F5-116F836D1D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B6D2B-D586-44C7-8C63-44332572D91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B9F63-2DF6-499D-8D92-7BF13F6D7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B9C20-9107-4681-8820-35094A609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8144C-A671-4B6F-B8EE-DF52D4FF7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a.wikipedia.org/wiki/Golden_retrieve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akc.org/dog-breeds/golden-retriev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9F6C6F1-85B8-4C32-BA0A-AC2E8B47A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934037" y="678491"/>
            <a:ext cx="3657600" cy="24323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5788C70-3657-4DA7-9643-7C04F6BC518F}"/>
              </a:ext>
            </a:extLst>
          </p:cNvPr>
          <p:cNvSpPr txBox="1"/>
          <p:nvPr/>
        </p:nvSpPr>
        <p:spPr>
          <a:xfrm>
            <a:off x="3343564" y="4313085"/>
            <a:ext cx="804571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apyrus" panose="03070502060502030205" pitchFamily="66" charset="0"/>
              </a:rPr>
              <a:t>You know what else? Dodger hates Lorem Ipsum. Dodger has a Dog IQ of 240. Dodger is correct. Golden Retrievers are Great: </a:t>
            </a:r>
            <a:r>
              <a:rPr lang="en-US" sz="2800" dirty="0">
                <a:latin typeface="Papyrus" panose="03070502060502030205" pitchFamily="66" charset="0"/>
                <a:hlinkClick r:id="rId4"/>
              </a:rPr>
              <a:t>https://www.akc.org/dog-breeds/golden-retriever/</a:t>
            </a:r>
            <a:r>
              <a:rPr lang="en-US" sz="2800" dirty="0">
                <a:latin typeface="Papyrus" panose="03070502060502030205" pitchFamily="66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84F161-78DD-4EB6-9869-AB378E7A1EE9}"/>
              </a:ext>
            </a:extLst>
          </p:cNvPr>
          <p:cNvSpPr txBox="1"/>
          <p:nvPr/>
        </p:nvSpPr>
        <p:spPr>
          <a:xfrm>
            <a:off x="535707" y="1734775"/>
            <a:ext cx="60405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apyrus" panose="03070502060502030205" pitchFamily="66" charset="0"/>
              </a:rPr>
              <a:t>I can’t believe the IT world decided to use Lorem Ipsum as a placeholder. Who died and made Cicero the default text for placeholders?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4A0508-A071-4FDE-9E56-3BD9FE5ECD41}"/>
              </a:ext>
            </a:extLst>
          </p:cNvPr>
          <p:cNvSpPr txBox="1"/>
          <p:nvPr/>
        </p:nvSpPr>
        <p:spPr>
          <a:xfrm>
            <a:off x="802724" y="3747205"/>
            <a:ext cx="1058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Papyrus" panose="03070502060502030205" pitchFamily="66" charset="0"/>
              </a:rPr>
              <a:t>In this 19-page essay, I will explain why the speeches of Yogi Berra are far superior as placeholder material.</a:t>
            </a:r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9A49FF9A-E44D-4FC5-AD51-47A6CE046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dirty="0">
                <a:latin typeface="Papyrus" panose="03070502060502030205" pitchFamily="66" charset="0"/>
              </a:rPr>
              <a:t>Lorem Ipsum Is Bad</a:t>
            </a:r>
            <a:br>
              <a:rPr lang="en-US" sz="4400" dirty="0">
                <a:latin typeface="Papyrus" panose="03070502060502030205" pitchFamily="66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801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DEEBF6"/>
      </a:hlink>
      <a:folHlink>
        <a:srgbClr val="E2EFD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lcf76f155ced4ddcb4097134ff3c332f xmlns="9fff0862-dda6-4fd7-9437-296e7a0fcd4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22C76DF9BD8349B0CA3C9A1AA4C548" ma:contentTypeVersion="116" ma:contentTypeDescription="Create a new document." ma:contentTypeScope="" ma:versionID="087338a2f3237f87261390bfb4894e9f">
  <xsd:schema xmlns:xsd="http://www.w3.org/2001/XMLSchema" xmlns:xs="http://www.w3.org/2001/XMLSchema" xmlns:p="http://schemas.microsoft.com/office/2006/metadata/properties" xmlns:ns3="http://schemas.microsoft.com/sharepoint/v4" xmlns:ns4="9fff0862-dda6-4fd7-9437-296e7a0fcd45" xmlns:ns5="7dcc4a76-b6f0-4a5c-8242-557922f7abb0" targetNamespace="http://schemas.microsoft.com/office/2006/metadata/properties" ma:root="true" ma:fieldsID="599882ab78b731a9d9931d461c6dcec0" ns3:_="" ns4:_="" ns5:_="">
    <xsd:import namespace="http://schemas.microsoft.com/sharepoint/v4"/>
    <xsd:import namespace="9fff0862-dda6-4fd7-9437-296e7a0fcd45"/>
    <xsd:import namespace="7dcc4a76-b6f0-4a5c-8242-557922f7abb0"/>
    <xsd:element name="properties">
      <xsd:complexType>
        <xsd:sequence>
          <xsd:element name="documentManagement">
            <xsd:complexType>
              <xsd:all>
                <xsd:element ref="ns3:IconOverlay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5:SharedWithUsers" minOccurs="0"/>
                <xsd:element ref="ns5:SharedWithDetail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lcf76f155ced4ddcb4097134ff3c332f" minOccurs="0"/>
                <xsd:element ref="ns4:MediaServiceObjectDetectorVersion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ff0862-dda6-4fd7-9437-296e7a0fcd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f0ecd7d-7305-47a7-acb2-43d943ef9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c4a76-b6f0-4a5c-8242-557922f7abb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8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D514FD-08F4-472E-95DC-AAD5D82575AA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</ds:schemaRefs>
</ds:datastoreItem>
</file>

<file path=customXml/itemProps2.xml><?xml version="1.0" encoding="utf-8"?>
<ds:datastoreItem xmlns:ds="http://schemas.openxmlformats.org/officeDocument/2006/customXml" ds:itemID="{38423C81-3699-4D25-A584-B9DD98D4C5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2F2666-4E58-487D-8AF2-C02812CD0663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Papyrus</vt:lpstr>
      <vt:lpstr>Office Theme</vt:lpstr>
      <vt:lpstr>Lorem Ipsum Is Bad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Is Bad </dc:title>
  <dc:creator>Jeff Gallant</dc:creator>
  <cp:lastModifiedBy>Tiffani Reardon</cp:lastModifiedBy>
  <cp:revision>1</cp:revision>
  <dcterms:created xsi:type="dcterms:W3CDTF">2020-11-06T20:00:43Z</dcterms:created>
  <dcterms:modified xsi:type="dcterms:W3CDTF">2020-11-11T04:58:44Z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0x0101007222C76DF9BD8349B0CA3C9A1AA4C548</vt:lpwstr>
  </property>
</Properties>
</file>