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tags/tag6.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4"/>
  </p:sldMasterIdLst>
  <p:notesMasterIdLst>
    <p:notesMasterId r:id="rId49"/>
  </p:notesMasterIdLst>
  <p:sldIdLst>
    <p:sldId id="256" r:id="rId5"/>
    <p:sldId id="359" r:id="rId6"/>
    <p:sldId id="343" r:id="rId7"/>
    <p:sldId id="357" r:id="rId8"/>
    <p:sldId id="358" r:id="rId9"/>
    <p:sldId id="325" r:id="rId10"/>
    <p:sldId id="257" r:id="rId11"/>
    <p:sldId id="356" r:id="rId12"/>
    <p:sldId id="259" r:id="rId13"/>
    <p:sldId id="319" r:id="rId14"/>
    <p:sldId id="326" r:id="rId15"/>
    <p:sldId id="346" r:id="rId16"/>
    <p:sldId id="310" r:id="rId17"/>
    <p:sldId id="261" r:id="rId18"/>
    <p:sldId id="347" r:id="rId19"/>
    <p:sldId id="348" r:id="rId20"/>
    <p:sldId id="349" r:id="rId21"/>
    <p:sldId id="351" r:id="rId22"/>
    <p:sldId id="352" r:id="rId23"/>
    <p:sldId id="350" r:id="rId24"/>
    <p:sldId id="341" r:id="rId25"/>
    <p:sldId id="340" r:id="rId26"/>
    <p:sldId id="258" r:id="rId27"/>
    <p:sldId id="342" r:id="rId28"/>
    <p:sldId id="324" r:id="rId29"/>
    <p:sldId id="270" r:id="rId30"/>
    <p:sldId id="338" r:id="rId31"/>
    <p:sldId id="355" r:id="rId32"/>
    <p:sldId id="316" r:id="rId33"/>
    <p:sldId id="336" r:id="rId34"/>
    <p:sldId id="353" r:id="rId35"/>
    <p:sldId id="354" r:id="rId36"/>
    <p:sldId id="334" r:id="rId37"/>
    <p:sldId id="262" r:id="rId38"/>
    <p:sldId id="306" r:id="rId39"/>
    <p:sldId id="305" r:id="rId40"/>
    <p:sldId id="309" r:id="rId41"/>
    <p:sldId id="321" r:id="rId42"/>
    <p:sldId id="327" r:id="rId43"/>
    <p:sldId id="265" r:id="rId44"/>
    <p:sldId id="267" r:id="rId45"/>
    <p:sldId id="345" r:id="rId46"/>
    <p:sldId id="317" r:id="rId47"/>
    <p:sldId id="33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F0306B7-D49C-4617-B58D-6534DECD5284}">
          <p14:sldIdLst>
            <p14:sldId id="256"/>
            <p14:sldId id="359"/>
            <p14:sldId id="343"/>
            <p14:sldId id="357"/>
          </p14:sldIdLst>
        </p14:section>
        <p14:section name="Grants Overview" id="{9E591D75-636F-4FE6-933F-16B2B86B9849}">
          <p14:sldIdLst>
            <p14:sldId id="358"/>
            <p14:sldId id="325"/>
            <p14:sldId id="257"/>
            <p14:sldId id="356"/>
            <p14:sldId id="259"/>
            <p14:sldId id="319"/>
            <p14:sldId id="326"/>
            <p14:sldId id="346"/>
            <p14:sldId id="310"/>
            <p14:sldId id="261"/>
            <p14:sldId id="347"/>
            <p14:sldId id="348"/>
            <p14:sldId id="349"/>
            <p14:sldId id="351"/>
            <p14:sldId id="352"/>
            <p14:sldId id="350"/>
          </p14:sldIdLst>
        </p14:section>
        <p14:section name="Timeline" id="{9F8B17BC-FEAA-4245-AA6B-287F9489DB9B}">
          <p14:sldIdLst>
            <p14:sldId id="341"/>
            <p14:sldId id="340"/>
            <p14:sldId id="258"/>
            <p14:sldId id="342"/>
          </p14:sldIdLst>
        </p14:section>
        <p14:section name="How to Apply" id="{0BE1258E-69F3-4367-B42E-16CEE11D59F6}">
          <p14:sldIdLst>
            <p14:sldId id="324"/>
            <p14:sldId id="270"/>
            <p14:sldId id="338"/>
          </p14:sldIdLst>
        </p14:section>
        <p14:section name="More Details" id="{69B0A38E-FDD7-4AE6-9277-5C5F5E58556B}">
          <p14:sldIdLst>
            <p14:sldId id="355"/>
            <p14:sldId id="316"/>
            <p14:sldId id="336"/>
            <p14:sldId id="353"/>
            <p14:sldId id="354"/>
            <p14:sldId id="334"/>
            <p14:sldId id="262"/>
            <p14:sldId id="306"/>
            <p14:sldId id="305"/>
            <p14:sldId id="309"/>
            <p14:sldId id="321"/>
            <p14:sldId id="327"/>
            <p14:sldId id="265"/>
            <p14:sldId id="267"/>
            <p14:sldId id="345"/>
          </p14:sldIdLst>
        </p14:section>
        <p14:section name="Adjourning" id="{32571F72-889B-4BB4-A8F3-BEAB7F9BD5A6}">
          <p14:sldIdLst>
            <p14:sldId id="317"/>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allant" userId="25997235-6328-4fee-8f84-6a87050bf096" providerId="ADAL" clId="{EF8E582D-C039-4EA3-B4A6-3ED065308D46}"/>
    <pc:docChg chg="undo redo custSel addSld delSld modSld sldOrd addSection modSection">
      <pc:chgData name="Jeff Gallant" userId="25997235-6328-4fee-8f84-6a87050bf096" providerId="ADAL" clId="{EF8E582D-C039-4EA3-B4A6-3ED065308D46}" dt="2024-01-22T15:13:47.709" v="2443"/>
      <pc:docMkLst>
        <pc:docMk/>
      </pc:docMkLst>
      <pc:sldChg chg="addSp delSp modSp mod setClrOvrMap">
        <pc:chgData name="Jeff Gallant" userId="25997235-6328-4fee-8f84-6a87050bf096" providerId="ADAL" clId="{EF8E582D-C039-4EA3-B4A6-3ED065308D46}" dt="2024-01-22T15:13:03.124" v="2439"/>
        <pc:sldMkLst>
          <pc:docMk/>
          <pc:sldMk cId="1825388489" sldId="256"/>
        </pc:sldMkLst>
      </pc:sldChg>
      <pc:sldChg chg="modSp mod">
        <pc:chgData name="Jeff Gallant" userId="25997235-6328-4fee-8f84-6a87050bf096" providerId="ADAL" clId="{EF8E582D-C039-4EA3-B4A6-3ED065308D46}" dt="2024-01-22T14:46:03.284" v="229" actId="20577"/>
        <pc:sldMkLst>
          <pc:docMk/>
          <pc:sldMk cId="4177692714" sldId="258"/>
        </pc:sldMkLst>
      </pc:sldChg>
      <pc:sldChg chg="modSp mod">
        <pc:chgData name="Jeff Gallant" userId="25997235-6328-4fee-8f84-6a87050bf096" providerId="ADAL" clId="{EF8E582D-C039-4EA3-B4A6-3ED065308D46}" dt="2024-01-22T15:03:34.603" v="1986" actId="404"/>
        <pc:sldMkLst>
          <pc:docMk/>
          <pc:sldMk cId="831386523" sldId="259"/>
        </pc:sldMkLst>
      </pc:sldChg>
      <pc:sldChg chg="modSp mod">
        <pc:chgData name="Jeff Gallant" userId="25997235-6328-4fee-8f84-6a87050bf096" providerId="ADAL" clId="{EF8E582D-C039-4EA3-B4A6-3ED065308D46}" dt="2024-01-22T15:03:49.056" v="1992" actId="404"/>
        <pc:sldMkLst>
          <pc:docMk/>
          <pc:sldMk cId="14282755" sldId="261"/>
        </pc:sldMkLst>
      </pc:sldChg>
      <pc:sldChg chg="ord">
        <pc:chgData name="Jeff Gallant" userId="25997235-6328-4fee-8f84-6a87050bf096" providerId="ADAL" clId="{EF8E582D-C039-4EA3-B4A6-3ED065308D46}" dt="2024-01-22T14:55:30.947" v="1345"/>
        <pc:sldMkLst>
          <pc:docMk/>
          <pc:sldMk cId="2078358160" sldId="262"/>
        </pc:sldMkLst>
      </pc:sldChg>
      <pc:sldChg chg="ord">
        <pc:chgData name="Jeff Gallant" userId="25997235-6328-4fee-8f84-6a87050bf096" providerId="ADAL" clId="{EF8E582D-C039-4EA3-B4A6-3ED065308D46}" dt="2024-01-22T14:56:21.889" v="1382"/>
        <pc:sldMkLst>
          <pc:docMk/>
          <pc:sldMk cId="1568446129" sldId="265"/>
        </pc:sldMkLst>
      </pc:sldChg>
      <pc:sldChg chg="ord">
        <pc:chgData name="Jeff Gallant" userId="25997235-6328-4fee-8f84-6a87050bf096" providerId="ADAL" clId="{EF8E582D-C039-4EA3-B4A6-3ED065308D46}" dt="2024-01-22T14:56:21.889" v="1382"/>
        <pc:sldMkLst>
          <pc:docMk/>
          <pc:sldMk cId="1319288897" sldId="267"/>
        </pc:sldMkLst>
      </pc:sldChg>
      <pc:sldChg chg="modSp mod">
        <pc:chgData name="Jeff Gallant" userId="25997235-6328-4fee-8f84-6a87050bf096" providerId="ADAL" clId="{EF8E582D-C039-4EA3-B4A6-3ED065308D46}" dt="2024-01-22T15:09:14.947" v="2410" actId="14100"/>
        <pc:sldMkLst>
          <pc:docMk/>
          <pc:sldMk cId="1387401598" sldId="270"/>
        </pc:sldMkLst>
      </pc:sldChg>
      <pc:sldChg chg="ord">
        <pc:chgData name="Jeff Gallant" userId="25997235-6328-4fee-8f84-6a87050bf096" providerId="ADAL" clId="{EF8E582D-C039-4EA3-B4A6-3ED065308D46}" dt="2024-01-22T14:55:30.947" v="1345"/>
        <pc:sldMkLst>
          <pc:docMk/>
          <pc:sldMk cId="3399718905" sldId="305"/>
        </pc:sldMkLst>
      </pc:sldChg>
      <pc:sldChg chg="modSp mod ord">
        <pc:chgData name="Jeff Gallant" userId="25997235-6328-4fee-8f84-6a87050bf096" providerId="ADAL" clId="{EF8E582D-C039-4EA3-B4A6-3ED065308D46}" dt="2024-01-22T15:07:42.225" v="2335" actId="27636"/>
        <pc:sldMkLst>
          <pc:docMk/>
          <pc:sldMk cId="3941940647" sldId="306"/>
        </pc:sldMkLst>
      </pc:sldChg>
      <pc:sldChg chg="ord">
        <pc:chgData name="Jeff Gallant" userId="25997235-6328-4fee-8f84-6a87050bf096" providerId="ADAL" clId="{EF8E582D-C039-4EA3-B4A6-3ED065308D46}" dt="2024-01-22T14:55:30.947" v="1345"/>
        <pc:sldMkLst>
          <pc:docMk/>
          <pc:sldMk cId="1314077874" sldId="309"/>
        </pc:sldMkLst>
      </pc:sldChg>
      <pc:sldChg chg="modSp mod">
        <pc:chgData name="Jeff Gallant" userId="25997235-6328-4fee-8f84-6a87050bf096" providerId="ADAL" clId="{EF8E582D-C039-4EA3-B4A6-3ED065308D46}" dt="2024-01-22T15:00:54.935" v="1939" actId="20577"/>
        <pc:sldMkLst>
          <pc:docMk/>
          <pc:sldMk cId="1069017528" sldId="310"/>
        </pc:sldMkLst>
      </pc:sldChg>
      <pc:sldChg chg="modSp mod ord modNotesTx">
        <pc:chgData name="Jeff Gallant" userId="25997235-6328-4fee-8f84-6a87050bf096" providerId="ADAL" clId="{EF8E582D-C039-4EA3-B4A6-3ED065308D46}" dt="2024-01-22T15:08:05.980" v="2337"/>
        <pc:sldMkLst>
          <pc:docMk/>
          <pc:sldMk cId="2199901601" sldId="316"/>
        </pc:sldMkLst>
      </pc:sldChg>
      <pc:sldChg chg="addSp delSp modSp mod addAnim modAnim setClrOvrMap">
        <pc:chgData name="Jeff Gallant" userId="25997235-6328-4fee-8f84-6a87050bf096" providerId="ADAL" clId="{EF8E582D-C039-4EA3-B4A6-3ED065308D46}" dt="2024-01-22T15:13:47.709" v="2443"/>
        <pc:sldMkLst>
          <pc:docMk/>
          <pc:sldMk cId="3643599576" sldId="317"/>
        </pc:sldMkLst>
      </pc:sldChg>
      <pc:sldChg chg="ord">
        <pc:chgData name="Jeff Gallant" userId="25997235-6328-4fee-8f84-6a87050bf096" providerId="ADAL" clId="{EF8E582D-C039-4EA3-B4A6-3ED065308D46}" dt="2024-01-22T14:55:30.947" v="1345"/>
        <pc:sldMkLst>
          <pc:docMk/>
          <pc:sldMk cId="478236418" sldId="321"/>
        </pc:sldMkLst>
      </pc:sldChg>
      <pc:sldChg chg="ord">
        <pc:chgData name="Jeff Gallant" userId="25997235-6328-4fee-8f84-6a87050bf096" providerId="ADAL" clId="{EF8E582D-C039-4EA3-B4A6-3ED065308D46}" dt="2024-01-22T14:56:21.889" v="1382"/>
        <pc:sldMkLst>
          <pc:docMk/>
          <pc:sldMk cId="1266294714" sldId="327"/>
        </pc:sldMkLst>
      </pc:sldChg>
      <pc:sldChg chg="ord">
        <pc:chgData name="Jeff Gallant" userId="25997235-6328-4fee-8f84-6a87050bf096" providerId="ADAL" clId="{EF8E582D-C039-4EA3-B4A6-3ED065308D46}" dt="2024-01-22T14:55:30.947" v="1345"/>
        <pc:sldMkLst>
          <pc:docMk/>
          <pc:sldMk cId="1273097943" sldId="334"/>
        </pc:sldMkLst>
      </pc:sldChg>
      <pc:sldChg chg="addSp delSp modSp mod ord modNotesTx">
        <pc:chgData name="Jeff Gallant" userId="25997235-6328-4fee-8f84-6a87050bf096" providerId="ADAL" clId="{EF8E582D-C039-4EA3-B4A6-3ED065308D46}" dt="2024-01-22T15:08:05.980" v="2337"/>
        <pc:sldMkLst>
          <pc:docMk/>
          <pc:sldMk cId="1417480560" sldId="336"/>
        </pc:sldMkLst>
      </pc:sldChg>
      <pc:sldChg chg="addSp delSp modSp mod">
        <pc:chgData name="Jeff Gallant" userId="25997235-6328-4fee-8f84-6a87050bf096" providerId="ADAL" clId="{EF8E582D-C039-4EA3-B4A6-3ED065308D46}" dt="2024-01-22T14:53:19.769" v="1293" actId="26606"/>
        <pc:sldMkLst>
          <pc:docMk/>
          <pc:sldMk cId="3048494995" sldId="338"/>
        </pc:sldMkLst>
      </pc:sldChg>
      <pc:sldChg chg="modSp mod">
        <pc:chgData name="Jeff Gallant" userId="25997235-6328-4fee-8f84-6a87050bf096" providerId="ADAL" clId="{EF8E582D-C039-4EA3-B4A6-3ED065308D46}" dt="2024-01-22T15:10:42.619" v="2427" actId="20577"/>
        <pc:sldMkLst>
          <pc:docMk/>
          <pc:sldMk cId="3745519235" sldId="340"/>
        </pc:sldMkLst>
      </pc:sldChg>
      <pc:sldChg chg="ord">
        <pc:chgData name="Jeff Gallant" userId="25997235-6328-4fee-8f84-6a87050bf096" providerId="ADAL" clId="{EF8E582D-C039-4EA3-B4A6-3ED065308D46}" dt="2024-01-22T14:56:21.889" v="1382"/>
        <pc:sldMkLst>
          <pc:docMk/>
          <pc:sldMk cId="537543090" sldId="345"/>
        </pc:sldMkLst>
      </pc:sldChg>
      <pc:sldChg chg="modSp mod">
        <pc:chgData name="Jeff Gallant" userId="25997235-6328-4fee-8f84-6a87050bf096" providerId="ADAL" clId="{EF8E582D-C039-4EA3-B4A6-3ED065308D46}" dt="2024-01-22T15:03:17.609" v="1978" actId="404"/>
        <pc:sldMkLst>
          <pc:docMk/>
          <pc:sldMk cId="2770797659" sldId="350"/>
        </pc:sldMkLst>
      </pc:sldChg>
      <pc:sldChg chg="modSp mod">
        <pc:chgData name="Jeff Gallant" userId="25997235-6328-4fee-8f84-6a87050bf096" providerId="ADAL" clId="{EF8E582D-C039-4EA3-B4A6-3ED065308D46}" dt="2024-01-22T13:04:11.986" v="4" actId="1076"/>
        <pc:sldMkLst>
          <pc:docMk/>
          <pc:sldMk cId="554847321" sldId="352"/>
        </pc:sldMkLst>
      </pc:sldChg>
      <pc:sldChg chg="addSp delSp modSp mod ord modNotesTx">
        <pc:chgData name="Jeff Gallant" userId="25997235-6328-4fee-8f84-6a87050bf096" providerId="ADAL" clId="{EF8E582D-C039-4EA3-B4A6-3ED065308D46}" dt="2024-01-22T15:08:05.980" v="2337"/>
        <pc:sldMkLst>
          <pc:docMk/>
          <pc:sldMk cId="1476658046" sldId="353"/>
        </pc:sldMkLst>
      </pc:sldChg>
      <pc:sldChg chg="new del">
        <pc:chgData name="Jeff Gallant" userId="25997235-6328-4fee-8f84-6a87050bf096" providerId="ADAL" clId="{EF8E582D-C039-4EA3-B4A6-3ED065308D46}" dt="2024-01-22T14:46:25.740" v="231" actId="680"/>
        <pc:sldMkLst>
          <pc:docMk/>
          <pc:sldMk cId="1497533673" sldId="354"/>
        </pc:sldMkLst>
      </pc:sldChg>
      <pc:sldChg chg="addSp delSp modSp new mod ord modClrScheme chgLayout">
        <pc:chgData name="Jeff Gallant" userId="25997235-6328-4fee-8f84-6a87050bf096" providerId="ADAL" clId="{EF8E582D-C039-4EA3-B4A6-3ED065308D46}" dt="2024-01-22T15:09:31.351" v="2417"/>
        <pc:sldMkLst>
          <pc:docMk/>
          <pc:sldMk cId="4094165863" sldId="354"/>
        </pc:sldMkLst>
      </pc:sldChg>
      <pc:sldChg chg="addSp delSp modSp new mod setBg modClrScheme chgLayout">
        <pc:chgData name="Jeff Gallant" userId="25997235-6328-4fee-8f84-6a87050bf096" providerId="ADAL" clId="{EF8E582D-C039-4EA3-B4A6-3ED065308D46}" dt="2024-01-22T15:13:12.244" v="2440"/>
        <pc:sldMkLst>
          <pc:docMk/>
          <pc:sldMk cId="3392825451" sldId="355"/>
        </pc:sldMkLst>
      </pc:sldChg>
      <pc:sldChg chg="modSp add mod">
        <pc:chgData name="Jeff Gallant" userId="25997235-6328-4fee-8f84-6a87050bf096" providerId="ADAL" clId="{EF8E582D-C039-4EA3-B4A6-3ED065308D46}" dt="2024-01-22T14:58:24.304" v="1787" actId="20577"/>
        <pc:sldMkLst>
          <pc:docMk/>
          <pc:sldMk cId="2498990929" sldId="356"/>
        </pc:sldMkLst>
      </pc:sldChg>
      <pc:sldChg chg="modSp new mod">
        <pc:chgData name="Jeff Gallant" userId="25997235-6328-4fee-8f84-6a87050bf096" providerId="ADAL" clId="{EF8E582D-C039-4EA3-B4A6-3ED065308D46}" dt="2024-01-22T15:07:24.372" v="2333" actId="113"/>
        <pc:sldMkLst>
          <pc:docMk/>
          <pc:sldMk cId="4068929272" sldId="357"/>
        </pc:sldMkLst>
      </pc:sldChg>
      <pc:sldChg chg="new del">
        <pc:chgData name="Jeff Gallant" userId="25997235-6328-4fee-8f84-6a87050bf096" providerId="ADAL" clId="{EF8E582D-C039-4EA3-B4A6-3ED065308D46}" dt="2024-01-22T15:10:56.994" v="2429" actId="47"/>
        <pc:sldMkLst>
          <pc:docMk/>
          <pc:sldMk cId="3878625681" sldId="358"/>
        </pc:sldMkLst>
      </pc:sldChg>
    </pc:docChg>
  </pc:docChgLst>
  <pc:docChgLst>
    <pc:chgData name="Jeff Gallant" userId="25997235-6328-4fee-8f84-6a87050bf096" providerId="ADAL" clId="{05FDA8F0-A423-47ED-8F37-9DC436C10759}"/>
    <pc:docChg chg="undo redo custSel addSld delSld modSld sldOrd">
      <pc:chgData name="Jeff Gallant" userId="25997235-6328-4fee-8f84-6a87050bf096" providerId="ADAL" clId="{05FDA8F0-A423-47ED-8F37-9DC436C10759}" dt="2023-09-11T14:56:53.686" v="1244" actId="1076"/>
      <pc:docMkLst>
        <pc:docMk/>
      </pc:docMkLst>
      <pc:sldChg chg="modSp mod">
        <pc:chgData name="Jeff Gallant" userId="25997235-6328-4fee-8f84-6a87050bf096" providerId="ADAL" clId="{05FDA8F0-A423-47ED-8F37-9DC436C10759}" dt="2023-09-08T13:03:21.805" v="105" actId="20577"/>
        <pc:sldMkLst>
          <pc:docMk/>
          <pc:sldMk cId="1825388489" sldId="256"/>
        </pc:sldMkLst>
      </pc:sldChg>
      <pc:sldChg chg="modSp mod">
        <pc:chgData name="Jeff Gallant" userId="25997235-6328-4fee-8f84-6a87050bf096" providerId="ADAL" clId="{05FDA8F0-A423-47ED-8F37-9DC436C10759}" dt="2023-09-08T13:05:14.796" v="287" actId="20577"/>
        <pc:sldMkLst>
          <pc:docMk/>
          <pc:sldMk cId="1474178283" sldId="257"/>
        </pc:sldMkLst>
      </pc:sldChg>
      <pc:sldChg chg="modSp mod">
        <pc:chgData name="Jeff Gallant" userId="25997235-6328-4fee-8f84-6a87050bf096" providerId="ADAL" clId="{05FDA8F0-A423-47ED-8F37-9DC436C10759}" dt="2023-09-08T14:25:34.714" v="1024" actId="20577"/>
        <pc:sldMkLst>
          <pc:docMk/>
          <pc:sldMk cId="4177692714" sldId="258"/>
        </pc:sldMkLst>
      </pc:sldChg>
      <pc:sldChg chg="ord">
        <pc:chgData name="Jeff Gallant" userId="25997235-6328-4fee-8f84-6a87050bf096" providerId="ADAL" clId="{05FDA8F0-A423-47ED-8F37-9DC436C10759}" dt="2023-09-08T14:30:51.441" v="1227"/>
        <pc:sldMkLst>
          <pc:docMk/>
          <pc:sldMk cId="831386523" sldId="259"/>
        </pc:sldMkLst>
      </pc:sldChg>
      <pc:sldChg chg="ord">
        <pc:chgData name="Jeff Gallant" userId="25997235-6328-4fee-8f84-6a87050bf096" providerId="ADAL" clId="{05FDA8F0-A423-47ED-8F37-9DC436C10759}" dt="2023-09-08T13:06:19.116" v="319"/>
        <pc:sldMkLst>
          <pc:docMk/>
          <pc:sldMk cId="14282755" sldId="261"/>
        </pc:sldMkLst>
      </pc:sldChg>
      <pc:sldChg chg="modSp mod">
        <pc:chgData name="Jeff Gallant" userId="25997235-6328-4fee-8f84-6a87050bf096" providerId="ADAL" clId="{05FDA8F0-A423-47ED-8F37-9DC436C10759}" dt="2023-09-08T14:27:13.376" v="1176" actId="20577"/>
        <pc:sldMkLst>
          <pc:docMk/>
          <pc:sldMk cId="1387401598" sldId="270"/>
        </pc:sldMkLst>
      </pc:sldChg>
      <pc:sldChg chg="ord">
        <pc:chgData name="Jeff Gallant" userId="25997235-6328-4fee-8f84-6a87050bf096" providerId="ADAL" clId="{05FDA8F0-A423-47ED-8F37-9DC436C10759}" dt="2023-09-08T13:06:19.116" v="319"/>
        <pc:sldMkLst>
          <pc:docMk/>
          <pc:sldMk cId="1069017528" sldId="310"/>
        </pc:sldMkLst>
      </pc:sldChg>
      <pc:sldChg chg="delSp modSp mod">
        <pc:chgData name="Jeff Gallant" userId="25997235-6328-4fee-8f84-6a87050bf096" providerId="ADAL" clId="{05FDA8F0-A423-47ED-8F37-9DC436C10759}" dt="2023-09-08T14:28:47.339" v="1193" actId="1076"/>
        <pc:sldMkLst>
          <pc:docMk/>
          <pc:sldMk cId="2199901601" sldId="316"/>
        </pc:sldMkLst>
      </pc:sldChg>
      <pc:sldChg chg="ord">
        <pc:chgData name="Jeff Gallant" userId="25997235-6328-4fee-8f84-6a87050bf096" providerId="ADAL" clId="{05FDA8F0-A423-47ED-8F37-9DC436C10759}" dt="2023-09-08T14:30:51.441" v="1227"/>
        <pc:sldMkLst>
          <pc:docMk/>
          <pc:sldMk cId="697484329" sldId="319"/>
        </pc:sldMkLst>
      </pc:sldChg>
      <pc:sldChg chg="ord">
        <pc:chgData name="Jeff Gallant" userId="25997235-6328-4fee-8f84-6a87050bf096" providerId="ADAL" clId="{05FDA8F0-A423-47ED-8F37-9DC436C10759}" dt="2023-09-08T13:06:19.116" v="319"/>
        <pc:sldMkLst>
          <pc:docMk/>
          <pc:sldMk cId="3006579242" sldId="326"/>
        </pc:sldMkLst>
      </pc:sldChg>
      <pc:sldChg chg="modSp mod">
        <pc:chgData name="Jeff Gallant" userId="25997235-6328-4fee-8f84-6a87050bf096" providerId="ADAL" clId="{05FDA8F0-A423-47ED-8F37-9DC436C10759}" dt="2023-09-08T13:08:05.053" v="371" actId="20577"/>
        <pc:sldMkLst>
          <pc:docMk/>
          <pc:sldMk cId="1266294714" sldId="327"/>
        </pc:sldMkLst>
      </pc:sldChg>
      <pc:sldChg chg="modSp mod">
        <pc:chgData name="Jeff Gallant" userId="25997235-6328-4fee-8f84-6a87050bf096" providerId="ADAL" clId="{05FDA8F0-A423-47ED-8F37-9DC436C10759}" dt="2023-09-08T14:30:10.587" v="1225" actId="403"/>
        <pc:sldMkLst>
          <pc:docMk/>
          <pc:sldMk cId="168186873" sldId="333"/>
        </pc:sldMkLst>
      </pc:sldChg>
      <pc:sldChg chg="modSp mod">
        <pc:chgData name="Jeff Gallant" userId="25997235-6328-4fee-8f84-6a87050bf096" providerId="ADAL" clId="{05FDA8F0-A423-47ED-8F37-9DC436C10759}" dt="2023-09-08T13:06:34.640" v="362" actId="1076"/>
        <pc:sldMkLst>
          <pc:docMk/>
          <pc:sldMk cId="1273097943" sldId="334"/>
        </pc:sldMkLst>
      </pc:sldChg>
      <pc:sldChg chg="modSp mod">
        <pc:chgData name="Jeff Gallant" userId="25997235-6328-4fee-8f84-6a87050bf096" providerId="ADAL" clId="{05FDA8F0-A423-47ED-8F37-9DC436C10759}" dt="2023-09-08T14:29:09.232" v="1195" actId="14100"/>
        <pc:sldMkLst>
          <pc:docMk/>
          <pc:sldMk cId="1417480560" sldId="336"/>
        </pc:sldMkLst>
      </pc:sldChg>
      <pc:sldChg chg="del">
        <pc:chgData name="Jeff Gallant" userId="25997235-6328-4fee-8f84-6a87050bf096" providerId="ADAL" clId="{05FDA8F0-A423-47ED-8F37-9DC436C10759}" dt="2023-09-08T14:27:31.925" v="1177" actId="47"/>
        <pc:sldMkLst>
          <pc:docMk/>
          <pc:sldMk cId="3612589384" sldId="337"/>
        </pc:sldMkLst>
      </pc:sldChg>
      <pc:sldChg chg="modSp mod ord">
        <pc:chgData name="Jeff Gallant" userId="25997235-6328-4fee-8f84-6a87050bf096" providerId="ADAL" clId="{05FDA8F0-A423-47ED-8F37-9DC436C10759}" dt="2023-09-08T14:29:51.759" v="1200"/>
        <pc:sldMkLst>
          <pc:docMk/>
          <pc:sldMk cId="3048494995" sldId="338"/>
        </pc:sldMkLst>
      </pc:sldChg>
      <pc:sldChg chg="modSp mod">
        <pc:chgData name="Jeff Gallant" userId="25997235-6328-4fee-8f84-6a87050bf096" providerId="ADAL" clId="{05FDA8F0-A423-47ED-8F37-9DC436C10759}" dt="2023-09-08T14:32:02.029" v="1240" actId="20577"/>
        <pc:sldMkLst>
          <pc:docMk/>
          <pc:sldMk cId="3745519235" sldId="340"/>
        </pc:sldMkLst>
      </pc:sldChg>
      <pc:sldChg chg="modSp mod">
        <pc:chgData name="Jeff Gallant" userId="25997235-6328-4fee-8f84-6a87050bf096" providerId="ADAL" clId="{05FDA8F0-A423-47ED-8F37-9DC436C10759}" dt="2023-09-08T13:08:55.593" v="389" actId="20577"/>
        <pc:sldMkLst>
          <pc:docMk/>
          <pc:sldMk cId="537543090" sldId="345"/>
        </pc:sldMkLst>
      </pc:sldChg>
      <pc:sldChg chg="modSp add mod ord">
        <pc:chgData name="Jeff Gallant" userId="25997235-6328-4fee-8f84-6a87050bf096" providerId="ADAL" clId="{05FDA8F0-A423-47ED-8F37-9DC436C10759}" dt="2023-09-08T13:06:19.116" v="319"/>
        <pc:sldMkLst>
          <pc:docMk/>
          <pc:sldMk cId="3360834010" sldId="346"/>
        </pc:sldMkLst>
      </pc:sldChg>
      <pc:sldChg chg="addSp delSp add del setBg delDesignElem">
        <pc:chgData name="Jeff Gallant" userId="25997235-6328-4fee-8f84-6a87050bf096" providerId="ADAL" clId="{05FDA8F0-A423-47ED-8F37-9DC436C10759}" dt="2023-09-08T13:12:59.915" v="395"/>
        <pc:sldMkLst>
          <pc:docMk/>
          <pc:sldMk cId="346718507" sldId="347"/>
        </pc:sldMkLst>
      </pc:sldChg>
      <pc:sldChg chg="modSp mod">
        <pc:chgData name="Jeff Gallant" userId="25997235-6328-4fee-8f84-6a87050bf096" providerId="ADAL" clId="{05FDA8F0-A423-47ED-8F37-9DC436C10759}" dt="2023-09-08T13:13:21.587" v="418" actId="20577"/>
        <pc:sldMkLst>
          <pc:docMk/>
          <pc:sldMk cId="1706344472" sldId="347"/>
        </pc:sldMkLst>
      </pc:sldChg>
      <pc:sldChg chg="addSp delSp add del setBg delDesignElem">
        <pc:chgData name="Jeff Gallant" userId="25997235-6328-4fee-8f84-6a87050bf096" providerId="ADAL" clId="{05FDA8F0-A423-47ED-8F37-9DC436C10759}" dt="2023-09-08T13:12:59.915" v="395"/>
        <pc:sldMkLst>
          <pc:docMk/>
          <pc:sldMk cId="725839874" sldId="348"/>
        </pc:sldMkLst>
      </pc:sldChg>
      <pc:sldChg chg="modSp mod">
        <pc:chgData name="Jeff Gallant" userId="25997235-6328-4fee-8f84-6a87050bf096" providerId="ADAL" clId="{05FDA8F0-A423-47ED-8F37-9DC436C10759}" dt="2023-09-08T13:14:32.639" v="619" actId="20577"/>
        <pc:sldMkLst>
          <pc:docMk/>
          <pc:sldMk cId="1576571151" sldId="348"/>
        </pc:sldMkLst>
      </pc:sldChg>
      <pc:sldChg chg="modSp mod">
        <pc:chgData name="Jeff Gallant" userId="25997235-6328-4fee-8f84-6a87050bf096" providerId="ADAL" clId="{05FDA8F0-A423-47ED-8F37-9DC436C10759}" dt="2023-09-08T13:52:07.826" v="753" actId="20577"/>
        <pc:sldMkLst>
          <pc:docMk/>
          <pc:sldMk cId="1451544594" sldId="349"/>
        </pc:sldMkLst>
      </pc:sldChg>
      <pc:sldChg chg="addSp delSp add del setBg delDesignElem">
        <pc:chgData name="Jeff Gallant" userId="25997235-6328-4fee-8f84-6a87050bf096" providerId="ADAL" clId="{05FDA8F0-A423-47ED-8F37-9DC436C10759}" dt="2023-09-08T13:12:59.915" v="395"/>
        <pc:sldMkLst>
          <pc:docMk/>
          <pc:sldMk cId="3393706438" sldId="349"/>
        </pc:sldMkLst>
      </pc:sldChg>
      <pc:sldChg chg="addSp delSp add del setBg delDesignElem">
        <pc:chgData name="Jeff Gallant" userId="25997235-6328-4fee-8f84-6a87050bf096" providerId="ADAL" clId="{05FDA8F0-A423-47ED-8F37-9DC436C10759}" dt="2023-09-08T13:12:59.915" v="395"/>
        <pc:sldMkLst>
          <pc:docMk/>
          <pc:sldMk cId="2506172847" sldId="350"/>
        </pc:sldMkLst>
      </pc:sldChg>
      <pc:sldChg chg="modSp mod">
        <pc:chgData name="Jeff Gallant" userId="25997235-6328-4fee-8f84-6a87050bf096" providerId="ADAL" clId="{05FDA8F0-A423-47ED-8F37-9DC436C10759}" dt="2023-09-08T13:52:23.735" v="770" actId="20577"/>
        <pc:sldMkLst>
          <pc:docMk/>
          <pc:sldMk cId="2770797659" sldId="350"/>
        </pc:sldMkLst>
      </pc:sldChg>
      <pc:sldChg chg="modSp add mod">
        <pc:chgData name="Jeff Gallant" userId="25997235-6328-4fee-8f84-6a87050bf096" providerId="ADAL" clId="{05FDA8F0-A423-47ED-8F37-9DC436C10759}" dt="2023-09-08T13:53:05.464" v="813" actId="27636"/>
        <pc:sldMkLst>
          <pc:docMk/>
          <pc:sldMk cId="827344615" sldId="351"/>
        </pc:sldMkLst>
      </pc:sldChg>
      <pc:sldChg chg="modSp add mod">
        <pc:chgData name="Jeff Gallant" userId="25997235-6328-4fee-8f84-6a87050bf096" providerId="ADAL" clId="{05FDA8F0-A423-47ED-8F37-9DC436C10759}" dt="2023-09-08T14:31:42.544" v="1238" actId="1076"/>
        <pc:sldMkLst>
          <pc:docMk/>
          <pc:sldMk cId="554847321" sldId="352"/>
        </pc:sldMkLst>
      </pc:sldChg>
      <pc:sldChg chg="addSp delSp modSp add mod">
        <pc:chgData name="Jeff Gallant" userId="25997235-6328-4fee-8f84-6a87050bf096" providerId="ADAL" clId="{05FDA8F0-A423-47ED-8F37-9DC436C10759}" dt="2023-09-11T14:56:53.686" v="1244" actId="1076"/>
        <pc:sldMkLst>
          <pc:docMk/>
          <pc:sldMk cId="1476658046" sldId="353"/>
        </pc:sldMkLst>
      </pc:sldChg>
    </pc:docChg>
  </pc:docChgLst>
  <pc:docChgLst>
    <pc:chgData name="Nakita Afaha" userId="S::nakita.afaha@usg.edu::6a56d3fb-3e6b-4460-8afb-76777692c48f" providerId="AD" clId="Web-{FEF7B6A5-34A7-83F1-9145-3DA8ECB7DE96}"/>
    <pc:docChg chg="sldOrd modSection">
      <pc:chgData name="Nakita Afaha" userId="S::nakita.afaha@usg.edu::6a56d3fb-3e6b-4460-8afb-76777692c48f" providerId="AD" clId="Web-{FEF7B6A5-34A7-83F1-9145-3DA8ECB7DE96}" dt="2024-09-09T13:02:18.778" v="1"/>
      <pc:docMkLst>
        <pc:docMk/>
      </pc:docMkLst>
      <pc:sldChg chg="ord">
        <pc:chgData name="Nakita Afaha" userId="S::nakita.afaha@usg.edu::6a56d3fb-3e6b-4460-8afb-76777692c48f" providerId="AD" clId="Web-{FEF7B6A5-34A7-83F1-9145-3DA8ECB7DE96}" dt="2024-09-09T13:02:18.778" v="1"/>
        <pc:sldMkLst>
          <pc:docMk/>
          <pc:sldMk cId="1266294714" sldId="327"/>
        </pc:sldMkLst>
      </pc:sldChg>
    </pc:docChg>
  </pc:docChgLst>
  <pc:docChgLst>
    <pc:chgData name="Jeff Gallant" userId="25997235-6328-4fee-8f84-6a87050bf096" providerId="ADAL" clId="{6AAD9B1A-4394-4DF8-B226-CB8B66316F41}"/>
    <pc:docChg chg="undo redo custSel modSld sldOrd modSection">
      <pc:chgData name="Jeff Gallant" userId="25997235-6328-4fee-8f84-6a87050bf096" providerId="ADAL" clId="{6AAD9B1A-4394-4DF8-B226-CB8B66316F41}" dt="2024-09-06T14:03:53.568" v="357" actId="20577"/>
      <pc:docMkLst>
        <pc:docMk/>
      </pc:docMkLst>
      <pc:sldChg chg="modNotesTx">
        <pc:chgData name="Jeff Gallant" userId="25997235-6328-4fee-8f84-6a87050bf096" providerId="ADAL" clId="{6AAD9B1A-4394-4DF8-B226-CB8B66316F41}" dt="2024-09-06T14:03:53.568" v="357" actId="20577"/>
        <pc:sldMkLst>
          <pc:docMk/>
          <pc:sldMk cId="1825388489" sldId="256"/>
        </pc:sldMkLst>
      </pc:sldChg>
      <pc:sldChg chg="modNotesTx">
        <pc:chgData name="Jeff Gallant" userId="25997235-6328-4fee-8f84-6a87050bf096" providerId="ADAL" clId="{6AAD9B1A-4394-4DF8-B226-CB8B66316F41}" dt="2024-09-06T14:02:04.948" v="264"/>
        <pc:sldMkLst>
          <pc:docMk/>
          <pc:sldMk cId="1474178283" sldId="257"/>
        </pc:sldMkLst>
      </pc:sldChg>
      <pc:sldChg chg="modNotesTx">
        <pc:chgData name="Jeff Gallant" userId="25997235-6328-4fee-8f84-6a87050bf096" providerId="ADAL" clId="{6AAD9B1A-4394-4DF8-B226-CB8B66316F41}" dt="2024-09-06T14:02:55.295" v="285"/>
        <pc:sldMkLst>
          <pc:docMk/>
          <pc:sldMk cId="4177692714" sldId="258"/>
        </pc:sldMkLst>
      </pc:sldChg>
      <pc:sldChg chg="modNotesTx">
        <pc:chgData name="Jeff Gallant" userId="25997235-6328-4fee-8f84-6a87050bf096" providerId="ADAL" clId="{6AAD9B1A-4394-4DF8-B226-CB8B66316F41}" dt="2024-09-06T14:02:08.377" v="266"/>
        <pc:sldMkLst>
          <pc:docMk/>
          <pc:sldMk cId="831386523" sldId="259"/>
        </pc:sldMkLst>
      </pc:sldChg>
      <pc:sldChg chg="modNotesTx">
        <pc:chgData name="Jeff Gallant" userId="25997235-6328-4fee-8f84-6a87050bf096" providerId="ADAL" clId="{6AAD9B1A-4394-4DF8-B226-CB8B66316F41}" dt="2024-09-06T14:02:34.349" v="271"/>
        <pc:sldMkLst>
          <pc:docMk/>
          <pc:sldMk cId="14282755" sldId="261"/>
        </pc:sldMkLst>
      </pc:sldChg>
      <pc:sldChg chg="modNotesTx">
        <pc:chgData name="Jeff Gallant" userId="25997235-6328-4fee-8f84-6a87050bf096" providerId="ADAL" clId="{6AAD9B1A-4394-4DF8-B226-CB8B66316F41}" dt="2024-09-06T14:03:24.162" v="313"/>
        <pc:sldMkLst>
          <pc:docMk/>
          <pc:sldMk cId="2078358160" sldId="262"/>
        </pc:sldMkLst>
      </pc:sldChg>
      <pc:sldChg chg="modNotesTx">
        <pc:chgData name="Jeff Gallant" userId="25997235-6328-4fee-8f84-6a87050bf096" providerId="ADAL" clId="{6AAD9B1A-4394-4DF8-B226-CB8B66316F41}" dt="2024-09-06T14:03:31.716" v="319"/>
        <pc:sldMkLst>
          <pc:docMk/>
          <pc:sldMk cId="1568446129" sldId="265"/>
        </pc:sldMkLst>
      </pc:sldChg>
      <pc:sldChg chg="modNotesTx">
        <pc:chgData name="Jeff Gallant" userId="25997235-6328-4fee-8f84-6a87050bf096" providerId="ADAL" clId="{6AAD9B1A-4394-4DF8-B226-CB8B66316F41}" dt="2024-09-06T14:03:32.889" v="320"/>
        <pc:sldMkLst>
          <pc:docMk/>
          <pc:sldMk cId="1319288897" sldId="267"/>
        </pc:sldMkLst>
      </pc:sldChg>
      <pc:sldChg chg="modNotesTx">
        <pc:chgData name="Jeff Gallant" userId="25997235-6328-4fee-8f84-6a87050bf096" providerId="ADAL" clId="{6AAD9B1A-4394-4DF8-B226-CB8B66316F41}" dt="2024-09-06T14:03:01.597" v="289"/>
        <pc:sldMkLst>
          <pc:docMk/>
          <pc:sldMk cId="1387401598" sldId="270"/>
        </pc:sldMkLst>
      </pc:sldChg>
      <pc:sldChg chg="modNotesTx">
        <pc:chgData name="Jeff Gallant" userId="25997235-6328-4fee-8f84-6a87050bf096" providerId="ADAL" clId="{6AAD9B1A-4394-4DF8-B226-CB8B66316F41}" dt="2024-09-06T14:03:26.454" v="315"/>
        <pc:sldMkLst>
          <pc:docMk/>
          <pc:sldMk cId="3399718905" sldId="305"/>
        </pc:sldMkLst>
      </pc:sldChg>
      <pc:sldChg chg="modNotesTx">
        <pc:chgData name="Jeff Gallant" userId="25997235-6328-4fee-8f84-6a87050bf096" providerId="ADAL" clId="{6AAD9B1A-4394-4DF8-B226-CB8B66316F41}" dt="2024-09-06T14:03:25.336" v="314"/>
        <pc:sldMkLst>
          <pc:docMk/>
          <pc:sldMk cId="3941940647" sldId="306"/>
        </pc:sldMkLst>
      </pc:sldChg>
      <pc:sldChg chg="modNotesTx">
        <pc:chgData name="Jeff Gallant" userId="25997235-6328-4fee-8f84-6a87050bf096" providerId="ADAL" clId="{6AAD9B1A-4394-4DF8-B226-CB8B66316F41}" dt="2024-09-06T14:03:28.076" v="316"/>
        <pc:sldMkLst>
          <pc:docMk/>
          <pc:sldMk cId="1314077874" sldId="309"/>
        </pc:sldMkLst>
      </pc:sldChg>
      <pc:sldChg chg="modNotesTx">
        <pc:chgData name="Jeff Gallant" userId="25997235-6328-4fee-8f84-6a87050bf096" providerId="ADAL" clId="{6AAD9B1A-4394-4DF8-B226-CB8B66316F41}" dt="2024-09-06T14:02:16.879" v="270"/>
        <pc:sldMkLst>
          <pc:docMk/>
          <pc:sldMk cId="1069017528" sldId="310"/>
        </pc:sldMkLst>
      </pc:sldChg>
      <pc:sldChg chg="modSp mod modNotesTx">
        <pc:chgData name="Jeff Gallant" userId="25997235-6328-4fee-8f84-6a87050bf096" providerId="ADAL" clId="{6AAD9B1A-4394-4DF8-B226-CB8B66316F41}" dt="2024-09-06T14:03:17.202" v="308"/>
        <pc:sldMkLst>
          <pc:docMk/>
          <pc:sldMk cId="2199901601" sldId="316"/>
        </pc:sldMkLst>
      </pc:sldChg>
      <pc:sldChg chg="modNotesTx">
        <pc:chgData name="Jeff Gallant" userId="25997235-6328-4fee-8f84-6a87050bf096" providerId="ADAL" clId="{6AAD9B1A-4394-4DF8-B226-CB8B66316F41}" dt="2024-09-06T14:03:42.177" v="349" actId="20577"/>
        <pc:sldMkLst>
          <pc:docMk/>
          <pc:sldMk cId="3643599576" sldId="317"/>
        </pc:sldMkLst>
      </pc:sldChg>
      <pc:sldChg chg="modSp mod modNotesTx">
        <pc:chgData name="Jeff Gallant" userId="25997235-6328-4fee-8f84-6a87050bf096" providerId="ADAL" clId="{6AAD9B1A-4394-4DF8-B226-CB8B66316F41}" dt="2024-09-06T14:02:10.541" v="267"/>
        <pc:sldMkLst>
          <pc:docMk/>
          <pc:sldMk cId="697484329" sldId="319"/>
        </pc:sldMkLst>
      </pc:sldChg>
      <pc:sldChg chg="modNotesTx">
        <pc:chgData name="Jeff Gallant" userId="25997235-6328-4fee-8f84-6a87050bf096" providerId="ADAL" clId="{6AAD9B1A-4394-4DF8-B226-CB8B66316F41}" dt="2024-09-06T14:03:29.264" v="317"/>
        <pc:sldMkLst>
          <pc:docMk/>
          <pc:sldMk cId="478236418" sldId="321"/>
        </pc:sldMkLst>
      </pc:sldChg>
      <pc:sldChg chg="modNotesTx">
        <pc:chgData name="Jeff Gallant" userId="25997235-6328-4fee-8f84-6a87050bf096" providerId="ADAL" clId="{6AAD9B1A-4394-4DF8-B226-CB8B66316F41}" dt="2024-09-06T14:02:58.665" v="287"/>
        <pc:sldMkLst>
          <pc:docMk/>
          <pc:sldMk cId="1407781340" sldId="324"/>
        </pc:sldMkLst>
      </pc:sldChg>
      <pc:sldChg chg="modNotesTx">
        <pc:chgData name="Jeff Gallant" userId="25997235-6328-4fee-8f84-6a87050bf096" providerId="ADAL" clId="{6AAD9B1A-4394-4DF8-B226-CB8B66316F41}" dt="2024-09-06T14:02:01.488" v="263" actId="20577"/>
        <pc:sldMkLst>
          <pc:docMk/>
          <pc:sldMk cId="3211063303" sldId="325"/>
        </pc:sldMkLst>
      </pc:sldChg>
      <pc:sldChg chg="modNotesTx">
        <pc:chgData name="Jeff Gallant" userId="25997235-6328-4fee-8f84-6a87050bf096" providerId="ADAL" clId="{6AAD9B1A-4394-4DF8-B226-CB8B66316F41}" dt="2024-09-06T14:02:12.448" v="268"/>
        <pc:sldMkLst>
          <pc:docMk/>
          <pc:sldMk cId="3006579242" sldId="326"/>
        </pc:sldMkLst>
      </pc:sldChg>
      <pc:sldChg chg="modNotesTx">
        <pc:chgData name="Jeff Gallant" userId="25997235-6328-4fee-8f84-6a87050bf096" providerId="ADAL" clId="{6AAD9B1A-4394-4DF8-B226-CB8B66316F41}" dt="2024-09-06T14:03:30.500" v="318"/>
        <pc:sldMkLst>
          <pc:docMk/>
          <pc:sldMk cId="1266294714" sldId="327"/>
        </pc:sldMkLst>
      </pc:sldChg>
      <pc:sldChg chg="modNotesTx">
        <pc:chgData name="Jeff Gallant" userId="25997235-6328-4fee-8f84-6a87050bf096" providerId="ADAL" clId="{6AAD9B1A-4394-4DF8-B226-CB8B66316F41}" dt="2024-09-06T14:03:48.026" v="353" actId="20577"/>
        <pc:sldMkLst>
          <pc:docMk/>
          <pc:sldMk cId="168186873" sldId="333"/>
        </pc:sldMkLst>
      </pc:sldChg>
      <pc:sldChg chg="modNotesTx">
        <pc:chgData name="Jeff Gallant" userId="25997235-6328-4fee-8f84-6a87050bf096" providerId="ADAL" clId="{6AAD9B1A-4394-4DF8-B226-CB8B66316F41}" dt="2024-09-06T14:03:22.966" v="312"/>
        <pc:sldMkLst>
          <pc:docMk/>
          <pc:sldMk cId="1273097943" sldId="334"/>
        </pc:sldMkLst>
      </pc:sldChg>
      <pc:sldChg chg="modSp mod modNotesTx">
        <pc:chgData name="Jeff Gallant" userId="25997235-6328-4fee-8f84-6a87050bf096" providerId="ADAL" clId="{6AAD9B1A-4394-4DF8-B226-CB8B66316F41}" dt="2024-09-06T14:03:18.643" v="309"/>
        <pc:sldMkLst>
          <pc:docMk/>
          <pc:sldMk cId="1417480560" sldId="336"/>
        </pc:sldMkLst>
      </pc:sldChg>
      <pc:sldChg chg="modNotesTx">
        <pc:chgData name="Jeff Gallant" userId="25997235-6328-4fee-8f84-6a87050bf096" providerId="ADAL" clId="{6AAD9B1A-4394-4DF8-B226-CB8B66316F41}" dt="2024-09-06T14:03:08.491" v="303" actId="20577"/>
        <pc:sldMkLst>
          <pc:docMk/>
          <pc:sldMk cId="3048494995" sldId="338"/>
        </pc:sldMkLst>
      </pc:sldChg>
      <pc:sldChg chg="modSp mod modNotesTx">
        <pc:chgData name="Jeff Gallant" userId="25997235-6328-4fee-8f84-6a87050bf096" providerId="ADAL" clId="{6AAD9B1A-4394-4DF8-B226-CB8B66316F41}" dt="2024-09-06T14:02:53.668" v="284"/>
        <pc:sldMkLst>
          <pc:docMk/>
          <pc:sldMk cId="3745519235" sldId="340"/>
        </pc:sldMkLst>
      </pc:sldChg>
      <pc:sldChg chg="modNotesTx">
        <pc:chgData name="Jeff Gallant" userId="25997235-6328-4fee-8f84-6a87050bf096" providerId="ADAL" clId="{6AAD9B1A-4394-4DF8-B226-CB8B66316F41}" dt="2024-09-06T14:02:50.018" v="283" actId="20577"/>
        <pc:sldMkLst>
          <pc:docMk/>
          <pc:sldMk cId="3897708212" sldId="341"/>
        </pc:sldMkLst>
      </pc:sldChg>
      <pc:sldChg chg="modNotesTx">
        <pc:chgData name="Jeff Gallant" userId="25997235-6328-4fee-8f84-6a87050bf096" providerId="ADAL" clId="{6AAD9B1A-4394-4DF8-B226-CB8B66316F41}" dt="2024-09-06T14:02:56.796" v="286"/>
        <pc:sldMkLst>
          <pc:docMk/>
          <pc:sldMk cId="3591329065" sldId="342"/>
        </pc:sldMkLst>
      </pc:sldChg>
      <pc:sldChg chg="modNotesTx">
        <pc:chgData name="Jeff Gallant" userId="25997235-6328-4fee-8f84-6a87050bf096" providerId="ADAL" clId="{6AAD9B1A-4394-4DF8-B226-CB8B66316F41}" dt="2024-09-06T14:01:52.846" v="251" actId="20577"/>
        <pc:sldMkLst>
          <pc:docMk/>
          <pc:sldMk cId="763267769" sldId="343"/>
        </pc:sldMkLst>
      </pc:sldChg>
      <pc:sldChg chg="modSp mod modNotesTx">
        <pc:chgData name="Jeff Gallant" userId="25997235-6328-4fee-8f84-6a87050bf096" providerId="ADAL" clId="{6AAD9B1A-4394-4DF8-B226-CB8B66316F41}" dt="2024-09-06T14:03:34.064" v="321"/>
        <pc:sldMkLst>
          <pc:docMk/>
          <pc:sldMk cId="537543090" sldId="345"/>
        </pc:sldMkLst>
      </pc:sldChg>
      <pc:sldChg chg="modNotesTx">
        <pc:chgData name="Jeff Gallant" userId="25997235-6328-4fee-8f84-6a87050bf096" providerId="ADAL" clId="{6AAD9B1A-4394-4DF8-B226-CB8B66316F41}" dt="2024-09-06T14:02:14.628" v="269"/>
        <pc:sldMkLst>
          <pc:docMk/>
          <pc:sldMk cId="3360834010" sldId="346"/>
        </pc:sldMkLst>
      </pc:sldChg>
      <pc:sldChg chg="modNotesTx">
        <pc:chgData name="Jeff Gallant" userId="25997235-6328-4fee-8f84-6a87050bf096" providerId="ADAL" clId="{6AAD9B1A-4394-4DF8-B226-CB8B66316F41}" dt="2024-09-06T14:02:36.345" v="272"/>
        <pc:sldMkLst>
          <pc:docMk/>
          <pc:sldMk cId="1706344472" sldId="347"/>
        </pc:sldMkLst>
      </pc:sldChg>
      <pc:sldChg chg="modNotesTx">
        <pc:chgData name="Jeff Gallant" userId="25997235-6328-4fee-8f84-6a87050bf096" providerId="ADAL" clId="{6AAD9B1A-4394-4DF8-B226-CB8B66316F41}" dt="2024-09-06T14:02:37.738" v="273"/>
        <pc:sldMkLst>
          <pc:docMk/>
          <pc:sldMk cId="1576571151" sldId="348"/>
        </pc:sldMkLst>
      </pc:sldChg>
      <pc:sldChg chg="modNotesTx">
        <pc:chgData name="Jeff Gallant" userId="25997235-6328-4fee-8f84-6a87050bf096" providerId="ADAL" clId="{6AAD9B1A-4394-4DF8-B226-CB8B66316F41}" dt="2024-09-06T14:02:38.984" v="274"/>
        <pc:sldMkLst>
          <pc:docMk/>
          <pc:sldMk cId="1451544594" sldId="349"/>
        </pc:sldMkLst>
      </pc:sldChg>
      <pc:sldChg chg="modNotesTx">
        <pc:chgData name="Jeff Gallant" userId="25997235-6328-4fee-8f84-6a87050bf096" providerId="ADAL" clId="{6AAD9B1A-4394-4DF8-B226-CB8B66316F41}" dt="2024-09-06T14:02:45.216" v="277"/>
        <pc:sldMkLst>
          <pc:docMk/>
          <pc:sldMk cId="2770797659" sldId="350"/>
        </pc:sldMkLst>
      </pc:sldChg>
      <pc:sldChg chg="modNotesTx">
        <pc:chgData name="Jeff Gallant" userId="25997235-6328-4fee-8f84-6a87050bf096" providerId="ADAL" clId="{6AAD9B1A-4394-4DF8-B226-CB8B66316F41}" dt="2024-09-06T14:02:40.328" v="275"/>
        <pc:sldMkLst>
          <pc:docMk/>
          <pc:sldMk cId="827344615" sldId="351"/>
        </pc:sldMkLst>
      </pc:sldChg>
      <pc:sldChg chg="modNotesTx">
        <pc:chgData name="Jeff Gallant" userId="25997235-6328-4fee-8f84-6a87050bf096" providerId="ADAL" clId="{6AAD9B1A-4394-4DF8-B226-CB8B66316F41}" dt="2024-09-06T14:02:42.259" v="276"/>
        <pc:sldMkLst>
          <pc:docMk/>
          <pc:sldMk cId="554847321" sldId="352"/>
        </pc:sldMkLst>
      </pc:sldChg>
      <pc:sldChg chg="modSp mod modNotesTx">
        <pc:chgData name="Jeff Gallant" userId="25997235-6328-4fee-8f84-6a87050bf096" providerId="ADAL" clId="{6AAD9B1A-4394-4DF8-B226-CB8B66316F41}" dt="2024-09-06T14:03:20.152" v="310"/>
        <pc:sldMkLst>
          <pc:docMk/>
          <pc:sldMk cId="1476658046" sldId="353"/>
        </pc:sldMkLst>
      </pc:sldChg>
      <pc:sldChg chg="modSp mod modNotesTx">
        <pc:chgData name="Jeff Gallant" userId="25997235-6328-4fee-8f84-6a87050bf096" providerId="ADAL" clId="{6AAD9B1A-4394-4DF8-B226-CB8B66316F41}" dt="2024-09-06T14:03:21.709" v="311"/>
        <pc:sldMkLst>
          <pc:docMk/>
          <pc:sldMk cId="4094165863" sldId="354"/>
        </pc:sldMkLst>
      </pc:sldChg>
      <pc:sldChg chg="modNotesTx">
        <pc:chgData name="Jeff Gallant" userId="25997235-6328-4fee-8f84-6a87050bf096" providerId="ADAL" clId="{6AAD9B1A-4394-4DF8-B226-CB8B66316F41}" dt="2024-09-06T14:03:12.115" v="307" actId="20577"/>
        <pc:sldMkLst>
          <pc:docMk/>
          <pc:sldMk cId="3392825451" sldId="355"/>
        </pc:sldMkLst>
      </pc:sldChg>
      <pc:sldChg chg="modNotesTx">
        <pc:chgData name="Jeff Gallant" userId="25997235-6328-4fee-8f84-6a87050bf096" providerId="ADAL" clId="{6AAD9B1A-4394-4DF8-B226-CB8B66316F41}" dt="2024-09-06T14:02:06.943" v="265"/>
        <pc:sldMkLst>
          <pc:docMk/>
          <pc:sldMk cId="2498990929" sldId="356"/>
        </pc:sldMkLst>
      </pc:sldChg>
      <pc:sldChg chg="ord modNotesTx">
        <pc:chgData name="Jeff Gallant" userId="25997235-6328-4fee-8f84-6a87050bf096" providerId="ADAL" clId="{6AAD9B1A-4394-4DF8-B226-CB8B66316F41}" dt="2024-09-06T14:01:57.099" v="257" actId="20577"/>
        <pc:sldMkLst>
          <pc:docMk/>
          <pc:sldMk cId="4068929272" sldId="357"/>
        </pc:sldMkLst>
      </pc:sldChg>
    </pc:docChg>
  </pc:docChgLst>
  <pc:docChgLst>
    <pc:chgData name="Nakita Afaha" userId="6a56d3fb-3e6b-4460-8afb-76777692c48f" providerId="ADAL" clId="{BF836AF3-BA05-4EE8-8452-CF4F83B84CD5}"/>
    <pc:docChg chg="modSld">
      <pc:chgData name="Nakita Afaha" userId="6a56d3fb-3e6b-4460-8afb-76777692c48f" providerId="ADAL" clId="{BF836AF3-BA05-4EE8-8452-CF4F83B84CD5}" dt="2025-01-13T13:26:55.349" v="4" actId="20577"/>
      <pc:docMkLst>
        <pc:docMk/>
      </pc:docMkLst>
      <pc:sldChg chg="modNotesTx">
        <pc:chgData name="Nakita Afaha" userId="6a56d3fb-3e6b-4460-8afb-76777692c48f" providerId="ADAL" clId="{BF836AF3-BA05-4EE8-8452-CF4F83B84CD5}" dt="2025-01-13T13:26:55.349" v="4" actId="20577"/>
        <pc:sldMkLst>
          <pc:docMk/>
          <pc:sldMk cId="3643599576" sldId="317"/>
        </pc:sldMkLst>
      </pc:sldChg>
      <pc:sldChg chg="modSp mod">
        <pc:chgData name="Nakita Afaha" userId="6a56d3fb-3e6b-4460-8afb-76777692c48f" providerId="ADAL" clId="{BF836AF3-BA05-4EE8-8452-CF4F83B84CD5}" dt="2025-01-13T13:25:43.220" v="3" actId="20577"/>
        <pc:sldMkLst>
          <pc:docMk/>
          <pc:sldMk cId="3745519235" sldId="340"/>
        </pc:sldMkLst>
        <pc:spChg chg="mod">
          <ac:chgData name="Nakita Afaha" userId="6a56d3fb-3e6b-4460-8afb-76777692c48f" providerId="ADAL" clId="{BF836AF3-BA05-4EE8-8452-CF4F83B84CD5}" dt="2025-01-13T13:25:43.220" v="3" actId="20577"/>
          <ac:spMkLst>
            <pc:docMk/>
            <pc:sldMk cId="3745519235" sldId="340"/>
            <ac:spMk id="2" creationId="{00000000-0000-0000-0000-000000000000}"/>
          </ac:spMkLst>
        </pc:spChg>
      </pc:sldChg>
    </pc:docChg>
  </pc:docChgLst>
  <pc:docChgLst>
    <pc:chgData name="Jeff Gallant" userId="25997235-6328-4fee-8f84-6a87050bf096" providerId="ADAL" clId="{7867B76E-C1B2-4790-A021-D8F6912B1B30}"/>
    <pc:docChg chg="custSel modSld sldOrd">
      <pc:chgData name="Jeff Gallant" userId="25997235-6328-4fee-8f84-6a87050bf096" providerId="ADAL" clId="{7867B76E-C1B2-4790-A021-D8F6912B1B30}" dt="2022-09-09T14:11:40.896" v="758" actId="20577"/>
      <pc:docMkLst>
        <pc:docMk/>
      </pc:docMkLst>
      <pc:sldChg chg="modSp mod ord">
        <pc:chgData name="Jeff Gallant" userId="25997235-6328-4fee-8f84-6a87050bf096" providerId="ADAL" clId="{7867B76E-C1B2-4790-A021-D8F6912B1B30}" dt="2022-09-08T13:03:40.513" v="751" actId="20577"/>
        <pc:sldMkLst>
          <pc:docMk/>
          <pc:sldMk cId="1474178283" sldId="257"/>
        </pc:sldMkLst>
      </pc:sldChg>
      <pc:sldChg chg="modSp mod">
        <pc:chgData name="Jeff Gallant" userId="25997235-6328-4fee-8f84-6a87050bf096" providerId="ADAL" clId="{7867B76E-C1B2-4790-A021-D8F6912B1B30}" dt="2022-09-09T14:11:40.896" v="758" actId="20577"/>
        <pc:sldMkLst>
          <pc:docMk/>
          <pc:sldMk cId="1387401598" sldId="270"/>
        </pc:sldMkLst>
      </pc:sldChg>
      <pc:sldChg chg="modSp mod ord">
        <pc:chgData name="Jeff Gallant" userId="25997235-6328-4fee-8f84-6a87050bf096" providerId="ADAL" clId="{7867B76E-C1B2-4790-A021-D8F6912B1B30}" dt="2022-09-08T13:03:20.566" v="734"/>
        <pc:sldMkLst>
          <pc:docMk/>
          <pc:sldMk cId="1069017528" sldId="310"/>
        </pc:sldMkLst>
      </pc:sldChg>
      <pc:sldChg chg="modSp mod">
        <pc:chgData name="Jeff Gallant" userId="25997235-6328-4fee-8f84-6a87050bf096" providerId="ADAL" clId="{7867B76E-C1B2-4790-A021-D8F6912B1B30}" dt="2022-09-08T12:55:46.156" v="2" actId="404"/>
        <pc:sldMkLst>
          <pc:docMk/>
          <pc:sldMk cId="3745519235" sldId="340"/>
        </pc:sldMkLst>
      </pc:sldChg>
    </pc:docChg>
  </pc:docChgLst>
  <pc:docChgLst>
    <pc:chgData name="Jeff Gallant" userId="25997235-6328-4fee-8f84-6a87050bf096" providerId="ADAL" clId="{71163CAE-3263-4B98-9FF0-AF95467570EA}"/>
    <pc:docChg chg="undo redo custSel addSld modSld modSection">
      <pc:chgData name="Jeff Gallant" userId="25997235-6328-4fee-8f84-6a87050bf096" providerId="ADAL" clId="{71163CAE-3263-4B98-9FF0-AF95467570EA}" dt="2025-01-13T15:50:43.389" v="1005" actId="20577"/>
      <pc:docMkLst>
        <pc:docMk/>
      </pc:docMkLst>
      <pc:sldChg chg="modSp mod">
        <pc:chgData name="Jeff Gallant" userId="25997235-6328-4fee-8f84-6a87050bf096" providerId="ADAL" clId="{71163CAE-3263-4B98-9FF0-AF95467570EA}" dt="2025-01-09T20:22:37.457" v="67" actId="20577"/>
        <pc:sldMkLst>
          <pc:docMk/>
          <pc:sldMk cId="3745519235" sldId="340"/>
        </pc:sldMkLst>
        <pc:spChg chg="mod">
          <ac:chgData name="Jeff Gallant" userId="25997235-6328-4fee-8f84-6a87050bf096" providerId="ADAL" clId="{71163CAE-3263-4B98-9FF0-AF95467570EA}" dt="2025-01-09T20:22:37.457" v="67" actId="20577"/>
          <ac:spMkLst>
            <pc:docMk/>
            <pc:sldMk cId="3745519235" sldId="340"/>
            <ac:spMk id="3" creationId="{00000000-0000-0000-0000-000000000000}"/>
          </ac:spMkLst>
        </pc:spChg>
      </pc:sldChg>
      <pc:sldChg chg="modNotesTx">
        <pc:chgData name="Jeff Gallant" userId="25997235-6328-4fee-8f84-6a87050bf096" providerId="ADAL" clId="{71163CAE-3263-4B98-9FF0-AF95467570EA}" dt="2025-01-13T13:20:45.783" v="68" actId="6549"/>
        <pc:sldMkLst>
          <pc:docMk/>
          <pc:sldMk cId="763267769" sldId="343"/>
        </pc:sldMkLst>
      </pc:sldChg>
      <pc:sldChg chg="addSp delSp modSp new mod setBg modClrScheme setClrOvrMap chgLayout">
        <pc:chgData name="Jeff Gallant" userId="25997235-6328-4fee-8f84-6a87050bf096" providerId="ADAL" clId="{71163CAE-3263-4B98-9FF0-AF95467570EA}" dt="2025-01-13T15:46:53.939" v="90" actId="26606"/>
        <pc:sldMkLst>
          <pc:docMk/>
          <pc:sldMk cId="2998737512" sldId="358"/>
        </pc:sldMkLst>
        <pc:spChg chg="del mod ord">
          <ac:chgData name="Jeff Gallant" userId="25997235-6328-4fee-8f84-6a87050bf096" providerId="ADAL" clId="{71163CAE-3263-4B98-9FF0-AF95467570EA}" dt="2025-01-13T15:46:35.731" v="70" actId="700"/>
          <ac:spMkLst>
            <pc:docMk/>
            <pc:sldMk cId="2998737512" sldId="358"/>
            <ac:spMk id="2" creationId="{A6895F3F-050D-7554-A492-C24F5AE910DA}"/>
          </ac:spMkLst>
        </pc:spChg>
        <pc:spChg chg="del mod ord">
          <ac:chgData name="Jeff Gallant" userId="25997235-6328-4fee-8f84-6a87050bf096" providerId="ADAL" clId="{71163CAE-3263-4B98-9FF0-AF95467570EA}" dt="2025-01-13T15:46:35.731" v="70" actId="700"/>
          <ac:spMkLst>
            <pc:docMk/>
            <pc:sldMk cId="2998737512" sldId="358"/>
            <ac:spMk id="3" creationId="{F4B12FC3-D203-AB52-3933-CBD998DA41BC}"/>
          </ac:spMkLst>
        </pc:spChg>
        <pc:spChg chg="add mod ord">
          <ac:chgData name="Jeff Gallant" userId="25997235-6328-4fee-8f84-6a87050bf096" providerId="ADAL" clId="{71163CAE-3263-4B98-9FF0-AF95467570EA}" dt="2025-01-13T15:46:53.939" v="90" actId="26606"/>
          <ac:spMkLst>
            <pc:docMk/>
            <pc:sldMk cId="2998737512" sldId="358"/>
            <ac:spMk id="4" creationId="{C6DFDA92-EFFB-E47B-CD71-54EF455F65A7}"/>
          </ac:spMkLst>
        </pc:spChg>
        <pc:spChg chg="add mod ord">
          <ac:chgData name="Jeff Gallant" userId="25997235-6328-4fee-8f84-6a87050bf096" providerId="ADAL" clId="{71163CAE-3263-4B98-9FF0-AF95467570EA}" dt="2025-01-13T15:46:53.939" v="90" actId="26606"/>
          <ac:spMkLst>
            <pc:docMk/>
            <pc:sldMk cId="2998737512" sldId="358"/>
            <ac:spMk id="5" creationId="{52CB809D-8A3D-131F-53F4-8BC712BF9171}"/>
          </ac:spMkLst>
        </pc:spChg>
        <pc:spChg chg="add">
          <ac:chgData name="Jeff Gallant" userId="25997235-6328-4fee-8f84-6a87050bf096" providerId="ADAL" clId="{71163CAE-3263-4B98-9FF0-AF95467570EA}" dt="2025-01-13T15:46:53.939" v="90" actId="26606"/>
          <ac:spMkLst>
            <pc:docMk/>
            <pc:sldMk cId="2998737512" sldId="358"/>
            <ac:spMk id="10" creationId="{C162DF2A-64D1-4AA9-BA42-8A4063EADE09}"/>
          </ac:spMkLst>
        </pc:spChg>
        <pc:spChg chg="add del">
          <ac:chgData name="Jeff Gallant" userId="25997235-6328-4fee-8f84-6a87050bf096" providerId="ADAL" clId="{71163CAE-3263-4B98-9FF0-AF95467570EA}" dt="2025-01-13T15:46:50.508" v="87" actId="26606"/>
          <ac:spMkLst>
            <pc:docMk/>
            <pc:sldMk cId="2998737512" sldId="358"/>
            <ac:spMk id="11" creationId="{051E3431-CE8A-4FA3-92ED-72D1E007B338}"/>
          </ac:spMkLst>
        </pc:spChg>
        <pc:spChg chg="add">
          <ac:chgData name="Jeff Gallant" userId="25997235-6328-4fee-8f84-6a87050bf096" providerId="ADAL" clId="{71163CAE-3263-4B98-9FF0-AF95467570EA}" dt="2025-01-13T15:46:53.939" v="90" actId="26606"/>
          <ac:spMkLst>
            <pc:docMk/>
            <pc:sldMk cId="2998737512" sldId="358"/>
            <ac:spMk id="12" creationId="{5D7C1373-63AF-4A75-909E-990E05356670}"/>
          </ac:spMkLst>
        </pc:spChg>
        <pc:spChg chg="add del">
          <ac:chgData name="Jeff Gallant" userId="25997235-6328-4fee-8f84-6a87050bf096" providerId="ADAL" clId="{71163CAE-3263-4B98-9FF0-AF95467570EA}" dt="2025-01-13T15:46:50.508" v="87" actId="26606"/>
          <ac:spMkLst>
            <pc:docMk/>
            <pc:sldMk cId="2998737512" sldId="358"/>
            <ac:spMk id="13" creationId="{287ACA9C-6281-4732-9DE5-95D5F9BEA7AD}"/>
          </ac:spMkLst>
        </pc:spChg>
        <pc:spChg chg="add">
          <ac:chgData name="Jeff Gallant" userId="25997235-6328-4fee-8f84-6a87050bf096" providerId="ADAL" clId="{71163CAE-3263-4B98-9FF0-AF95467570EA}" dt="2025-01-13T15:46:53.939" v="90" actId="26606"/>
          <ac:spMkLst>
            <pc:docMk/>
            <pc:sldMk cId="2998737512" sldId="358"/>
            <ac:spMk id="14" creationId="{57F231E5-F402-49E1-82B4-C762909ED227}"/>
          </ac:spMkLst>
        </pc:spChg>
        <pc:spChg chg="add del">
          <ac:chgData name="Jeff Gallant" userId="25997235-6328-4fee-8f84-6a87050bf096" providerId="ADAL" clId="{71163CAE-3263-4B98-9FF0-AF95467570EA}" dt="2025-01-13T15:46:50.508" v="87" actId="26606"/>
          <ac:spMkLst>
            <pc:docMk/>
            <pc:sldMk cId="2998737512" sldId="358"/>
            <ac:spMk id="15" creationId="{BC512124-0D13-4ED9-80B7-52AE15B6B41F}"/>
          </ac:spMkLst>
        </pc:spChg>
        <pc:spChg chg="add">
          <ac:chgData name="Jeff Gallant" userId="25997235-6328-4fee-8f84-6a87050bf096" providerId="ADAL" clId="{71163CAE-3263-4B98-9FF0-AF95467570EA}" dt="2025-01-13T15:46:53.939" v="90" actId="26606"/>
          <ac:spMkLst>
            <pc:docMk/>
            <pc:sldMk cId="2998737512" sldId="358"/>
            <ac:spMk id="16" creationId="{6F0BA12B-74D1-4DB1-9A3F-C9BA27B81512}"/>
          </ac:spMkLst>
        </pc:spChg>
        <pc:spChg chg="add del">
          <ac:chgData name="Jeff Gallant" userId="25997235-6328-4fee-8f84-6a87050bf096" providerId="ADAL" clId="{71163CAE-3263-4B98-9FF0-AF95467570EA}" dt="2025-01-13T15:46:53.931" v="89" actId="26606"/>
          <ac:spMkLst>
            <pc:docMk/>
            <pc:sldMk cId="2998737512" sldId="358"/>
            <ac:spMk id="17" creationId="{57587975-CDAC-4067-A9DD-FF1F73F8494E}"/>
          </ac:spMkLst>
        </pc:spChg>
        <pc:spChg chg="add del">
          <ac:chgData name="Jeff Gallant" userId="25997235-6328-4fee-8f84-6a87050bf096" providerId="ADAL" clId="{71163CAE-3263-4B98-9FF0-AF95467570EA}" dt="2025-01-13T15:46:53.931" v="89" actId="26606"/>
          <ac:spMkLst>
            <pc:docMk/>
            <pc:sldMk cId="2998737512" sldId="358"/>
            <ac:spMk id="18" creationId="{051E3431-CE8A-4FA3-92ED-72D1E007B338}"/>
          </ac:spMkLst>
        </pc:spChg>
        <pc:spChg chg="add del">
          <ac:chgData name="Jeff Gallant" userId="25997235-6328-4fee-8f84-6a87050bf096" providerId="ADAL" clId="{71163CAE-3263-4B98-9FF0-AF95467570EA}" dt="2025-01-13T15:46:53.931" v="89" actId="26606"/>
          <ac:spMkLst>
            <pc:docMk/>
            <pc:sldMk cId="2998737512" sldId="358"/>
            <ac:spMk id="19" creationId="{287ACA9C-6281-4732-9DE5-95D5F9BEA7AD}"/>
          </ac:spMkLst>
        </pc:spChg>
        <pc:spChg chg="add del">
          <ac:chgData name="Jeff Gallant" userId="25997235-6328-4fee-8f84-6a87050bf096" providerId="ADAL" clId="{71163CAE-3263-4B98-9FF0-AF95467570EA}" dt="2025-01-13T15:46:53.931" v="89" actId="26606"/>
          <ac:spMkLst>
            <pc:docMk/>
            <pc:sldMk cId="2998737512" sldId="358"/>
            <ac:spMk id="20" creationId="{D1628877-E08F-4E76-A6D9-CAFB570DB8D3}"/>
          </ac:spMkLst>
        </pc:spChg>
        <pc:spChg chg="add">
          <ac:chgData name="Jeff Gallant" userId="25997235-6328-4fee-8f84-6a87050bf096" providerId="ADAL" clId="{71163CAE-3263-4B98-9FF0-AF95467570EA}" dt="2025-01-13T15:46:53.939" v="90" actId="26606"/>
          <ac:spMkLst>
            <pc:docMk/>
            <pc:sldMk cId="2998737512" sldId="358"/>
            <ac:spMk id="23" creationId="{515FCC40-AA93-4D3B-90D0-69BC824EAD47}"/>
          </ac:spMkLst>
        </pc:spChg>
        <pc:picChg chg="add del">
          <ac:chgData name="Jeff Gallant" userId="25997235-6328-4fee-8f84-6a87050bf096" providerId="ADAL" clId="{71163CAE-3263-4B98-9FF0-AF95467570EA}" dt="2025-01-13T15:46:50.508" v="87" actId="26606"/>
          <ac:picMkLst>
            <pc:docMk/>
            <pc:sldMk cId="2998737512" sldId="358"/>
            <ac:picMk id="7" creationId="{FA759432-5968-BA29-B93D-AADDBDB07D7A}"/>
          </ac:picMkLst>
        </pc:picChg>
        <pc:picChg chg="add del">
          <ac:chgData name="Jeff Gallant" userId="25997235-6328-4fee-8f84-6a87050bf096" providerId="ADAL" clId="{71163CAE-3263-4B98-9FF0-AF95467570EA}" dt="2025-01-13T15:46:53.931" v="89" actId="26606"/>
          <ac:picMkLst>
            <pc:docMk/>
            <pc:sldMk cId="2998737512" sldId="358"/>
            <ac:picMk id="21" creationId="{9F43F4C4-DFB5-A5D2-54D1-1EA04DECEE4F}"/>
          </ac:picMkLst>
        </pc:picChg>
      </pc:sldChg>
      <pc:sldChg chg="modSp new mod">
        <pc:chgData name="Jeff Gallant" userId="25997235-6328-4fee-8f84-6a87050bf096" providerId="ADAL" clId="{71163CAE-3263-4B98-9FF0-AF95467570EA}" dt="2025-01-13T15:50:43.389" v="1005" actId="20577"/>
        <pc:sldMkLst>
          <pc:docMk/>
          <pc:sldMk cId="265495326" sldId="359"/>
        </pc:sldMkLst>
        <pc:spChg chg="mod">
          <ac:chgData name="Jeff Gallant" userId="25997235-6328-4fee-8f84-6a87050bf096" providerId="ADAL" clId="{71163CAE-3263-4B98-9FF0-AF95467570EA}" dt="2025-01-13T15:49:59.336" v="781" actId="20577"/>
          <ac:spMkLst>
            <pc:docMk/>
            <pc:sldMk cId="265495326" sldId="359"/>
            <ac:spMk id="2" creationId="{98A6F8CE-46AA-00A5-A394-DDA8B1507B2C}"/>
          </ac:spMkLst>
        </pc:spChg>
        <pc:spChg chg="mod">
          <ac:chgData name="Jeff Gallant" userId="25997235-6328-4fee-8f84-6a87050bf096" providerId="ADAL" clId="{71163CAE-3263-4B98-9FF0-AF95467570EA}" dt="2025-01-13T15:50:43.389" v="1005" actId="20577"/>
          <ac:spMkLst>
            <pc:docMk/>
            <pc:sldMk cId="265495326" sldId="359"/>
            <ac:spMk id="3" creationId="{7DEC414D-134D-EFE2-7BC8-29A446C7417E}"/>
          </ac:spMkLst>
        </pc:spChg>
      </pc:sldChg>
    </pc:docChg>
  </pc:docChgLst>
  <pc:docChgLst>
    <pc:chgData name="Nakita Afaha" userId="S::nakita.afaha@usg.edu::6a56d3fb-3e6b-4460-8afb-76777692c48f" providerId="AD" clId="Web-{5C1BADAF-1729-0665-ADAD-E7FC8FAEFF43}"/>
    <pc:docChg chg="modSection">
      <pc:chgData name="Nakita Afaha" userId="S::nakita.afaha@usg.edu::6a56d3fb-3e6b-4460-8afb-76777692c48f" providerId="AD" clId="Web-{5C1BADAF-1729-0665-ADAD-E7FC8FAEFF43}" dt="2024-01-22T15:10:00.209"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51204-B985-4981-8DBF-897A1D1CF188}"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83E37-BC74-4796-A767-5F99BA3AD6E4}" type="slidenum">
              <a:rPr lang="en-US" smtClean="0"/>
              <a:t>‹#›</a:t>
            </a:fld>
            <a:endParaRPr lang="en-US"/>
          </a:p>
        </p:txBody>
      </p:sp>
    </p:spTree>
    <p:extLst>
      <p:ext uri="{BB962C8B-B14F-4D97-AF65-F5344CB8AC3E}">
        <p14:creationId xmlns:p14="http://schemas.microsoft.com/office/powerpoint/2010/main" val="43405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5"/>
          </p:nvPr>
        </p:nvSpPr>
        <p:spPr/>
        <p:txBody>
          <a:bodyPr/>
          <a:lstStyle/>
          <a:p>
            <a:fld id="{D5083E37-BC74-4796-A767-5F99BA3AD6E4}" type="slidenum">
              <a:rPr lang="en-US" smtClean="0"/>
              <a:t>1</a:t>
            </a:fld>
            <a:endParaRPr lang="en-US"/>
          </a:p>
        </p:txBody>
      </p:sp>
    </p:spTree>
    <p:extLst>
      <p:ext uri="{BB962C8B-B14F-4D97-AF65-F5344CB8AC3E}">
        <p14:creationId xmlns:p14="http://schemas.microsoft.com/office/powerpoint/2010/main" val="288487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12</a:t>
            </a:fld>
            <a:endParaRPr lang="en-US"/>
          </a:p>
        </p:txBody>
      </p:sp>
    </p:spTree>
    <p:extLst>
      <p:ext uri="{BB962C8B-B14F-4D97-AF65-F5344CB8AC3E}">
        <p14:creationId xmlns:p14="http://schemas.microsoft.com/office/powerpoint/2010/main" val="367659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13</a:t>
            </a:fld>
            <a:endParaRPr lang="en-US"/>
          </a:p>
        </p:txBody>
      </p:sp>
    </p:spTree>
    <p:extLst>
      <p:ext uri="{BB962C8B-B14F-4D97-AF65-F5344CB8AC3E}">
        <p14:creationId xmlns:p14="http://schemas.microsoft.com/office/powerpoint/2010/main" val="1342214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14</a:t>
            </a:fld>
            <a:endParaRPr lang="en-US"/>
          </a:p>
        </p:txBody>
      </p:sp>
    </p:spTree>
    <p:extLst>
      <p:ext uri="{BB962C8B-B14F-4D97-AF65-F5344CB8AC3E}">
        <p14:creationId xmlns:p14="http://schemas.microsoft.com/office/powerpoint/2010/main" val="264864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15</a:t>
            </a:fld>
            <a:endParaRPr lang="en-US"/>
          </a:p>
        </p:txBody>
      </p:sp>
    </p:spTree>
    <p:extLst>
      <p:ext uri="{BB962C8B-B14F-4D97-AF65-F5344CB8AC3E}">
        <p14:creationId xmlns:p14="http://schemas.microsoft.com/office/powerpoint/2010/main" val="147602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83E37-BC74-4796-A767-5F99BA3AD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43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17</a:t>
            </a:fld>
            <a:endParaRPr lang="en-US"/>
          </a:p>
        </p:txBody>
      </p:sp>
    </p:spTree>
    <p:extLst>
      <p:ext uri="{BB962C8B-B14F-4D97-AF65-F5344CB8AC3E}">
        <p14:creationId xmlns:p14="http://schemas.microsoft.com/office/powerpoint/2010/main" val="277887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18</a:t>
            </a:fld>
            <a:endParaRPr lang="en-US"/>
          </a:p>
        </p:txBody>
      </p:sp>
    </p:spTree>
    <p:extLst>
      <p:ext uri="{BB962C8B-B14F-4D97-AF65-F5344CB8AC3E}">
        <p14:creationId xmlns:p14="http://schemas.microsoft.com/office/powerpoint/2010/main" val="2428741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19</a:t>
            </a:fld>
            <a:endParaRPr lang="en-US"/>
          </a:p>
        </p:txBody>
      </p:sp>
    </p:spTree>
    <p:extLst>
      <p:ext uri="{BB962C8B-B14F-4D97-AF65-F5344CB8AC3E}">
        <p14:creationId xmlns:p14="http://schemas.microsoft.com/office/powerpoint/2010/main" val="111848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83E37-BC74-4796-A767-5F99BA3AD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48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21</a:t>
            </a:fld>
            <a:endParaRPr lang="en-US"/>
          </a:p>
        </p:txBody>
      </p:sp>
    </p:spTree>
    <p:extLst>
      <p:ext uri="{BB962C8B-B14F-4D97-AF65-F5344CB8AC3E}">
        <p14:creationId xmlns:p14="http://schemas.microsoft.com/office/powerpoint/2010/main" val="39149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3</a:t>
            </a:fld>
            <a:endParaRPr lang="en-US"/>
          </a:p>
        </p:txBody>
      </p:sp>
    </p:spTree>
    <p:extLst>
      <p:ext uri="{BB962C8B-B14F-4D97-AF65-F5344CB8AC3E}">
        <p14:creationId xmlns:p14="http://schemas.microsoft.com/office/powerpoint/2010/main" val="3884894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22</a:t>
            </a:fld>
            <a:endParaRPr lang="en-US"/>
          </a:p>
        </p:txBody>
      </p:sp>
    </p:spTree>
    <p:extLst>
      <p:ext uri="{BB962C8B-B14F-4D97-AF65-F5344CB8AC3E}">
        <p14:creationId xmlns:p14="http://schemas.microsoft.com/office/powerpoint/2010/main" val="317667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23</a:t>
            </a:fld>
            <a:endParaRPr lang="en-US"/>
          </a:p>
        </p:txBody>
      </p:sp>
    </p:spTree>
    <p:extLst>
      <p:ext uri="{BB962C8B-B14F-4D97-AF65-F5344CB8AC3E}">
        <p14:creationId xmlns:p14="http://schemas.microsoft.com/office/powerpoint/2010/main" val="126997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24</a:t>
            </a:fld>
            <a:endParaRPr lang="en-US"/>
          </a:p>
        </p:txBody>
      </p:sp>
    </p:spTree>
    <p:extLst>
      <p:ext uri="{BB962C8B-B14F-4D97-AF65-F5344CB8AC3E}">
        <p14:creationId xmlns:p14="http://schemas.microsoft.com/office/powerpoint/2010/main" val="2729231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25</a:t>
            </a:fld>
            <a:endParaRPr lang="en-US"/>
          </a:p>
        </p:txBody>
      </p:sp>
    </p:spTree>
    <p:extLst>
      <p:ext uri="{BB962C8B-B14F-4D97-AF65-F5344CB8AC3E}">
        <p14:creationId xmlns:p14="http://schemas.microsoft.com/office/powerpoint/2010/main" val="2323863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26</a:t>
            </a:fld>
            <a:endParaRPr lang="en-US"/>
          </a:p>
        </p:txBody>
      </p:sp>
    </p:spTree>
    <p:extLst>
      <p:ext uri="{BB962C8B-B14F-4D97-AF65-F5344CB8AC3E}">
        <p14:creationId xmlns:p14="http://schemas.microsoft.com/office/powerpoint/2010/main" val="2239064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(if time)</a:t>
            </a:r>
          </a:p>
        </p:txBody>
      </p:sp>
      <p:sp>
        <p:nvSpPr>
          <p:cNvPr id="4" name="Slide Number Placeholder 3"/>
          <p:cNvSpPr>
            <a:spLocks noGrp="1"/>
          </p:cNvSpPr>
          <p:nvPr>
            <p:ph type="sldNum" sz="quarter" idx="5"/>
          </p:nvPr>
        </p:nvSpPr>
        <p:spPr/>
        <p:txBody>
          <a:bodyPr/>
          <a:lstStyle/>
          <a:p>
            <a:fld id="{D5083E37-BC74-4796-A767-5F99BA3AD6E4}" type="slidenum">
              <a:rPr lang="en-US" smtClean="0"/>
              <a:t>27</a:t>
            </a:fld>
            <a:endParaRPr lang="en-US"/>
          </a:p>
        </p:txBody>
      </p:sp>
    </p:spTree>
    <p:extLst>
      <p:ext uri="{BB962C8B-B14F-4D97-AF65-F5344CB8AC3E}">
        <p14:creationId xmlns:p14="http://schemas.microsoft.com/office/powerpoint/2010/main" val="457912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28</a:t>
            </a:fld>
            <a:endParaRPr lang="en-US"/>
          </a:p>
        </p:txBody>
      </p:sp>
    </p:spTree>
    <p:extLst>
      <p:ext uri="{BB962C8B-B14F-4D97-AF65-F5344CB8AC3E}">
        <p14:creationId xmlns:p14="http://schemas.microsoft.com/office/powerpoint/2010/main" val="5274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29</a:t>
            </a:fld>
            <a:endParaRPr lang="en-US"/>
          </a:p>
        </p:txBody>
      </p:sp>
    </p:spTree>
    <p:extLst>
      <p:ext uri="{BB962C8B-B14F-4D97-AF65-F5344CB8AC3E}">
        <p14:creationId xmlns:p14="http://schemas.microsoft.com/office/powerpoint/2010/main" val="3879089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30</a:t>
            </a:fld>
            <a:endParaRPr lang="en-US"/>
          </a:p>
        </p:txBody>
      </p:sp>
    </p:spTree>
    <p:extLst>
      <p:ext uri="{BB962C8B-B14F-4D97-AF65-F5344CB8AC3E}">
        <p14:creationId xmlns:p14="http://schemas.microsoft.com/office/powerpoint/2010/main" val="2657914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31</a:t>
            </a:fld>
            <a:endParaRPr lang="en-US"/>
          </a:p>
        </p:txBody>
      </p:sp>
    </p:spTree>
    <p:extLst>
      <p:ext uri="{BB962C8B-B14F-4D97-AF65-F5344CB8AC3E}">
        <p14:creationId xmlns:p14="http://schemas.microsoft.com/office/powerpoint/2010/main" val="301792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4</a:t>
            </a:fld>
            <a:endParaRPr lang="en-US"/>
          </a:p>
        </p:txBody>
      </p:sp>
    </p:spTree>
    <p:extLst>
      <p:ext uri="{BB962C8B-B14F-4D97-AF65-F5344CB8AC3E}">
        <p14:creationId xmlns:p14="http://schemas.microsoft.com/office/powerpoint/2010/main" val="2180004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32</a:t>
            </a:fld>
            <a:endParaRPr lang="en-US"/>
          </a:p>
        </p:txBody>
      </p:sp>
    </p:spTree>
    <p:extLst>
      <p:ext uri="{BB962C8B-B14F-4D97-AF65-F5344CB8AC3E}">
        <p14:creationId xmlns:p14="http://schemas.microsoft.com/office/powerpoint/2010/main" val="4047301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33</a:t>
            </a:fld>
            <a:endParaRPr lang="en-US"/>
          </a:p>
        </p:txBody>
      </p:sp>
    </p:spTree>
    <p:extLst>
      <p:ext uri="{BB962C8B-B14F-4D97-AF65-F5344CB8AC3E}">
        <p14:creationId xmlns:p14="http://schemas.microsoft.com/office/powerpoint/2010/main" val="4262192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34</a:t>
            </a:fld>
            <a:endParaRPr lang="en-US"/>
          </a:p>
        </p:txBody>
      </p:sp>
    </p:spTree>
    <p:extLst>
      <p:ext uri="{BB962C8B-B14F-4D97-AF65-F5344CB8AC3E}">
        <p14:creationId xmlns:p14="http://schemas.microsoft.com/office/powerpoint/2010/main" val="3518318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35</a:t>
            </a:fld>
            <a:endParaRPr lang="en-US"/>
          </a:p>
        </p:txBody>
      </p:sp>
    </p:spTree>
    <p:extLst>
      <p:ext uri="{BB962C8B-B14F-4D97-AF65-F5344CB8AC3E}">
        <p14:creationId xmlns:p14="http://schemas.microsoft.com/office/powerpoint/2010/main" val="2836767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36</a:t>
            </a:fld>
            <a:endParaRPr lang="en-US"/>
          </a:p>
        </p:txBody>
      </p:sp>
    </p:spTree>
    <p:extLst>
      <p:ext uri="{BB962C8B-B14F-4D97-AF65-F5344CB8AC3E}">
        <p14:creationId xmlns:p14="http://schemas.microsoft.com/office/powerpoint/2010/main" val="178584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37</a:t>
            </a:fld>
            <a:endParaRPr lang="en-US"/>
          </a:p>
        </p:txBody>
      </p:sp>
    </p:spTree>
    <p:extLst>
      <p:ext uri="{BB962C8B-B14F-4D97-AF65-F5344CB8AC3E}">
        <p14:creationId xmlns:p14="http://schemas.microsoft.com/office/powerpoint/2010/main" val="380065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38</a:t>
            </a:fld>
            <a:endParaRPr lang="en-US"/>
          </a:p>
        </p:txBody>
      </p:sp>
    </p:spTree>
    <p:extLst>
      <p:ext uri="{BB962C8B-B14F-4D97-AF65-F5344CB8AC3E}">
        <p14:creationId xmlns:p14="http://schemas.microsoft.com/office/powerpoint/2010/main" val="2145567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39</a:t>
            </a:fld>
            <a:endParaRPr lang="en-US"/>
          </a:p>
        </p:txBody>
      </p:sp>
    </p:spTree>
    <p:extLst>
      <p:ext uri="{BB962C8B-B14F-4D97-AF65-F5344CB8AC3E}">
        <p14:creationId xmlns:p14="http://schemas.microsoft.com/office/powerpoint/2010/main" val="3616869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40</a:t>
            </a:fld>
            <a:endParaRPr lang="en-US"/>
          </a:p>
        </p:txBody>
      </p:sp>
    </p:spTree>
    <p:extLst>
      <p:ext uri="{BB962C8B-B14F-4D97-AF65-F5344CB8AC3E}">
        <p14:creationId xmlns:p14="http://schemas.microsoft.com/office/powerpoint/2010/main" val="1752136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41</a:t>
            </a:fld>
            <a:endParaRPr lang="en-US"/>
          </a:p>
        </p:txBody>
      </p:sp>
    </p:spTree>
    <p:extLst>
      <p:ext uri="{BB962C8B-B14F-4D97-AF65-F5344CB8AC3E}">
        <p14:creationId xmlns:p14="http://schemas.microsoft.com/office/powerpoint/2010/main" val="2579932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6</a:t>
            </a:fld>
            <a:endParaRPr lang="en-US"/>
          </a:p>
        </p:txBody>
      </p:sp>
    </p:spTree>
    <p:extLst>
      <p:ext uri="{BB962C8B-B14F-4D97-AF65-F5344CB8AC3E}">
        <p14:creationId xmlns:p14="http://schemas.microsoft.com/office/powerpoint/2010/main" val="2103843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42</a:t>
            </a:fld>
            <a:endParaRPr lang="en-US"/>
          </a:p>
        </p:txBody>
      </p:sp>
    </p:spTree>
    <p:extLst>
      <p:ext uri="{BB962C8B-B14F-4D97-AF65-F5344CB8AC3E}">
        <p14:creationId xmlns:p14="http://schemas.microsoft.com/office/powerpoint/2010/main" val="2134800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43</a:t>
            </a:fld>
            <a:endParaRPr lang="en-US"/>
          </a:p>
        </p:txBody>
      </p:sp>
    </p:spTree>
    <p:extLst>
      <p:ext uri="{BB962C8B-B14F-4D97-AF65-F5344CB8AC3E}">
        <p14:creationId xmlns:p14="http://schemas.microsoft.com/office/powerpoint/2010/main" val="3369454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5"/>
          </p:nvPr>
        </p:nvSpPr>
        <p:spPr/>
        <p:txBody>
          <a:bodyPr/>
          <a:lstStyle/>
          <a:p>
            <a:fld id="{D5083E37-BC74-4796-A767-5F99BA3AD6E4}" type="slidenum">
              <a:rPr lang="en-US" smtClean="0"/>
              <a:t>44</a:t>
            </a:fld>
            <a:endParaRPr lang="en-US"/>
          </a:p>
        </p:txBody>
      </p:sp>
    </p:spTree>
    <p:extLst>
      <p:ext uri="{BB962C8B-B14F-4D97-AF65-F5344CB8AC3E}">
        <p14:creationId xmlns:p14="http://schemas.microsoft.com/office/powerpoint/2010/main" val="143699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7</a:t>
            </a:fld>
            <a:endParaRPr lang="en-US"/>
          </a:p>
        </p:txBody>
      </p:sp>
    </p:spTree>
    <p:extLst>
      <p:ext uri="{BB962C8B-B14F-4D97-AF65-F5344CB8AC3E}">
        <p14:creationId xmlns:p14="http://schemas.microsoft.com/office/powerpoint/2010/main" val="22148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8</a:t>
            </a:fld>
            <a:endParaRPr lang="en-US"/>
          </a:p>
        </p:txBody>
      </p:sp>
    </p:spTree>
    <p:extLst>
      <p:ext uri="{BB962C8B-B14F-4D97-AF65-F5344CB8AC3E}">
        <p14:creationId xmlns:p14="http://schemas.microsoft.com/office/powerpoint/2010/main" val="258381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9</a:t>
            </a:fld>
            <a:endParaRPr lang="en-US"/>
          </a:p>
        </p:txBody>
      </p:sp>
    </p:spTree>
    <p:extLst>
      <p:ext uri="{BB962C8B-B14F-4D97-AF65-F5344CB8AC3E}">
        <p14:creationId xmlns:p14="http://schemas.microsoft.com/office/powerpoint/2010/main" val="337615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10</a:t>
            </a:fld>
            <a:endParaRPr lang="en-US"/>
          </a:p>
        </p:txBody>
      </p:sp>
    </p:spTree>
    <p:extLst>
      <p:ext uri="{BB962C8B-B14F-4D97-AF65-F5344CB8AC3E}">
        <p14:creationId xmlns:p14="http://schemas.microsoft.com/office/powerpoint/2010/main" val="49380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11</a:t>
            </a:fld>
            <a:endParaRPr lang="en-US"/>
          </a:p>
        </p:txBody>
      </p:sp>
    </p:spTree>
    <p:extLst>
      <p:ext uri="{BB962C8B-B14F-4D97-AF65-F5344CB8AC3E}">
        <p14:creationId xmlns:p14="http://schemas.microsoft.com/office/powerpoint/2010/main" val="123495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8558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690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0001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63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95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00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82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41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099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22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8691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91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96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104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587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585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4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1223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8A87A34-81AB-432B-8DAE-1953F412C126}" type="datetimeFigureOut">
              <a:rPr lang="en-US" smtClean="0"/>
              <a:t>1/13/2025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6537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48A87A34-81AB-432B-8DAE-1953F412C126}" type="datetimeFigureOut">
              <a:rPr lang="en-US" smtClean="0"/>
              <a:t>1/13/2025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1162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48A87A34-81AB-432B-8DAE-1953F412C126}" type="datetimeFigureOut">
              <a:rPr lang="en-US" smtClean="0"/>
              <a:t>1/13/2025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617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2990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1/13/2025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555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1/13/2025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354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1/13/2025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73592555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699" r:id="rId13"/>
    <p:sldLayoutId id="2147483701" r:id="rId14"/>
    <p:sldLayoutId id="2147483702" r:id="rId15"/>
    <p:sldLayoutId id="2147483703" r:id="rId16"/>
    <p:sldLayoutId id="2147483704" r:id="rId17"/>
    <p:sldLayoutId id="2147483705" r:id="rId18"/>
    <p:sldLayoutId id="2147483706" r:id="rId19"/>
    <p:sldLayoutId id="2147483709" r:id="rId20"/>
    <p:sldLayoutId id="2147483724" r:id="rId21"/>
    <p:sldLayoutId id="2147483725" r:id="rId22"/>
    <p:sldLayoutId id="2147483726" r:id="rId23"/>
    <p:sldLayoutId id="2147483727" r:id="rId24"/>
    <p:sldLayoutId id="2147483728" r:id="rId25"/>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ournals.sagepub.com/doi/full/10.1177/147572571879951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s://www.affordablelearninggeorgia.org/grants/apply-for-a-gran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www.affordablelearninggeorgia.org/grants/apply-for-a-gran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affordablelearninggeorgia.org/about-us/staff-and-champions/" TargetMode="External"/><Relationship Id="rId4" Type="http://schemas.openxmlformats.org/officeDocument/2006/relationships/hyperlink" Target="https://www.affordablelearninggeorgia.org/grants/archiv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mailto:Nakita.Afaha@usg.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ue and red smoke&#10;&#10;Description automatically generated">
            <a:extLst>
              <a:ext uri="{FF2B5EF4-FFF2-40B4-BE49-F238E27FC236}">
                <a16:creationId xmlns:a16="http://schemas.microsoft.com/office/drawing/2014/main" id="{EC2E2F30-E073-76CD-582D-16D9DEE87BD8}"/>
              </a:ext>
            </a:extLst>
          </p:cNvPr>
          <p:cNvPicPr>
            <a:picLocks noChangeAspect="1"/>
          </p:cNvPicPr>
          <p:nvPr/>
        </p:nvPicPr>
        <p:blipFill rotWithShape="1">
          <a:blip r:embed="rId3">
            <a:alphaModFix amt="35000"/>
          </a:blip>
          <a:srcRect t="20203" b="10"/>
          <a:stretch/>
        </p:blipFill>
        <p:spPr>
          <a:xfrm>
            <a:off x="20" y="10"/>
            <a:ext cx="12191980" cy="6857990"/>
          </a:xfrm>
          <a:prstGeom prst="rect">
            <a:avLst/>
          </a:prstGeom>
        </p:spPr>
      </p:pic>
      <p:sp>
        <p:nvSpPr>
          <p:cNvPr id="2" name="Title 1"/>
          <p:cNvSpPr>
            <a:spLocks noGrp="1"/>
          </p:cNvSpPr>
          <p:nvPr>
            <p:ph type="ctrTitle"/>
          </p:nvPr>
        </p:nvSpPr>
        <p:spPr>
          <a:xfrm>
            <a:off x="1069847" y="1298448"/>
            <a:ext cx="10102649" cy="3255264"/>
          </a:xfrm>
        </p:spPr>
        <p:txBody>
          <a:bodyPr vert="horz" lIns="91440" tIns="45720" rIns="91440" bIns="45720" rtlCol="0">
            <a:normAutofit/>
          </a:bodyPr>
          <a:lstStyle/>
          <a:p>
            <a:r>
              <a:rPr lang="en-US" spc="-60">
                <a:solidFill>
                  <a:schemeClr val="tx1"/>
                </a:solidFill>
                <a:effectLst>
                  <a:outerShdw blurRad="38100" dist="38100" dir="2700000" algn="tl">
                    <a:srgbClr val="000000">
                      <a:alpha val="43137"/>
                    </a:srgbClr>
                  </a:outerShdw>
                </a:effectLst>
              </a:rPr>
              <a:t>Affordable Materials Grants </a:t>
            </a:r>
            <a:br>
              <a:rPr lang="en-US" spc="-60">
                <a:solidFill>
                  <a:schemeClr val="tx1"/>
                </a:solidFill>
                <a:effectLst>
                  <a:outerShdw blurRad="38100" dist="38100" dir="2700000" algn="tl">
                    <a:srgbClr val="000000">
                      <a:alpha val="43137"/>
                    </a:srgbClr>
                  </a:outerShdw>
                </a:effectLst>
              </a:rPr>
            </a:br>
            <a:r>
              <a:rPr lang="en-US" spc="-60">
                <a:solidFill>
                  <a:schemeClr val="tx1"/>
                </a:solidFill>
                <a:effectLst>
                  <a:outerShdw blurRad="38100" dist="38100" dir="2700000" algn="tl">
                    <a:srgbClr val="000000">
                      <a:alpha val="43137"/>
                    </a:srgbClr>
                  </a:outerShdw>
                </a:effectLst>
              </a:rPr>
              <a:t>Interest Meeting</a:t>
            </a:r>
          </a:p>
        </p:txBody>
      </p:sp>
      <p:sp>
        <p:nvSpPr>
          <p:cNvPr id="3" name="Subtitle 2"/>
          <p:cNvSpPr>
            <a:spLocks noGrp="1"/>
          </p:cNvSpPr>
          <p:nvPr>
            <p:ph type="subTitle" idx="1"/>
          </p:nvPr>
        </p:nvSpPr>
        <p:spPr>
          <a:xfrm>
            <a:off x="1100015" y="4670245"/>
            <a:ext cx="7315200" cy="1835657"/>
          </a:xfrm>
        </p:spPr>
        <p:txBody>
          <a:bodyPr vert="horz" lIns="91440" tIns="45720" rIns="91440" bIns="45720" rtlCol="0">
            <a:normAutofit/>
          </a:bodyPr>
          <a:lstStyle/>
          <a:p>
            <a:r>
              <a:rPr lang="en-US" sz="1800">
                <a:solidFill>
                  <a:schemeClr val="tx1"/>
                </a:solidFill>
                <a:effectLst>
                  <a:outerShdw blurRad="38100" dist="38100" dir="2700000" algn="tl">
                    <a:srgbClr val="000000">
                      <a:alpha val="43137"/>
                    </a:srgbClr>
                  </a:outerShdw>
                </a:effectLst>
              </a:rPr>
              <a:t>Jeff Gallant, Program Director, Affordable Learning Georgia</a:t>
            </a:r>
          </a:p>
          <a:p>
            <a:r>
              <a:rPr lang="en-US" sz="1800">
                <a:solidFill>
                  <a:schemeClr val="tx1"/>
                </a:solidFill>
                <a:effectLst>
                  <a:outerShdw blurRad="38100" dist="38100" dir="2700000" algn="tl">
                    <a:srgbClr val="000000">
                      <a:alpha val="43137"/>
                    </a:srgbClr>
                  </a:outerShdw>
                </a:effectLst>
              </a:rPr>
              <a:t>Jeff.Gallant@usg.edu </a:t>
            </a:r>
          </a:p>
          <a:p>
            <a:r>
              <a:rPr lang="en-US" sz="1800">
                <a:solidFill>
                  <a:schemeClr val="tx1"/>
                </a:solidFill>
                <a:effectLst>
                  <a:outerShdw blurRad="38100" dist="38100" dir="2700000" algn="tl">
                    <a:srgbClr val="000000">
                      <a:alpha val="43137"/>
                    </a:srgbClr>
                  </a:outerShdw>
                </a:effectLst>
              </a:rPr>
              <a:t>Nakita Afaha, Program Manager, Affordable Learning Georgia</a:t>
            </a:r>
          </a:p>
          <a:p>
            <a:r>
              <a:rPr lang="en-US" sz="1800">
                <a:solidFill>
                  <a:schemeClr val="tx1"/>
                </a:solidFill>
                <a:effectLst>
                  <a:outerShdw blurRad="38100" dist="38100" dir="2700000" algn="tl">
                    <a:srgbClr val="000000">
                      <a:alpha val="43137"/>
                    </a:srgbClr>
                  </a:outerShdw>
                </a:effectLst>
              </a:rPr>
              <a:t>Nakita.Afaha@usg.edu</a:t>
            </a:r>
          </a:p>
        </p:txBody>
      </p:sp>
    </p:spTree>
    <p:extLst>
      <p:ext uri="{BB962C8B-B14F-4D97-AF65-F5344CB8AC3E}">
        <p14:creationId xmlns:p14="http://schemas.microsoft.com/office/powerpoint/2010/main" val="18253884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617248"/>
            <a:ext cx="6461231" cy="5478752"/>
          </a:xfrm>
        </p:spPr>
        <p:txBody>
          <a:bodyPr>
            <a:normAutofit/>
          </a:bodyPr>
          <a:lstStyle/>
          <a:p>
            <a:pPr marL="0" indent="0">
              <a:buNone/>
            </a:pPr>
            <a:r>
              <a:rPr lang="en-US" sz="3600" dirty="0"/>
              <a:t>You can incorporate project expenses (such as authoring tools/platforms, equipment, travel) into the grants. </a:t>
            </a:r>
          </a:p>
          <a:p>
            <a:pPr marL="0" indent="0">
              <a:buNone/>
            </a:pPr>
            <a:r>
              <a:rPr lang="en-US" sz="3600" dirty="0"/>
              <a:t>If you do, please make this </a:t>
            </a:r>
            <a:r>
              <a:rPr lang="en-US" sz="3600" i="1" dirty="0"/>
              <a:t>very clear </a:t>
            </a:r>
            <a:r>
              <a:rPr lang="en-US" sz="3600" dirty="0"/>
              <a:t>in the budget section and explain why those expenses are necessary for project success within your plan.  </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What if I have other project costs? </a:t>
            </a:r>
          </a:p>
        </p:txBody>
      </p:sp>
    </p:spTree>
    <p:extLst>
      <p:ext uri="{BB962C8B-B14F-4D97-AF65-F5344CB8AC3E}">
        <p14:creationId xmlns:p14="http://schemas.microsoft.com/office/powerpoint/2010/main" val="69748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Continuous Improvement Grants</a:t>
            </a:r>
          </a:p>
        </p:txBody>
      </p:sp>
    </p:spTree>
    <p:extLst>
      <p:ext uri="{BB962C8B-B14F-4D97-AF65-F5344CB8AC3E}">
        <p14:creationId xmlns:p14="http://schemas.microsoft.com/office/powerpoint/2010/main" val="300657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Continuous Improvement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Continuous Improvement Grants are opportunities for individuals or teams to </a:t>
            </a:r>
            <a:r>
              <a:rPr lang="en-US" sz="3200" b="1"/>
              <a:t>improve low-cost/no-cost materials courses </a:t>
            </a:r>
            <a:r>
              <a:rPr lang="en-US" sz="3200"/>
              <a:t>through the revision of OER or the creation of new OER. </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6083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a:bodyPr>
          <a:lstStyle/>
          <a:p>
            <a:pPr marL="0" indent="0">
              <a:buNone/>
            </a:pPr>
            <a:r>
              <a:rPr lang="en-US" sz="2800" b="1"/>
              <a:t>Continuous Improvement Defined</a:t>
            </a:r>
          </a:p>
          <a:p>
            <a:pPr marL="0" indent="0">
              <a:buNone/>
            </a:pPr>
            <a:r>
              <a:rPr lang="en-US" sz="2800"/>
              <a:t>Continuous Improvement Grants are not awarded simply for doing routine course revision work. They need to include: </a:t>
            </a:r>
          </a:p>
          <a:p>
            <a:r>
              <a:rPr lang="en-US" sz="2800"/>
              <a:t>A </a:t>
            </a:r>
            <a:r>
              <a:rPr lang="en-US" sz="2800" b="1"/>
              <a:t>substantial revision of existing OER </a:t>
            </a:r>
            <a:r>
              <a:rPr lang="en-US" sz="2800"/>
              <a:t>through updates for accuracy, accessibility, clarity, design, and compatibility (formatting, code, etc.)</a:t>
            </a:r>
          </a:p>
          <a:p>
            <a:r>
              <a:rPr lang="en-US" sz="2800"/>
              <a:t>The </a:t>
            </a:r>
            <a:r>
              <a:rPr lang="en-US" sz="2800" b="1"/>
              <a:t>creation of new OER</a:t>
            </a:r>
            <a:r>
              <a:rPr lang="en-US" sz="2800"/>
              <a:t>, from texts to ancillary materials, to improve the course</a:t>
            </a:r>
          </a:p>
          <a:p>
            <a:pPr marL="0" indent="0">
              <a:buNone/>
            </a:pPr>
            <a:r>
              <a:rPr lang="en-US"/>
              <a:t>(For our purposes, </a:t>
            </a:r>
            <a:r>
              <a:rPr lang="en-US" i="1"/>
              <a:t>ancillary materials </a:t>
            </a:r>
            <a:r>
              <a:rPr lang="en-US"/>
              <a:t>are any materials created to substantially support the instruction of a course using existing open, no-cost, or low-cost resources.)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Continuous Improvement Grants Explained</a:t>
            </a:r>
          </a:p>
        </p:txBody>
      </p:sp>
    </p:spTree>
    <p:extLst>
      <p:ext uri="{BB962C8B-B14F-4D97-AF65-F5344CB8AC3E}">
        <p14:creationId xmlns:p14="http://schemas.microsoft.com/office/powerpoint/2010/main" val="106901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3200"/>
              <a:t>Continuous Improvement Grants also have specific guidelines for funding: </a:t>
            </a:r>
          </a:p>
          <a:p>
            <a:r>
              <a:rPr lang="en-US" sz="3200"/>
              <a:t>$2,000 maximum per team member for salary, course release, travel, etc.</a:t>
            </a:r>
          </a:p>
          <a:p>
            <a:r>
              <a:rPr lang="en-US" sz="3200"/>
              <a:t>Additional project expenses allowed, but must be justified in proposal budget</a:t>
            </a:r>
          </a:p>
          <a:p>
            <a:r>
              <a:rPr lang="en-US" sz="3200"/>
              <a:t>$10,000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28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Research Grants</a:t>
            </a:r>
          </a:p>
        </p:txBody>
      </p:sp>
    </p:spTree>
    <p:extLst>
      <p:ext uri="{BB962C8B-B14F-4D97-AF65-F5344CB8AC3E}">
        <p14:creationId xmlns:p14="http://schemas.microsoft.com/office/powerpoint/2010/main" val="170634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Research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Research Grants are opportunities to explore research questions related to ALG; mainly Open Education and affordable materials-related topics.</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7657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a:bodyPr>
          <a:lstStyle/>
          <a:p>
            <a:pPr marL="0" indent="0">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Research projects in this subcategory must address one or more aspects of the </a:t>
            </a:r>
            <a:r>
              <a:rPr lang="en-US" sz="2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Open Education Group’s COUP Framework</a:t>
            </a:r>
            <a:r>
              <a:rPr lang="en-US" sz="2800">
                <a:effectLst/>
                <a:latin typeface="Calibri" panose="020F0502020204030204" pitchFamily="34" charset="0"/>
                <a:ea typeface="Times New Roman" panose="02020603050405020304" pitchFamily="18" charset="0"/>
                <a:cs typeface="Times New Roman" panose="02020603050405020304" pitchFamily="18" charset="0"/>
              </a:rPr>
              <a:t> (Cost, Outcomes, Usage, and Perceptions). </a:t>
            </a:r>
          </a:p>
          <a:p>
            <a:pPr marL="0" indent="0">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Research Projects will end with a Research Report due at the end of the Final Semester of the project. Research reports will be shared in an ALG repository under a </a:t>
            </a:r>
            <a:r>
              <a:rPr lang="en-US" sz="2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Creative Commons Attribution License 4.0.</a:t>
            </a:r>
            <a:r>
              <a:rPr lang="en-US" sz="2800">
                <a:effectLst/>
                <a:latin typeface="Calibri" panose="020F0502020204030204" pitchFamily="34" charset="0"/>
                <a:ea typeface="Times New Roman" panose="02020603050405020304" pitchFamily="18" charset="0"/>
                <a:cs typeface="Times New Roman" panose="02020603050405020304" pitchFamily="18" charset="0"/>
              </a:rPr>
              <a:t> Supplementary files, such as data sets, will not be shared in the repository (unless teams want them to be shared!) </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Research Grants Overview</a:t>
            </a:r>
          </a:p>
        </p:txBody>
      </p:sp>
    </p:spTree>
    <p:extLst>
      <p:ext uri="{BB962C8B-B14F-4D97-AF65-F5344CB8AC3E}">
        <p14:creationId xmlns:p14="http://schemas.microsoft.com/office/powerpoint/2010/main" val="145154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Standard set of information about the project team</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Two or three paragraph summary of the project:</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Major goals and objectives, research questions</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Research design, methods, analytical and data analysis techniques</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Findings and expected applicability of the findings</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Description (but not a replication) of any supplementary files provided to ALG such as data sets</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Future plans (publications, conference papers, websites, databases)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Research Report Outline</a:t>
            </a:r>
          </a:p>
        </p:txBody>
      </p:sp>
    </p:spTree>
    <p:extLst>
      <p:ext uri="{BB962C8B-B14F-4D97-AF65-F5344CB8AC3E}">
        <p14:creationId xmlns:p14="http://schemas.microsoft.com/office/powerpoint/2010/main" val="827344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997901" y="517016"/>
            <a:ext cx="7111363" cy="6454587"/>
          </a:xfrm>
        </p:spPr>
        <p:txBody>
          <a:bodyPr>
            <a:normAutofit/>
          </a:bodyPr>
          <a:lstStyle/>
          <a:p>
            <a:pPr marL="0" indent="0">
              <a:spcBef>
                <a:spcPts val="0"/>
              </a:spcBef>
              <a:buNone/>
            </a:pPr>
            <a:r>
              <a:rPr lang="en-US" sz="3200" dirty="0">
                <a:latin typeface="Calibri" panose="020F0502020204030204" pitchFamily="34" charset="0"/>
                <a:ea typeface="Calibri" panose="020F0502020204030204" pitchFamily="34" charset="0"/>
                <a:cs typeface="Calibri" panose="020F0502020204030204" pitchFamily="34" charset="0"/>
              </a:rPr>
              <a:t>IRB </a:t>
            </a:r>
          </a:p>
          <a:p>
            <a:pPr marL="0" indent="0">
              <a:spcBef>
                <a:spcPts val="0"/>
              </a:spcBef>
              <a:buNone/>
            </a:pPr>
            <a:r>
              <a:rPr lang="en-US" sz="2400" dirty="0">
                <a:latin typeface="Calibri" panose="020F0502020204030204" pitchFamily="34" charset="0"/>
                <a:ea typeface="Calibri" panose="020F0502020204030204" pitchFamily="34" charset="0"/>
                <a:cs typeface="Calibri" panose="020F0502020204030204" pitchFamily="34" charset="0"/>
              </a:rPr>
              <a:t>Grant teams are expected to understand their IRB guidelines and procedures before applying, and to work with their institution’s Institutional Review Board (IRB) on the approval of any research activities in these projects.</a:t>
            </a:r>
          </a:p>
          <a:p>
            <a:pPr marL="0" indent="0">
              <a:spcBef>
                <a:spcPts val="0"/>
              </a:spcBef>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3200" dirty="0">
                <a:latin typeface="Calibri" panose="020F0502020204030204" pitchFamily="34" charset="0"/>
                <a:ea typeface="Calibri" panose="020F0502020204030204" pitchFamily="34" charset="0"/>
                <a:cs typeface="Calibri" panose="020F0502020204030204" pitchFamily="34" charset="0"/>
              </a:rPr>
              <a:t>Journal Article Publication</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Calibri" panose="020F0502020204030204" pitchFamily="34" charset="0"/>
              </a:rPr>
              <a:t>Research Grants teams are encouraged to publish their findings in peer-reviewed journals after the end of the project. Open Access (OA) publications are preferred in order to increase access to research materials, but due to varied OA options and tenure/promotion procedures within different disciplines and institutions, OA publishing is not a requirement. </a:t>
            </a:r>
          </a:p>
          <a:p>
            <a:pPr marL="0" marR="0" lvl="0" indent="0">
              <a:spcBef>
                <a:spcPts val="0"/>
              </a:spcBef>
              <a:spcAft>
                <a:spcPts val="0"/>
              </a:spcAft>
              <a:buNone/>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sz="3200" b="1"/>
              <a:t>Research Report Considerations</a:t>
            </a:r>
          </a:p>
        </p:txBody>
      </p:sp>
    </p:spTree>
    <p:extLst>
      <p:ext uri="{BB962C8B-B14F-4D97-AF65-F5344CB8AC3E}">
        <p14:creationId xmlns:p14="http://schemas.microsoft.com/office/powerpoint/2010/main" val="55484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F8CE-46AA-00A5-A394-DDA8B1507B2C}"/>
              </a:ext>
            </a:extLst>
          </p:cNvPr>
          <p:cNvSpPr>
            <a:spLocks noGrp="1"/>
          </p:cNvSpPr>
          <p:nvPr>
            <p:ph type="title"/>
          </p:nvPr>
        </p:nvSpPr>
        <p:spPr/>
        <p:txBody>
          <a:bodyPr/>
          <a:lstStyle/>
          <a:p>
            <a:r>
              <a:rPr lang="en-US" dirty="0"/>
              <a:t>Before we start, a quick USG heads-up:</a:t>
            </a:r>
          </a:p>
        </p:txBody>
      </p:sp>
      <p:sp>
        <p:nvSpPr>
          <p:cNvPr id="3" name="Content Placeholder 2">
            <a:extLst>
              <a:ext uri="{FF2B5EF4-FFF2-40B4-BE49-F238E27FC236}">
                <a16:creationId xmlns:a16="http://schemas.microsoft.com/office/drawing/2014/main" id="{7DEC414D-134D-EFE2-7BC8-29A446C7417E}"/>
              </a:ext>
            </a:extLst>
          </p:cNvPr>
          <p:cNvSpPr>
            <a:spLocks noGrp="1"/>
          </p:cNvSpPr>
          <p:nvPr>
            <p:ph idx="1"/>
          </p:nvPr>
        </p:nvSpPr>
        <p:spPr/>
        <p:txBody>
          <a:bodyPr/>
          <a:lstStyle/>
          <a:p>
            <a:pPr marL="0" indent="0">
              <a:buNone/>
            </a:pPr>
            <a:r>
              <a:rPr lang="en-US" dirty="0"/>
              <a:t>Affordable Materials Grants use University System of Georgia (USG) funding and can only be awarded to teams located at USG institutions. </a:t>
            </a:r>
          </a:p>
          <a:p>
            <a:r>
              <a:rPr lang="en-US" dirty="0"/>
              <a:t>Non-USG participants on a USG institution’s team are welcome! Institutions usually add non-USG participants as a contractor. </a:t>
            </a:r>
          </a:p>
          <a:p>
            <a:r>
              <a:rPr lang="en-US" dirty="0"/>
              <a:t>Multi-USG institution projects, as always, are welcome.</a:t>
            </a:r>
          </a:p>
          <a:p>
            <a:r>
              <a:rPr lang="en-US" dirty="0"/>
              <a:t>Savings listed in a Transformation Grant application must contain only USG institution student savings estimates due to the impact we’re measuring as a USG program.</a:t>
            </a:r>
          </a:p>
          <a:p>
            <a:r>
              <a:rPr lang="en-US" dirty="0"/>
              <a:t>If you’re from a non-USG institution and just want to listen, that’s fine – you’re welcome as well! Feel free to send us questions about the program via email after too.</a:t>
            </a:r>
          </a:p>
        </p:txBody>
      </p:sp>
    </p:spTree>
    <p:extLst>
      <p:ext uri="{BB962C8B-B14F-4D97-AF65-F5344CB8AC3E}">
        <p14:creationId xmlns:p14="http://schemas.microsoft.com/office/powerpoint/2010/main" val="26549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3200"/>
              <a:t>Same as CI Grants: </a:t>
            </a:r>
          </a:p>
          <a:p>
            <a:r>
              <a:rPr lang="en-US" sz="3200"/>
              <a:t>$2,000 maximum per team member for salary, course release, travel, etc.</a:t>
            </a:r>
          </a:p>
          <a:p>
            <a:r>
              <a:rPr lang="en-US" sz="3200"/>
              <a:t>Additional project expenses allowed, but must be justified in proposal budget</a:t>
            </a:r>
          </a:p>
          <a:p>
            <a:r>
              <a:rPr lang="en-US" sz="3200"/>
              <a:t>$10,000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7079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ctrTitle"/>
          </p:nvPr>
        </p:nvSpPr>
        <p:spPr>
          <a:xfrm>
            <a:off x="497159" y="1801367"/>
            <a:ext cx="5656226" cy="3255264"/>
          </a:xfrm>
        </p:spPr>
        <p:txBody>
          <a:bodyPr anchor="ctr">
            <a:normAutofit/>
          </a:bodyPr>
          <a:lstStyle/>
          <a:p>
            <a:pPr algn="r"/>
            <a:r>
              <a:rPr lang="en-US" sz="6600">
                <a:solidFill>
                  <a:schemeClr val="accent1"/>
                </a:solidFill>
              </a:rPr>
              <a:t> Timeline</a:t>
            </a:r>
          </a:p>
        </p:txBody>
      </p:sp>
    </p:spTree>
    <p:extLst>
      <p:ext uri="{BB962C8B-B14F-4D97-AF65-F5344CB8AC3E}">
        <p14:creationId xmlns:p14="http://schemas.microsoft.com/office/powerpoint/2010/main" val="3897708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138032" y="989705"/>
            <a:ext cx="6587350" cy="5238974"/>
          </a:xfrm>
        </p:spPr>
        <p:txBody>
          <a:bodyPr>
            <a:normAutofit fontScale="92500"/>
          </a:bodyPr>
          <a:lstStyle/>
          <a:p>
            <a:pPr marL="0" marR="0" indent="0">
              <a:lnSpc>
                <a:spcPct val="107000"/>
              </a:lnSpc>
              <a:spcBef>
                <a:spcPts val="200"/>
              </a:spcBef>
              <a:spcAft>
                <a:spcPts val="0"/>
              </a:spcAft>
              <a:buNone/>
            </a:pPr>
            <a:r>
              <a:rPr lang="en-US" sz="3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Round 27: Projects Ending </a:t>
            </a:r>
            <a:r>
              <a:rPr lang="en-US" sz="3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Spring</a:t>
            </a:r>
            <a:r>
              <a:rPr lang="en-US" sz="3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2026 </a:t>
            </a:r>
          </a:p>
          <a:p>
            <a:pPr marL="342900" marR="0" lvl="0" indent="-342900">
              <a:buFont typeface="Symbol" panose="05050102010706020507" pitchFamily="18" charset="2"/>
              <a:buChar char=""/>
            </a:pPr>
            <a:r>
              <a:rPr lang="en-US" sz="2600" b="1" dirty="0">
                <a:effectLst/>
                <a:latin typeface="Calibri" panose="020F0502020204030204" pitchFamily="34" charset="0"/>
                <a:ea typeface="Calibri" panose="020F0502020204030204" pitchFamily="34" charset="0"/>
              </a:rPr>
              <a:t>Monday, March 10: Application Deadline</a:t>
            </a:r>
            <a:endParaRPr lang="en-US" sz="2200" b="1"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2600" dirty="0">
                <a:effectLst/>
                <a:latin typeface="Calibri" panose="020F0502020204030204" pitchFamily="34" charset="0"/>
                <a:ea typeface="Calibri" panose="020F0502020204030204" pitchFamily="34" charset="0"/>
              </a:rPr>
              <a:t>Tuesday, March 11 - Monday, March 31: Reviews</a:t>
            </a:r>
            <a:endParaRPr lang="en-US" sz="22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2600" b="1" dirty="0">
                <a:effectLst/>
                <a:latin typeface="Calibri" panose="020F0502020204030204" pitchFamily="34" charset="0"/>
                <a:ea typeface="Calibri" panose="020F0502020204030204" pitchFamily="34" charset="0"/>
              </a:rPr>
              <a:t>Tuesday, April 1: Notifications</a:t>
            </a:r>
            <a:endParaRPr lang="en-US" sz="2200" b="1"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2600" dirty="0">
                <a:effectLst/>
                <a:latin typeface="Calibri" panose="020F0502020204030204" pitchFamily="34" charset="0"/>
                <a:ea typeface="Calibri" panose="020F0502020204030204" pitchFamily="34" charset="0"/>
              </a:rPr>
              <a:t>Monday, April 7: Agreements Sent for Signatures</a:t>
            </a:r>
            <a:endParaRPr lang="en-US" sz="22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2600" b="1" dirty="0">
                <a:effectLst/>
                <a:latin typeface="Calibri" panose="020F0502020204030204" pitchFamily="34" charset="0"/>
                <a:ea typeface="Calibri" panose="020F0502020204030204" pitchFamily="34" charset="0"/>
              </a:rPr>
              <a:t>Friday, May 2: Kickoff Meeting (virtual)</a:t>
            </a:r>
            <a:endParaRPr lang="en-US" sz="2200" b="1"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2600" b="1" dirty="0">
                <a:effectLst/>
                <a:latin typeface="Calibri" panose="020F0502020204030204" pitchFamily="34" charset="0"/>
                <a:ea typeface="Calibri" panose="020F0502020204030204" pitchFamily="34" charset="0"/>
              </a:rPr>
              <a:t>Friday, January 16, 2026: Midpoint Check-In</a:t>
            </a:r>
            <a:endParaRPr lang="en-US" sz="2200" b="1"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18" charset="2"/>
              <a:buChar char=""/>
            </a:pPr>
            <a:r>
              <a:rPr lang="en-US" sz="2600" dirty="0">
                <a:effectLst/>
                <a:latin typeface="Calibri" panose="020F0502020204030204" pitchFamily="34" charset="0"/>
                <a:ea typeface="Calibri" panose="020F0502020204030204" pitchFamily="34" charset="0"/>
              </a:rPr>
              <a:t>Friday, May 15, 2026: Reports and Materials Due</a:t>
            </a:r>
            <a:endParaRPr lang="en-US" sz="2200" dirty="0">
              <a:effectLst/>
              <a:latin typeface="Calibri" panose="020F0502020204030204" pitchFamily="34" charset="0"/>
              <a:ea typeface="Calibri" panose="020F0502020204030204" pitchFamily="34" charset="0"/>
            </a:endParaRP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dirty="0"/>
              <a:t>Timeline: R27</a:t>
            </a:r>
          </a:p>
        </p:txBody>
      </p:sp>
    </p:spTree>
    <p:extLst>
      <p:ext uri="{BB962C8B-B14F-4D97-AF65-F5344CB8AC3E}">
        <p14:creationId xmlns:p14="http://schemas.microsoft.com/office/powerpoint/2010/main" val="3745519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581892"/>
            <a:ext cx="6461231" cy="5818908"/>
          </a:xfrm>
        </p:spPr>
        <p:txBody>
          <a:bodyPr>
            <a:normAutofit/>
          </a:bodyPr>
          <a:lstStyle/>
          <a:p>
            <a:pPr marL="0" indent="0">
              <a:buNone/>
            </a:pPr>
            <a:r>
              <a:rPr lang="en-US" sz="3200"/>
              <a:t>At least one team member will participate in the </a:t>
            </a:r>
            <a:r>
              <a:rPr lang="en-US" sz="3200" u="sng"/>
              <a:t>required</a:t>
            </a:r>
            <a:r>
              <a:rPr lang="en-US" sz="3200"/>
              <a:t> online synchronous </a:t>
            </a:r>
            <a:r>
              <a:rPr lang="en-US" sz="3200" b="1"/>
              <a:t>kickoff meeting </a:t>
            </a:r>
            <a:r>
              <a:rPr lang="en-US" sz="3200"/>
              <a:t>and the </a:t>
            </a:r>
            <a:r>
              <a:rPr lang="en-US" sz="3200" b="1"/>
              <a:t>midpoint check-in meeting</a:t>
            </a:r>
            <a:r>
              <a:rPr lang="en-US" sz="3200"/>
              <a:t>. </a:t>
            </a:r>
          </a:p>
          <a:p>
            <a:pPr marL="0" indent="0">
              <a:buNone/>
            </a:pPr>
            <a:r>
              <a:rPr lang="en-US" sz="3200"/>
              <a:t>All members are required to participate in a web-based </a:t>
            </a:r>
            <a:r>
              <a:rPr lang="en-US" sz="3200" b="1"/>
              <a:t>asynchronous training</a:t>
            </a:r>
            <a:r>
              <a:rPr lang="en-US" sz="3200"/>
              <a:t>. (If you’ve completed the asynchronous training within a year, you’re exempt from this requirement.)</a:t>
            </a: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Kickoff Requirements</a:t>
            </a:r>
          </a:p>
        </p:txBody>
      </p:sp>
    </p:spTree>
    <p:extLst>
      <p:ext uri="{BB962C8B-B14F-4D97-AF65-F5344CB8AC3E}">
        <p14:creationId xmlns:p14="http://schemas.microsoft.com/office/powerpoint/2010/main" val="417769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BFE5-653D-43BF-96B9-9071F748C4E6}"/>
              </a:ext>
            </a:extLst>
          </p:cNvPr>
          <p:cNvSpPr>
            <a:spLocks noGrp="1"/>
          </p:cNvSpPr>
          <p:nvPr>
            <p:ph type="title"/>
          </p:nvPr>
        </p:nvSpPr>
        <p:spPr/>
        <p:txBody>
          <a:bodyPr/>
          <a:lstStyle/>
          <a:p>
            <a:r>
              <a:rPr lang="en-US"/>
              <a:t>Before we move on…</a:t>
            </a:r>
          </a:p>
        </p:txBody>
      </p:sp>
      <p:sp>
        <p:nvSpPr>
          <p:cNvPr id="3" name="Content Placeholder 2">
            <a:extLst>
              <a:ext uri="{FF2B5EF4-FFF2-40B4-BE49-F238E27FC236}">
                <a16:creationId xmlns:a16="http://schemas.microsoft.com/office/drawing/2014/main" id="{4B5CAFE8-3D61-4EA3-9054-8D68E88D39F5}"/>
              </a:ext>
            </a:extLst>
          </p:cNvPr>
          <p:cNvSpPr>
            <a:spLocks noGrp="1"/>
          </p:cNvSpPr>
          <p:nvPr>
            <p:ph idx="1"/>
          </p:nvPr>
        </p:nvSpPr>
        <p:spPr/>
        <p:txBody>
          <a:bodyPr>
            <a:normAutofit/>
          </a:bodyPr>
          <a:lstStyle/>
          <a:p>
            <a:pPr marL="0" indent="0">
              <a:buNone/>
            </a:pPr>
            <a:r>
              <a:rPr lang="en-US" sz="3200"/>
              <a:t>We’re about to run through how to apply for a grant. </a:t>
            </a:r>
          </a:p>
          <a:p>
            <a:pPr marL="0" indent="0">
              <a:buNone/>
            </a:pPr>
            <a:r>
              <a:rPr lang="en-US" sz="3200"/>
              <a:t>Before that happens, any questions about what we just went through? </a:t>
            </a:r>
          </a:p>
        </p:txBody>
      </p:sp>
    </p:spTree>
    <p:extLst>
      <p:ext uri="{BB962C8B-B14F-4D97-AF65-F5344CB8AC3E}">
        <p14:creationId xmlns:p14="http://schemas.microsoft.com/office/powerpoint/2010/main" val="3591329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3">
            <a:extLst>
              <a:ext uri="{FF2B5EF4-FFF2-40B4-BE49-F238E27FC236}">
                <a16:creationId xmlns:a16="http://schemas.microsoft.com/office/drawing/2014/main" id="{EFF556B1-737D-4080-801A-E1108FB2251D}"/>
              </a:ext>
            </a:extLst>
          </p:cNvPr>
          <p:cNvSpPr txBox="1">
            <a:spLocks/>
          </p:cNvSpPr>
          <p:nvPr/>
        </p:nvSpPr>
        <p:spPr>
          <a:xfrm>
            <a:off x="497159" y="1801367"/>
            <a:ext cx="6230212" cy="3255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en-US" sz="6600">
                <a:solidFill>
                  <a:schemeClr val="accent1"/>
                </a:solidFill>
              </a:rPr>
              <a:t>How to Apply</a:t>
            </a:r>
          </a:p>
        </p:txBody>
      </p:sp>
    </p:spTree>
    <p:extLst>
      <p:ext uri="{BB962C8B-B14F-4D97-AF65-F5344CB8AC3E}">
        <p14:creationId xmlns:p14="http://schemas.microsoft.com/office/powerpoint/2010/main" val="1407781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How to Apply</a:t>
            </a:r>
          </a:p>
        </p:txBody>
      </p:sp>
      <p:sp>
        <p:nvSpPr>
          <p:cNvPr id="3" name="Content Placeholder 2"/>
          <p:cNvSpPr>
            <a:spLocks noGrp="1"/>
          </p:cNvSpPr>
          <p:nvPr>
            <p:ph idx="1"/>
          </p:nvPr>
        </p:nvSpPr>
        <p:spPr>
          <a:xfrm>
            <a:off x="4385814" y="409903"/>
            <a:ext cx="6627377" cy="6032938"/>
          </a:xfrm>
        </p:spPr>
        <p:txBody>
          <a:bodyPr>
            <a:normAutofit fontScale="92500" lnSpcReduction="10000"/>
          </a:bodyPr>
          <a:lstStyle/>
          <a:p>
            <a:pPr marL="514350" indent="-514350">
              <a:buFont typeface="+mj-lt"/>
              <a:buAutoNum type="arabicPeriod"/>
            </a:pPr>
            <a:r>
              <a:rPr lang="en-US" sz="3200"/>
              <a:t>Bookmark the </a:t>
            </a:r>
            <a:r>
              <a:rPr lang="en-US" sz="3200">
                <a:hlinkClick r:id="rId3"/>
              </a:rPr>
              <a:t>Apply for a Grant Page</a:t>
            </a:r>
            <a:r>
              <a:rPr lang="en-US" sz="3200"/>
              <a:t>. </a:t>
            </a:r>
          </a:p>
          <a:p>
            <a:pPr marL="514350" indent="-514350">
              <a:buFont typeface="+mj-lt"/>
              <a:buAutoNum type="arabicPeriod"/>
            </a:pPr>
            <a:r>
              <a:rPr lang="en-US" sz="3200"/>
              <a:t>Be sure to read through the </a:t>
            </a:r>
            <a:r>
              <a:rPr lang="en-US" sz="3200" b="1"/>
              <a:t>RFP</a:t>
            </a:r>
            <a:r>
              <a:rPr lang="en-US" sz="3200"/>
              <a:t> and your category’s </a:t>
            </a:r>
            <a:r>
              <a:rPr lang="en-US" sz="3200" b="1"/>
              <a:t>rubrics</a:t>
            </a:r>
            <a:r>
              <a:rPr lang="en-US" sz="3200"/>
              <a:t>.</a:t>
            </a:r>
          </a:p>
          <a:p>
            <a:pPr marL="514350" indent="-514350">
              <a:buFont typeface="+mj-lt"/>
              <a:buAutoNum type="arabicPeriod"/>
            </a:pPr>
            <a:r>
              <a:rPr lang="en-US" sz="3200"/>
              <a:t>Complete the appropriate </a:t>
            </a:r>
            <a:r>
              <a:rPr lang="en-US" sz="3200" b="1"/>
              <a:t>offline .docx </a:t>
            </a:r>
            <a:r>
              <a:rPr lang="en-US" sz="3200"/>
              <a:t>proposal. </a:t>
            </a:r>
          </a:p>
          <a:p>
            <a:pPr marL="514350" indent="-514350">
              <a:buFont typeface="+mj-lt"/>
              <a:buAutoNum type="arabicPeriod"/>
            </a:pPr>
            <a:r>
              <a:rPr lang="en-US" sz="3200"/>
              <a:t>Get your Letter of Support and Acknowledgment Forms signed and ready.</a:t>
            </a:r>
          </a:p>
          <a:p>
            <a:pPr marL="514350" indent="-514350">
              <a:buFont typeface="+mj-lt"/>
              <a:buAutoNum type="arabicPeriod"/>
            </a:pPr>
            <a:r>
              <a:rPr lang="en-US" sz="3200"/>
              <a:t>Officially apply using the online form linked on the Apply for a Grant Page </a:t>
            </a:r>
            <a:r>
              <a:rPr lang="en-US" sz="3200" b="1"/>
              <a:t>with</a:t>
            </a:r>
            <a:r>
              <a:rPr lang="en-US" sz="3200"/>
              <a:t> your completed .docx proposal, letter, and form.</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8740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628877-E08F-4E76-A6D9-CAFB570DB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hite arrows painted on the asphalt">
            <a:extLst>
              <a:ext uri="{FF2B5EF4-FFF2-40B4-BE49-F238E27FC236}">
                <a16:creationId xmlns:a16="http://schemas.microsoft.com/office/drawing/2014/main" id="{B01A7267-005E-65E7-1D1D-43AB16A50ACE}"/>
              </a:ext>
            </a:extLst>
          </p:cNvPr>
          <p:cNvPicPr>
            <a:picLocks noChangeAspect="1"/>
          </p:cNvPicPr>
          <p:nvPr/>
        </p:nvPicPr>
        <p:blipFill rotWithShape="1">
          <a:blip r:embed="rId3"/>
          <a:srcRect t="1102" r="-1" b="13970"/>
          <a:stretch/>
        </p:blipFill>
        <p:spPr>
          <a:xfrm>
            <a:off x="20" y="-1"/>
            <a:ext cx="12188932" cy="6858000"/>
          </a:xfrm>
          <a:prstGeom prst="rect">
            <a:avLst/>
          </a:prstGeom>
        </p:spPr>
      </p:pic>
      <p:sp>
        <p:nvSpPr>
          <p:cNvPr id="21" name="Rectangle 20">
            <a:extLst>
              <a:ext uri="{FF2B5EF4-FFF2-40B4-BE49-F238E27FC236}">
                <a16:creationId xmlns:a16="http://schemas.microsoft.com/office/drawing/2014/main" id="{57587975-CDAC-4067-A9DD-FF1F73F84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3">
            <a:extLst>
              <a:ext uri="{FF2B5EF4-FFF2-40B4-BE49-F238E27FC236}">
                <a16:creationId xmlns:a16="http://schemas.microsoft.com/office/drawing/2014/main" id="{EFF556B1-737D-4080-801A-E1108FB2251D}"/>
              </a:ext>
            </a:extLst>
          </p:cNvPr>
          <p:cNvSpPr txBox="1">
            <a:spLocks/>
          </p:cNvSpPr>
          <p:nvPr/>
        </p:nvSpPr>
        <p:spPr>
          <a:xfrm>
            <a:off x="334557" y="1653703"/>
            <a:ext cx="3361953" cy="24704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spcAft>
                <a:spcPts val="600"/>
              </a:spcAft>
            </a:pPr>
            <a:r>
              <a:rPr lang="en-US" sz="4400">
                <a:solidFill>
                  <a:schemeClr val="bg1"/>
                </a:solidFill>
              </a:rPr>
              <a:t>Application Walkthrough</a:t>
            </a:r>
          </a:p>
        </p:txBody>
      </p:sp>
    </p:spTree>
    <p:extLst>
      <p:ext uri="{BB962C8B-B14F-4D97-AF65-F5344CB8AC3E}">
        <p14:creationId xmlns:p14="http://schemas.microsoft.com/office/powerpoint/2010/main" val="3048494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1E3431-CE8A-4FA3-92ED-72D1E007B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287ACA9C-6281-4732-9DE5-95D5F9BE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AB101807-2064-4323-8CF5-3FEB3D55F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685BB71-5243-A9AD-3AC3-4DDF9A435319}"/>
              </a:ext>
            </a:extLst>
          </p:cNvPr>
          <p:cNvPicPr>
            <a:picLocks noChangeAspect="1"/>
          </p:cNvPicPr>
          <p:nvPr/>
        </p:nvPicPr>
        <p:blipFill rotWithShape="1">
          <a:blip r:embed="rId3">
            <a:duotone>
              <a:prstClr val="black"/>
              <a:schemeClr val="tx2">
                <a:tint val="45000"/>
                <a:satMod val="400000"/>
              </a:schemeClr>
            </a:duotone>
          </a:blip>
          <a:srcRect t="9977" r="-1" b="-1"/>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30AE1F25-73CE-4317-9878-C8A74F0C4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417E25A8-36F1-4390-3F6E-79621C375A04}"/>
              </a:ext>
            </a:extLst>
          </p:cNvPr>
          <p:cNvSpPr>
            <a:spLocks noGrp="1"/>
          </p:cNvSpPr>
          <p:nvPr>
            <p:ph type="title"/>
          </p:nvPr>
        </p:nvSpPr>
        <p:spPr>
          <a:xfrm>
            <a:off x="550985" y="1298448"/>
            <a:ext cx="3777552" cy="3255264"/>
          </a:xfrm>
        </p:spPr>
        <p:txBody>
          <a:bodyPr vert="horz" lIns="91440" tIns="45720" rIns="91440" bIns="45720" rtlCol="0" anchor="b">
            <a:normAutofit/>
          </a:bodyPr>
          <a:lstStyle/>
          <a:p>
            <a:r>
              <a:rPr lang="en-US" sz="4800">
                <a:solidFill>
                  <a:srgbClr val="FFFFFF"/>
                </a:solidFill>
                <a:effectLst>
                  <a:outerShdw blurRad="38100" dist="38100" dir="2700000" algn="tl">
                    <a:srgbClr val="000000">
                      <a:alpha val="43137"/>
                    </a:srgbClr>
                  </a:outerShdw>
                </a:effectLst>
              </a:rPr>
              <a:t>More Details</a:t>
            </a:r>
          </a:p>
        </p:txBody>
      </p:sp>
      <p:sp>
        <p:nvSpPr>
          <p:cNvPr id="7" name="Text Placeholder 6">
            <a:extLst>
              <a:ext uri="{FF2B5EF4-FFF2-40B4-BE49-F238E27FC236}">
                <a16:creationId xmlns:a16="http://schemas.microsoft.com/office/drawing/2014/main" id="{96C55665-0569-D1EC-CD08-AE343748BF0D}"/>
              </a:ext>
            </a:extLst>
          </p:cNvPr>
          <p:cNvSpPr>
            <a:spLocks noGrp="1"/>
          </p:cNvSpPr>
          <p:nvPr>
            <p:ph type="body" idx="1"/>
          </p:nvPr>
        </p:nvSpPr>
        <p:spPr>
          <a:xfrm>
            <a:off x="643467" y="4670246"/>
            <a:ext cx="3685069" cy="914400"/>
          </a:xfrm>
        </p:spPr>
        <p:txBody>
          <a:bodyPr vert="horz" lIns="91440" tIns="45720" rIns="91440" bIns="45720" rtlCol="0" anchor="t">
            <a:normAutofit/>
          </a:bodyPr>
          <a:lstStyle/>
          <a:p>
            <a:r>
              <a:rPr lang="en-US">
                <a:solidFill>
                  <a:schemeClr val="accent1">
                    <a:lumMod val="20000"/>
                    <a:lumOff val="80000"/>
                  </a:schemeClr>
                </a:solidFill>
              </a:rPr>
              <a:t>(If we have time)</a:t>
            </a:r>
          </a:p>
        </p:txBody>
      </p:sp>
      <p:sp>
        <p:nvSpPr>
          <p:cNvPr id="18" name="Rectangle 17">
            <a:extLst>
              <a:ext uri="{FF2B5EF4-FFF2-40B4-BE49-F238E27FC236}">
                <a16:creationId xmlns:a16="http://schemas.microsoft.com/office/drawing/2014/main" id="{CA957544-9F2B-44E4-85E1-880ABECA8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92825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Transformation Grants </a:t>
            </a:r>
          </a:p>
          <a:p>
            <a:r>
              <a:rPr lang="en-US" sz="3200" dirty="0"/>
              <a:t>Weighted Rubric</a:t>
            </a:r>
          </a:p>
        </p:txBody>
      </p:sp>
      <p:sp>
        <p:nvSpPr>
          <p:cNvPr id="3" name="Rectangle 2"/>
          <p:cNvSpPr/>
          <p:nvPr/>
        </p:nvSpPr>
        <p:spPr>
          <a:xfrm>
            <a:off x="0" y="6154796"/>
            <a:ext cx="6863255" cy="369332"/>
          </a:xfrm>
          <a:prstGeom prst="rect">
            <a:avLst/>
          </a:prstGeom>
        </p:spPr>
        <p:txBody>
          <a:bodyPr wrap="square">
            <a:spAutoFit/>
          </a:bodyPr>
          <a:lstStyle/>
          <a:p>
            <a:r>
              <a:rPr lang="en-US"/>
              <a:t>You can find the rubrics linked on </a:t>
            </a:r>
            <a:r>
              <a:rPr lang="en-US">
                <a:hlinkClick r:id="rId3"/>
              </a:rPr>
              <a:t>Apply for a Grant</a:t>
            </a:r>
            <a:r>
              <a:rPr lang="en-US"/>
              <a:t>.</a:t>
            </a:r>
          </a:p>
        </p:txBody>
      </p:sp>
      <p:pic>
        <p:nvPicPr>
          <p:cNvPr id="5" name="Picture 4">
            <a:extLst>
              <a:ext uri="{FF2B5EF4-FFF2-40B4-BE49-F238E27FC236}">
                <a16:creationId xmlns:a16="http://schemas.microsoft.com/office/drawing/2014/main" id="{EC824ADE-D79F-4F40-B91B-50A88D00D708}"/>
              </a:ext>
            </a:extLst>
          </p:cNvPr>
          <p:cNvPicPr>
            <a:picLocks noChangeAspect="1"/>
          </p:cNvPicPr>
          <p:nvPr/>
        </p:nvPicPr>
        <p:blipFill rotWithShape="1">
          <a:blip r:embed="rId4"/>
          <a:srcRect r="34064" b="34064"/>
          <a:stretch/>
        </p:blipFill>
        <p:spPr>
          <a:xfrm>
            <a:off x="3565515" y="1113287"/>
            <a:ext cx="8150906" cy="4122200"/>
          </a:xfrm>
          <a:prstGeom prst="rect">
            <a:avLst/>
          </a:prstGeom>
        </p:spPr>
      </p:pic>
    </p:spTree>
    <p:extLst>
      <p:ext uri="{BB962C8B-B14F-4D97-AF65-F5344CB8AC3E}">
        <p14:creationId xmlns:p14="http://schemas.microsoft.com/office/powerpoint/2010/main" val="219990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DA3BE-026F-4FFF-9647-110EB048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5F71E52-69CE-4E68-AC59-32831EB545F7}"/>
              </a:ext>
            </a:extLst>
          </p:cNvPr>
          <p:cNvSpPr>
            <a:spLocks noGrp="1"/>
          </p:cNvSpPr>
          <p:nvPr>
            <p:ph type="title"/>
          </p:nvPr>
        </p:nvSpPr>
        <p:spPr>
          <a:xfrm>
            <a:off x="289248" y="1123837"/>
            <a:ext cx="6451110" cy="1255469"/>
          </a:xfrm>
        </p:spPr>
        <p:txBody>
          <a:bodyPr>
            <a:normAutofit/>
          </a:bodyPr>
          <a:lstStyle/>
          <a:p>
            <a:r>
              <a:rPr lang="en-US"/>
              <a:t>Introduce Yourself!</a:t>
            </a:r>
          </a:p>
        </p:txBody>
      </p:sp>
      <p:sp>
        <p:nvSpPr>
          <p:cNvPr id="3" name="Content Placeholder 2">
            <a:extLst>
              <a:ext uri="{FF2B5EF4-FFF2-40B4-BE49-F238E27FC236}">
                <a16:creationId xmlns:a16="http://schemas.microsoft.com/office/drawing/2014/main" id="{AB4D3B94-188F-404A-AF60-B70894F83D35}"/>
              </a:ext>
            </a:extLst>
          </p:cNvPr>
          <p:cNvSpPr>
            <a:spLocks noGrp="1"/>
          </p:cNvSpPr>
          <p:nvPr>
            <p:ph idx="1"/>
          </p:nvPr>
        </p:nvSpPr>
        <p:spPr>
          <a:xfrm>
            <a:off x="289248" y="2510395"/>
            <a:ext cx="6451109" cy="3274586"/>
          </a:xfrm>
        </p:spPr>
        <p:txBody>
          <a:bodyPr anchor="t">
            <a:normAutofit lnSpcReduction="10000"/>
          </a:bodyPr>
          <a:lstStyle/>
          <a:p>
            <a:pPr marL="0" indent="0">
              <a:buNone/>
            </a:pPr>
            <a:r>
              <a:rPr lang="en-US" sz="3600">
                <a:solidFill>
                  <a:srgbClr val="FFFFFF"/>
                </a:solidFill>
              </a:rPr>
              <a:t>In chat, please share: </a:t>
            </a:r>
          </a:p>
          <a:p>
            <a:r>
              <a:rPr lang="en-US" sz="3600">
                <a:solidFill>
                  <a:srgbClr val="FFFFFF"/>
                </a:solidFill>
              </a:rPr>
              <a:t>Your institution / department</a:t>
            </a:r>
          </a:p>
          <a:p>
            <a:r>
              <a:rPr lang="en-US" sz="3600">
                <a:solidFill>
                  <a:srgbClr val="FFFFFF"/>
                </a:solidFill>
              </a:rPr>
              <a:t>First time with ALG or returning? </a:t>
            </a:r>
          </a:p>
          <a:p>
            <a:r>
              <a:rPr lang="en-US" sz="3600">
                <a:solidFill>
                  <a:srgbClr val="FFFFFF"/>
                </a:solidFill>
              </a:rPr>
              <a:t>Why are affordable / open resources important to you? </a:t>
            </a:r>
          </a:p>
        </p:txBody>
      </p:sp>
      <p:pic>
        <p:nvPicPr>
          <p:cNvPr id="7" name="Graphic 6" descr="Speech">
            <a:extLst>
              <a:ext uri="{FF2B5EF4-FFF2-40B4-BE49-F238E27FC236}">
                <a16:creationId xmlns:a16="http://schemas.microsoft.com/office/drawing/2014/main" id="{B221846A-4530-43BB-B21F-996B597C7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2944" y="1535781"/>
            <a:ext cx="3778286" cy="3778286"/>
          </a:xfrm>
          <a:prstGeom prst="rect">
            <a:avLst/>
          </a:prstGeom>
        </p:spPr>
      </p:pic>
    </p:spTree>
    <p:extLst>
      <p:ext uri="{BB962C8B-B14F-4D97-AF65-F5344CB8AC3E}">
        <p14:creationId xmlns:p14="http://schemas.microsoft.com/office/powerpoint/2010/main" val="763267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Continuous Improvement Grants </a:t>
            </a:r>
          </a:p>
          <a:p>
            <a:r>
              <a:rPr lang="en-US" sz="3200" dirty="0"/>
              <a:t>Weighted Rubric</a:t>
            </a:r>
          </a:p>
        </p:txBody>
      </p:sp>
      <p:pic>
        <p:nvPicPr>
          <p:cNvPr id="7" name="Picture 6">
            <a:extLst>
              <a:ext uri="{FF2B5EF4-FFF2-40B4-BE49-F238E27FC236}">
                <a16:creationId xmlns:a16="http://schemas.microsoft.com/office/drawing/2014/main" id="{8A29623C-6E02-46D5-8F42-9D339295FFBB}"/>
              </a:ext>
            </a:extLst>
          </p:cNvPr>
          <p:cNvPicPr>
            <a:picLocks noChangeAspect="1"/>
          </p:cNvPicPr>
          <p:nvPr/>
        </p:nvPicPr>
        <p:blipFill rotWithShape="1">
          <a:blip r:embed="rId3"/>
          <a:srcRect r="34060" b="42521"/>
          <a:stretch/>
        </p:blipFill>
        <p:spPr>
          <a:xfrm>
            <a:off x="3543300" y="1567279"/>
            <a:ext cx="8593783" cy="3436983"/>
          </a:xfrm>
          <a:prstGeom prst="rect">
            <a:avLst/>
          </a:prstGeom>
        </p:spPr>
      </p:pic>
      <p:sp>
        <p:nvSpPr>
          <p:cNvPr id="2" name="Rectangle 1">
            <a:extLst>
              <a:ext uri="{FF2B5EF4-FFF2-40B4-BE49-F238E27FC236}">
                <a16:creationId xmlns:a16="http://schemas.microsoft.com/office/drawing/2014/main" id="{903D6FA8-407C-CBB5-6358-F2BD5DB176C2}"/>
              </a:ext>
            </a:extLst>
          </p:cNvPr>
          <p:cNvSpPr/>
          <p:nvPr/>
        </p:nvSpPr>
        <p:spPr>
          <a:xfrm>
            <a:off x="0" y="6154796"/>
            <a:ext cx="6863255" cy="369332"/>
          </a:xfrm>
          <a:prstGeom prst="rect">
            <a:avLst/>
          </a:prstGeom>
        </p:spPr>
        <p:txBody>
          <a:bodyPr wrap="square">
            <a:spAutoFit/>
          </a:bodyPr>
          <a:lstStyle/>
          <a:p>
            <a:r>
              <a:rPr lang="en-US"/>
              <a:t>You can find the rubrics linked on </a:t>
            </a:r>
            <a:r>
              <a:rPr lang="en-US">
                <a:hlinkClick r:id="rId4"/>
              </a:rPr>
              <a:t>Apply for a Grant</a:t>
            </a:r>
            <a:r>
              <a:rPr lang="en-US"/>
              <a:t>.</a:t>
            </a:r>
          </a:p>
        </p:txBody>
      </p:sp>
    </p:spTree>
    <p:extLst>
      <p:ext uri="{BB962C8B-B14F-4D97-AF65-F5344CB8AC3E}">
        <p14:creationId xmlns:p14="http://schemas.microsoft.com/office/powerpoint/2010/main" val="1417480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Research Grants Weighted Rubric</a:t>
            </a:r>
          </a:p>
        </p:txBody>
      </p:sp>
      <p:pic>
        <p:nvPicPr>
          <p:cNvPr id="6" name="Picture 5">
            <a:extLst>
              <a:ext uri="{FF2B5EF4-FFF2-40B4-BE49-F238E27FC236}">
                <a16:creationId xmlns:a16="http://schemas.microsoft.com/office/drawing/2014/main" id="{215D798C-D2FA-B818-A770-E94C0032866F}"/>
              </a:ext>
            </a:extLst>
          </p:cNvPr>
          <p:cNvPicPr>
            <a:picLocks noChangeAspect="1"/>
          </p:cNvPicPr>
          <p:nvPr/>
        </p:nvPicPr>
        <p:blipFill>
          <a:blip r:embed="rId3"/>
          <a:stretch>
            <a:fillRect/>
          </a:stretch>
        </p:blipFill>
        <p:spPr>
          <a:xfrm>
            <a:off x="3652235" y="415176"/>
            <a:ext cx="7952331" cy="5283582"/>
          </a:xfrm>
          <a:prstGeom prst="rect">
            <a:avLst/>
          </a:prstGeom>
        </p:spPr>
      </p:pic>
      <p:sp>
        <p:nvSpPr>
          <p:cNvPr id="2" name="Rectangle 1">
            <a:extLst>
              <a:ext uri="{FF2B5EF4-FFF2-40B4-BE49-F238E27FC236}">
                <a16:creationId xmlns:a16="http://schemas.microsoft.com/office/drawing/2014/main" id="{6BCE8EA7-AEE6-4863-E945-D40E7187F041}"/>
              </a:ext>
            </a:extLst>
          </p:cNvPr>
          <p:cNvSpPr/>
          <p:nvPr/>
        </p:nvSpPr>
        <p:spPr>
          <a:xfrm>
            <a:off x="0" y="6154796"/>
            <a:ext cx="6863255" cy="369332"/>
          </a:xfrm>
          <a:prstGeom prst="rect">
            <a:avLst/>
          </a:prstGeom>
        </p:spPr>
        <p:txBody>
          <a:bodyPr wrap="square">
            <a:spAutoFit/>
          </a:bodyPr>
          <a:lstStyle/>
          <a:p>
            <a:r>
              <a:rPr lang="en-US"/>
              <a:t>You can find the rubrics linked on </a:t>
            </a:r>
            <a:r>
              <a:rPr lang="en-US">
                <a:hlinkClick r:id="rId4"/>
              </a:rPr>
              <a:t>Apply for a Grant</a:t>
            </a:r>
            <a:r>
              <a:rPr lang="en-US"/>
              <a:t>.</a:t>
            </a:r>
          </a:p>
        </p:txBody>
      </p:sp>
    </p:spTree>
    <p:extLst>
      <p:ext uri="{BB962C8B-B14F-4D97-AF65-F5344CB8AC3E}">
        <p14:creationId xmlns:p14="http://schemas.microsoft.com/office/powerpoint/2010/main" val="1476658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5CFB2B-764E-D652-CF03-1906EC3C671A}"/>
              </a:ext>
            </a:extLst>
          </p:cNvPr>
          <p:cNvSpPr>
            <a:spLocks noGrp="1"/>
          </p:cNvSpPr>
          <p:nvPr>
            <p:ph type="title"/>
          </p:nvPr>
        </p:nvSpPr>
        <p:spPr/>
        <p:txBody>
          <a:bodyPr/>
          <a:lstStyle/>
          <a:p>
            <a:r>
              <a:rPr lang="en-US" dirty="0"/>
              <a:t>Other Considerations</a:t>
            </a:r>
          </a:p>
        </p:txBody>
      </p:sp>
      <p:sp>
        <p:nvSpPr>
          <p:cNvPr id="4" name="Content Placeholder 3">
            <a:extLst>
              <a:ext uri="{FF2B5EF4-FFF2-40B4-BE49-F238E27FC236}">
                <a16:creationId xmlns:a16="http://schemas.microsoft.com/office/drawing/2014/main" id="{5E02939E-1D7D-6303-3D07-297D2C3FDAD4}"/>
              </a:ext>
            </a:extLst>
          </p:cNvPr>
          <p:cNvSpPr>
            <a:spLocks noGrp="1"/>
          </p:cNvSpPr>
          <p:nvPr>
            <p:ph idx="1"/>
          </p:nvPr>
        </p:nvSpPr>
        <p:spPr>
          <a:xfrm>
            <a:off x="3869268" y="273269"/>
            <a:ext cx="7315200" cy="6064469"/>
          </a:xfrm>
        </p:spPr>
        <p:txBody>
          <a:bodyPr>
            <a:normAutofit fontScale="92500" lnSpcReduction="10000"/>
          </a:bodyPr>
          <a:lstStyle/>
          <a:p>
            <a:r>
              <a:rPr lang="en-US" sz="2800" dirty="0"/>
              <a:t>Are there any errors? </a:t>
            </a:r>
          </a:p>
          <a:p>
            <a:pPr lvl="1"/>
            <a:r>
              <a:rPr lang="en-US" sz="2400" dirty="0"/>
              <a:t>Transformation Grants: check your numbers!</a:t>
            </a:r>
          </a:p>
          <a:p>
            <a:pPr lvl="1"/>
            <a:r>
              <a:rPr lang="en-US" sz="2400" dirty="0"/>
              <a:t>Hint: Run your application by a peer reader.  </a:t>
            </a:r>
          </a:p>
          <a:p>
            <a:r>
              <a:rPr lang="en-US" sz="2800" dirty="0"/>
              <a:t>Does the budget meet the guidelines? </a:t>
            </a:r>
          </a:p>
          <a:p>
            <a:pPr lvl="1"/>
            <a:r>
              <a:rPr lang="en-US" sz="2400" dirty="0"/>
              <a:t>Accurate budget at/under the maximum per team member</a:t>
            </a:r>
          </a:p>
          <a:p>
            <a:pPr lvl="1"/>
            <a:r>
              <a:rPr lang="en-US" sz="2400" dirty="0"/>
              <a:t>At/under the maximum per grant project</a:t>
            </a:r>
          </a:p>
          <a:p>
            <a:r>
              <a:rPr lang="en-US" sz="2800" dirty="0"/>
              <a:t>(Transformation) Does the savings impact of the project align with the budget? </a:t>
            </a:r>
          </a:p>
          <a:p>
            <a:pPr lvl="1"/>
            <a:r>
              <a:rPr lang="en-US" sz="2400" dirty="0"/>
              <a:t>Look at the one-year savings estimates in relation to how much the project costs. </a:t>
            </a:r>
          </a:p>
          <a:p>
            <a:r>
              <a:rPr lang="en-US" sz="2800" dirty="0"/>
              <a:t>Does the team have a plan to share their new materials? </a:t>
            </a:r>
          </a:p>
          <a:p>
            <a:pPr lvl="1"/>
            <a:r>
              <a:rPr lang="en-US" sz="2400" dirty="0"/>
              <a:t>D2L isn’t open – you need to have another plan.</a:t>
            </a:r>
          </a:p>
          <a:p>
            <a:pPr lvl="1"/>
            <a:r>
              <a:rPr lang="en-US" sz="2400" dirty="0"/>
              <a:t>We host materials, but we’ll need to </a:t>
            </a:r>
            <a:r>
              <a:rPr lang="en-US" sz="2400" i="1" dirty="0"/>
              <a:t>have</a:t>
            </a:r>
            <a:r>
              <a:rPr lang="en-US" sz="2400" dirty="0"/>
              <a:t> those materials in order to share them. How will you share them? </a:t>
            </a:r>
          </a:p>
        </p:txBody>
      </p:sp>
    </p:spTree>
    <p:extLst>
      <p:ext uri="{BB962C8B-B14F-4D97-AF65-F5344CB8AC3E}">
        <p14:creationId xmlns:p14="http://schemas.microsoft.com/office/powerpoint/2010/main" val="4094165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964276" y="1801367"/>
            <a:ext cx="7056444" cy="3255264"/>
          </a:xfrm>
        </p:spPr>
        <p:txBody>
          <a:bodyPr>
            <a:normAutofit/>
          </a:bodyPr>
          <a:lstStyle/>
          <a:p>
            <a:pPr algn="r"/>
            <a:r>
              <a:rPr lang="en-US">
                <a:solidFill>
                  <a:schemeClr val="accent1"/>
                </a:solidFill>
              </a:rPr>
              <a:t>Priority Categories (Transformation Grants Only!)</a:t>
            </a:r>
          </a:p>
        </p:txBody>
      </p:sp>
    </p:spTree>
    <p:extLst>
      <p:ext uri="{BB962C8B-B14F-4D97-AF65-F5344CB8AC3E}">
        <p14:creationId xmlns:p14="http://schemas.microsoft.com/office/powerpoint/2010/main" val="1273097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Priority Categories</a:t>
            </a:r>
          </a:p>
        </p:txBody>
      </p:sp>
      <p:sp>
        <p:nvSpPr>
          <p:cNvPr id="3" name="Content Placeholder 2"/>
          <p:cNvSpPr>
            <a:spLocks noGrp="1"/>
          </p:cNvSpPr>
          <p:nvPr>
            <p:ph idx="1"/>
          </p:nvPr>
        </p:nvSpPr>
        <p:spPr>
          <a:xfrm>
            <a:off x="4385814" y="762001"/>
            <a:ext cx="6627377" cy="5334000"/>
          </a:xfrm>
        </p:spPr>
        <p:txBody>
          <a:bodyPr>
            <a:normAutofit/>
          </a:bodyPr>
          <a:lstStyle/>
          <a:p>
            <a:pPr marL="0" indent="0">
              <a:buNone/>
            </a:pPr>
            <a:r>
              <a:rPr lang="en-US" sz="3600"/>
              <a:t>The following priority categories receive </a:t>
            </a:r>
            <a:r>
              <a:rPr lang="en-US" sz="3600" i="1"/>
              <a:t>some</a:t>
            </a:r>
            <a:r>
              <a:rPr lang="en-US" sz="3600"/>
              <a:t> priority (in extra points) for fitting a strategic goal of ALG. </a:t>
            </a:r>
          </a:p>
          <a:p>
            <a:pPr marL="0" indent="0">
              <a:buNone/>
            </a:pPr>
            <a:r>
              <a:rPr lang="en-US" sz="3600"/>
              <a:t>These are not </a:t>
            </a:r>
            <a:r>
              <a:rPr lang="en-US" sz="3600" i="1"/>
              <a:t>requirements</a:t>
            </a:r>
            <a:r>
              <a:rPr lang="en-US" sz="3600"/>
              <a:t> for applying for a grant—the most important factors in being awarded are impact and the quality of the application/plan.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78358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61998"/>
            <a:ext cx="6461231" cy="5743905"/>
          </a:xfrm>
        </p:spPr>
        <p:txBody>
          <a:bodyPr>
            <a:normAutofit/>
          </a:bodyPr>
          <a:lstStyle/>
          <a:p>
            <a:pPr marL="0" indent="0">
              <a:buNone/>
            </a:pPr>
            <a:r>
              <a:rPr lang="en-US" sz="2800"/>
              <a:t>Grants in this category involve at least one collaborator outside the team of course instructors. These team members might include:</a:t>
            </a:r>
          </a:p>
          <a:p>
            <a:r>
              <a:rPr lang="en-US" sz="2800"/>
              <a:t>instructional designers</a:t>
            </a:r>
          </a:p>
          <a:p>
            <a:r>
              <a:rPr lang="en-US" sz="2800"/>
              <a:t>librarians</a:t>
            </a:r>
          </a:p>
          <a:p>
            <a:r>
              <a:rPr lang="en-US" sz="2800"/>
              <a:t>OER publishers</a:t>
            </a:r>
          </a:p>
          <a:p>
            <a:r>
              <a:rPr lang="en-US" sz="2800"/>
              <a:t>instructional technologists</a:t>
            </a:r>
          </a:p>
          <a:p>
            <a:r>
              <a:rPr lang="en-US" sz="2800"/>
              <a:t>web designers</a:t>
            </a:r>
          </a:p>
          <a:p>
            <a:r>
              <a:rPr lang="en-US" sz="2800"/>
              <a:t>programmers</a:t>
            </a:r>
          </a:p>
          <a:p>
            <a:r>
              <a:rPr lang="en-US" sz="2800"/>
              <a:t>graphic designers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Collaborative Projects with Professional Support</a:t>
            </a:r>
          </a:p>
        </p:txBody>
      </p:sp>
    </p:spTree>
    <p:extLst>
      <p:ext uri="{BB962C8B-B14F-4D97-AF65-F5344CB8AC3E}">
        <p14:creationId xmlns:p14="http://schemas.microsoft.com/office/powerpoint/2010/main" val="3941940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52747"/>
            <a:ext cx="6461231" cy="5334001"/>
          </a:xfrm>
        </p:spPr>
        <p:txBody>
          <a:bodyPr>
            <a:normAutofit/>
          </a:bodyPr>
          <a:lstStyle/>
          <a:p>
            <a:pPr marL="0" indent="0">
              <a:buNone/>
            </a:pPr>
            <a:r>
              <a:rPr lang="en-US" sz="3200"/>
              <a:t>Involving students in content creation, remixing, editing, and evaluation of resources is one way to enhance student learning while increasing student agency in the classroom. </a:t>
            </a:r>
          </a:p>
          <a:p>
            <a:pPr marL="0" indent="0">
              <a:buNone/>
            </a:pPr>
            <a:r>
              <a:rPr lang="en-US" sz="3200"/>
              <a:t>Grants in this category will include students as active participants.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Student Participation in Materials Creation, Adaptation, and Evaluation</a:t>
            </a:r>
          </a:p>
        </p:txBody>
      </p:sp>
    </p:spTree>
    <p:extLst>
      <p:ext uri="{BB962C8B-B14F-4D97-AF65-F5344CB8AC3E}">
        <p14:creationId xmlns:p14="http://schemas.microsoft.com/office/powerpoint/2010/main" val="3399718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59" y="1683144"/>
            <a:ext cx="2897869" cy="3491712"/>
          </a:xfrm>
        </p:spPr>
        <p:txBody>
          <a:bodyPr>
            <a:normAutofit/>
          </a:bodyPr>
          <a:lstStyle/>
          <a:p>
            <a:r>
              <a:rPr lang="en-US"/>
              <a:t>Department Scaling Projects</a:t>
            </a:r>
          </a:p>
        </p:txBody>
      </p:sp>
      <p:sp>
        <p:nvSpPr>
          <p:cNvPr id="3" name="Content Placeholder 2"/>
          <p:cNvSpPr>
            <a:spLocks noGrp="1"/>
          </p:cNvSpPr>
          <p:nvPr>
            <p:ph idx="1"/>
          </p:nvPr>
        </p:nvSpPr>
        <p:spPr>
          <a:xfrm>
            <a:off x="4361606" y="762000"/>
            <a:ext cx="6627377" cy="5039125"/>
          </a:xfrm>
        </p:spPr>
        <p:txBody>
          <a:bodyPr>
            <a:normAutofit/>
          </a:bodyPr>
          <a:lstStyle/>
          <a:p>
            <a:pPr marL="0" indent="0">
              <a:buNone/>
            </a:pPr>
            <a:r>
              <a:rPr lang="en-US" sz="3200"/>
              <a:t>Grants in this category will implement open, no-cost, or low-cost materials on a department-wide, all-sections scale.</a:t>
            </a:r>
          </a:p>
          <a:p>
            <a:pPr marL="0" indent="0">
              <a:buNone/>
            </a:pPr>
            <a:r>
              <a:rPr lang="en-US" sz="3200" b="1"/>
              <a:t>Note</a:t>
            </a:r>
            <a:r>
              <a:rPr lang="en-US" sz="3200"/>
              <a:t>: there </a:t>
            </a:r>
            <a:r>
              <a:rPr lang="en-US" sz="3200" b="1"/>
              <a:t>must</a:t>
            </a:r>
            <a:r>
              <a:rPr lang="en-US" sz="3200"/>
              <a:t> be a commitment from the department to at least pilot the project in all sections for this category; solely the </a:t>
            </a:r>
            <a:r>
              <a:rPr lang="en-US" sz="3200" i="1"/>
              <a:t>potential</a:t>
            </a:r>
            <a:r>
              <a:rPr lang="en-US" sz="3200"/>
              <a:t> for departmental scaling does not qualify for this priority.</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14077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52748"/>
            <a:ext cx="6461231" cy="5334001"/>
          </a:xfrm>
        </p:spPr>
        <p:txBody>
          <a:bodyPr>
            <a:normAutofit/>
          </a:bodyPr>
          <a:lstStyle/>
          <a:p>
            <a:pPr marL="0" indent="0">
              <a:buNone/>
            </a:pPr>
            <a:r>
              <a:rPr lang="en-US" sz="3200"/>
              <a:t>In order to address the gap in OER and no-/low-cost resources in upper-level undergraduate and graduate courses with smaller enrollment numbers, we are encouraging these teams to collaborate across institutions.</a:t>
            </a:r>
          </a:p>
          <a:p>
            <a:pPr marL="0" indent="0">
              <a:buNone/>
            </a:pPr>
            <a:r>
              <a:rPr lang="en-US" sz="3200"/>
              <a:t>Grants in this category will involve collaboration between institutions for upper-level courses.</a:t>
            </a:r>
            <a:endParaRPr lang="en-US" sz="3200" b="1"/>
          </a:p>
        </p:txBody>
      </p:sp>
      <p:sp>
        <p:nvSpPr>
          <p:cNvPr id="21" name="Freeform: Shape 2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sz="3300"/>
              <a:t>Upper-Level Campus Collaborations</a:t>
            </a:r>
          </a:p>
        </p:txBody>
      </p:sp>
    </p:spTree>
    <p:extLst>
      <p:ext uri="{BB962C8B-B14F-4D97-AF65-F5344CB8AC3E}">
        <p14:creationId xmlns:p14="http://schemas.microsoft.com/office/powerpoint/2010/main" val="478236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ctrTitle"/>
          </p:nvPr>
        </p:nvSpPr>
        <p:spPr>
          <a:xfrm>
            <a:off x="497159" y="1801367"/>
            <a:ext cx="5656226" cy="3255264"/>
          </a:xfrm>
        </p:spPr>
        <p:txBody>
          <a:bodyPr anchor="ctr">
            <a:normAutofit/>
          </a:bodyPr>
          <a:lstStyle/>
          <a:p>
            <a:pPr algn="r"/>
            <a:r>
              <a:rPr lang="en-US" sz="6600">
                <a:solidFill>
                  <a:schemeClr val="accent1"/>
                </a:solidFill>
              </a:rPr>
              <a:t>How Funding Works</a:t>
            </a:r>
          </a:p>
        </p:txBody>
      </p:sp>
    </p:spTree>
    <p:extLst>
      <p:ext uri="{BB962C8B-B14F-4D97-AF65-F5344CB8AC3E}">
        <p14:creationId xmlns:p14="http://schemas.microsoft.com/office/powerpoint/2010/main" val="126629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986C-D1BF-D76F-7D8E-2C37282E9E69}"/>
              </a:ext>
            </a:extLst>
          </p:cNvPr>
          <p:cNvSpPr>
            <a:spLocks noGrp="1"/>
          </p:cNvSpPr>
          <p:nvPr>
            <p:ph type="title"/>
          </p:nvPr>
        </p:nvSpPr>
        <p:spPr/>
        <p:txBody>
          <a:bodyPr/>
          <a:lstStyle/>
          <a:p>
            <a:r>
              <a:rPr lang="en-US"/>
              <a:t>First, some helpful links:</a:t>
            </a:r>
          </a:p>
        </p:txBody>
      </p:sp>
      <p:sp>
        <p:nvSpPr>
          <p:cNvPr id="3" name="Content Placeholder 2">
            <a:extLst>
              <a:ext uri="{FF2B5EF4-FFF2-40B4-BE49-F238E27FC236}">
                <a16:creationId xmlns:a16="http://schemas.microsoft.com/office/drawing/2014/main" id="{7B65EEF0-DC29-DAA9-081D-A76B7E725EE4}"/>
              </a:ext>
            </a:extLst>
          </p:cNvPr>
          <p:cNvSpPr>
            <a:spLocks noGrp="1"/>
          </p:cNvSpPr>
          <p:nvPr>
            <p:ph idx="1"/>
          </p:nvPr>
        </p:nvSpPr>
        <p:spPr/>
        <p:txBody>
          <a:bodyPr>
            <a:normAutofit/>
          </a:bodyPr>
          <a:lstStyle/>
          <a:p>
            <a:pPr marL="0" indent="0">
              <a:buNone/>
            </a:pPr>
            <a:r>
              <a:rPr lang="en-US" sz="2400">
                <a:solidFill>
                  <a:schemeClr val="tx1"/>
                </a:solidFill>
              </a:rPr>
              <a:t>For applications and the RFP: </a:t>
            </a:r>
            <a:br>
              <a:rPr lang="en-US" sz="2400" b="1">
                <a:solidFill>
                  <a:schemeClr val="tx1"/>
                </a:solidFill>
              </a:rPr>
            </a:br>
            <a:r>
              <a:rPr lang="en-US" sz="2400" b="1">
                <a:solidFill>
                  <a:schemeClr val="tx1"/>
                </a:solidFill>
              </a:rPr>
              <a:t>Apply for a Grant</a:t>
            </a:r>
          </a:p>
          <a:p>
            <a:pPr marL="0" indent="0">
              <a:buNone/>
            </a:pPr>
            <a:r>
              <a:rPr lang="en-US" sz="2400">
                <a:hlinkClick r:id="rId3"/>
              </a:rPr>
              <a:t>https://www.affordablelearninggeorgia.org/grants/apply-for-a-grant/</a:t>
            </a:r>
            <a:r>
              <a:rPr lang="en-US" sz="2400"/>
              <a:t> </a:t>
            </a:r>
          </a:p>
          <a:p>
            <a:pPr marL="0" indent="0">
              <a:buNone/>
            </a:pPr>
            <a:r>
              <a:rPr lang="en-US" sz="2400"/>
              <a:t>To see all previous projects, including proposals: </a:t>
            </a:r>
            <a:br>
              <a:rPr lang="en-US" sz="2400" b="1"/>
            </a:br>
            <a:r>
              <a:rPr lang="en-US" sz="2400" b="1"/>
              <a:t>Grants Archive</a:t>
            </a:r>
          </a:p>
          <a:p>
            <a:pPr marL="0" indent="0">
              <a:buNone/>
            </a:pPr>
            <a:r>
              <a:rPr lang="en-US" sz="2400">
                <a:hlinkClick r:id="rId4"/>
              </a:rPr>
              <a:t>https://www.affordablelearninggeorgia.org/grants/archive/</a:t>
            </a:r>
            <a:r>
              <a:rPr lang="en-US" sz="2400"/>
              <a:t> </a:t>
            </a:r>
          </a:p>
          <a:p>
            <a:pPr marL="0" indent="0">
              <a:buNone/>
            </a:pPr>
            <a:r>
              <a:rPr lang="en-US" sz="2400"/>
              <a:t>To find your institution’s ALG Champions: </a:t>
            </a:r>
            <a:br>
              <a:rPr lang="en-US" sz="2400" b="1"/>
            </a:br>
            <a:r>
              <a:rPr lang="en-US" sz="2400" b="1"/>
              <a:t>Staff and Champions</a:t>
            </a:r>
          </a:p>
          <a:p>
            <a:pPr marL="0" indent="0">
              <a:buNone/>
            </a:pPr>
            <a:r>
              <a:rPr lang="en-US" sz="2400">
                <a:hlinkClick r:id="rId5"/>
              </a:rPr>
              <a:t>https://www.affordablelearninggeorgia.org/about-us/staff-and-champions/</a:t>
            </a:r>
            <a:r>
              <a:rPr lang="en-US" sz="2400"/>
              <a:t> </a:t>
            </a:r>
          </a:p>
        </p:txBody>
      </p:sp>
    </p:spTree>
    <p:extLst>
      <p:ext uri="{BB962C8B-B14F-4D97-AF65-F5344CB8AC3E}">
        <p14:creationId xmlns:p14="http://schemas.microsoft.com/office/powerpoint/2010/main" val="4068929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895775" y="1123837"/>
            <a:ext cx="2947482" cy="4601183"/>
          </a:xfrm>
        </p:spPr>
        <p:txBody>
          <a:bodyPr>
            <a:normAutofit/>
          </a:bodyPr>
          <a:lstStyle/>
          <a:p>
            <a:r>
              <a:rPr lang="en-US"/>
              <a:t>Funding</a:t>
            </a:r>
          </a:p>
        </p:txBody>
      </p:sp>
      <p:sp>
        <p:nvSpPr>
          <p:cNvPr id="15" name="Rectangle 14">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Content Placeholder 1">
            <a:extLst>
              <a:ext uri="{FF2B5EF4-FFF2-40B4-BE49-F238E27FC236}">
                <a16:creationId xmlns:a16="http://schemas.microsoft.com/office/drawing/2014/main" id="{B31CA927-47EE-457E-8857-04175322357B}"/>
              </a:ext>
            </a:extLst>
          </p:cNvPr>
          <p:cNvSpPr>
            <a:spLocks noGrp="1"/>
          </p:cNvSpPr>
          <p:nvPr>
            <p:ph idx="1"/>
          </p:nvPr>
        </p:nvSpPr>
        <p:spPr>
          <a:xfrm>
            <a:off x="855852" y="861667"/>
            <a:ext cx="7315200" cy="5120640"/>
          </a:xfrm>
        </p:spPr>
        <p:txBody>
          <a:bodyPr>
            <a:normAutofit/>
          </a:bodyPr>
          <a:lstStyle/>
          <a:p>
            <a:pPr lvl="0"/>
            <a:r>
              <a:rPr lang="en-US" sz="3200"/>
              <a:t>Funding goes </a:t>
            </a:r>
            <a:r>
              <a:rPr lang="en-US" sz="3200" b="1"/>
              <a:t>to the institution </a:t>
            </a:r>
            <a:r>
              <a:rPr lang="en-US" sz="3200"/>
              <a:t>to cover the team member’s time, project expenses including related department needs, and travel expenses per your Proposal / Statement of Work </a:t>
            </a:r>
            <a:r>
              <a:rPr lang="en-US" sz="3200" b="1"/>
              <a:t>and their policies</a:t>
            </a:r>
            <a:r>
              <a:rPr lang="en-US" sz="3200"/>
              <a:t>. </a:t>
            </a:r>
          </a:p>
          <a:p>
            <a:pPr lvl="0"/>
            <a:r>
              <a:rPr lang="en-US" sz="3200"/>
              <a:t>Funding process through Service Level Agreement (SLA), 50% on execution, 50% Final Report</a:t>
            </a:r>
          </a:p>
        </p:txBody>
      </p:sp>
    </p:spTree>
    <p:extLst>
      <p:ext uri="{BB962C8B-B14F-4D97-AF65-F5344CB8AC3E}">
        <p14:creationId xmlns:p14="http://schemas.microsoft.com/office/powerpoint/2010/main" val="1568446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Content Placeholder 2"/>
          <p:cNvSpPr>
            <a:spLocks noGrp="1"/>
          </p:cNvSpPr>
          <p:nvPr>
            <p:ph idx="1"/>
          </p:nvPr>
        </p:nvSpPr>
        <p:spPr>
          <a:xfrm>
            <a:off x="1261882" y="551464"/>
            <a:ext cx="6461231" cy="5755069"/>
          </a:xfrm>
        </p:spPr>
        <p:txBody>
          <a:bodyPr>
            <a:normAutofit/>
          </a:bodyPr>
          <a:lstStyle/>
          <a:p>
            <a:pPr marL="0" indent="0">
              <a:buNone/>
            </a:pPr>
            <a:r>
              <a:rPr lang="en-US" sz="2800"/>
              <a:t>Institutions (typically grants, research, and/or business offices) will be responsible for fund disbursement, including salary, expense, and travel reimbursement. </a:t>
            </a:r>
          </a:p>
          <a:p>
            <a:r>
              <a:rPr lang="en-US" sz="2800"/>
              <a:t>Budgets will be supported by state funds and therefore institutions spending project money must ensure compliance with state, BOR and institutional policies and procedures.</a:t>
            </a:r>
          </a:p>
          <a:p>
            <a:r>
              <a:rPr lang="en-US" sz="2800"/>
              <a:t>This does not </a:t>
            </a:r>
            <a:r>
              <a:rPr lang="en-US" sz="2800" b="1"/>
              <a:t>usually</a:t>
            </a:r>
            <a:r>
              <a:rPr lang="en-US" sz="2800"/>
              <a:t> include the more extensive guidelines for federal or external grants, but your institution may vary on this. </a:t>
            </a:r>
          </a:p>
        </p:txBody>
      </p:sp>
      <p:sp>
        <p:nvSpPr>
          <p:cNvPr id="17"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8982805" y="1865740"/>
            <a:ext cx="2947482" cy="3126520"/>
          </a:xfrm>
        </p:spPr>
        <p:txBody>
          <a:bodyPr>
            <a:normAutofit/>
          </a:bodyPr>
          <a:lstStyle/>
          <a:p>
            <a:r>
              <a:rPr lang="en-US"/>
              <a:t>Funding: Additional Guidelines</a:t>
            </a:r>
          </a:p>
        </p:txBody>
      </p:sp>
    </p:spTree>
    <p:extLst>
      <p:ext uri="{BB962C8B-B14F-4D97-AF65-F5344CB8AC3E}">
        <p14:creationId xmlns:p14="http://schemas.microsoft.com/office/powerpoint/2010/main" val="1319288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Content Placeholder 2"/>
          <p:cNvSpPr>
            <a:spLocks noGrp="1"/>
          </p:cNvSpPr>
          <p:nvPr>
            <p:ph idx="1"/>
          </p:nvPr>
        </p:nvSpPr>
        <p:spPr>
          <a:xfrm>
            <a:off x="1261882" y="551464"/>
            <a:ext cx="6461231" cy="5755069"/>
          </a:xfrm>
        </p:spPr>
        <p:txBody>
          <a:bodyPr>
            <a:normAutofit/>
          </a:bodyPr>
          <a:lstStyle/>
          <a:p>
            <a:pPr marL="0" indent="0">
              <a:buNone/>
            </a:pPr>
            <a:r>
              <a:rPr lang="en-US" sz="3200" dirty="0"/>
              <a:t>These grants cannot include </a:t>
            </a:r>
            <a:r>
              <a:rPr lang="en-US" sz="3200" b="1" dirty="0"/>
              <a:t>indirect expenses</a:t>
            </a:r>
            <a:r>
              <a:rPr lang="en-US" sz="3200" dirty="0"/>
              <a:t>. </a:t>
            </a:r>
          </a:p>
          <a:p>
            <a:pPr marL="0" indent="0">
              <a:buNone/>
            </a:pPr>
            <a:r>
              <a:rPr lang="en-US" sz="3200" b="1" dirty="0"/>
              <a:t>Direct expenses </a:t>
            </a:r>
            <a:r>
              <a:rPr lang="en-US" sz="3200" dirty="0"/>
              <a:t>(allowed) fund the project </a:t>
            </a:r>
            <a:r>
              <a:rPr lang="en-US" sz="3200" b="1" dirty="0"/>
              <a:t>directly: </a:t>
            </a:r>
            <a:r>
              <a:rPr lang="en-US" sz="3200" dirty="0"/>
              <a:t>salary, </a:t>
            </a:r>
            <a:r>
              <a:rPr lang="en-US" sz="3200" b="1" dirty="0"/>
              <a:t>fringes</a:t>
            </a:r>
            <a:r>
              <a:rPr lang="en-US" sz="3200" dirty="0"/>
              <a:t> that go with salary (healthcare, taxes, etc.), project supplies, software, etc. </a:t>
            </a:r>
          </a:p>
          <a:p>
            <a:pPr marL="0" indent="0">
              <a:buNone/>
            </a:pPr>
            <a:r>
              <a:rPr lang="en-US" sz="3200" b="1" dirty="0"/>
              <a:t>Indirect expenses </a:t>
            </a:r>
            <a:r>
              <a:rPr lang="en-US" sz="3200" dirty="0"/>
              <a:t>(not allowed) fund the </a:t>
            </a:r>
            <a:r>
              <a:rPr lang="en-US" sz="3200" b="1" dirty="0"/>
              <a:t>institution’s infrastructure</a:t>
            </a:r>
            <a:r>
              <a:rPr lang="en-US" sz="3200" dirty="0"/>
              <a:t> to support an external project: “F&amp;A (facilities and administration)” are the most common indirect expenses.  </a:t>
            </a:r>
          </a:p>
        </p:txBody>
      </p:sp>
      <p:sp>
        <p:nvSpPr>
          <p:cNvPr id="17"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8982805" y="1865740"/>
            <a:ext cx="2947482" cy="3126520"/>
          </a:xfrm>
        </p:spPr>
        <p:txBody>
          <a:bodyPr>
            <a:normAutofit/>
          </a:bodyPr>
          <a:lstStyle/>
          <a:p>
            <a:r>
              <a:rPr lang="en-US"/>
              <a:t>Funding: Direct Only</a:t>
            </a:r>
          </a:p>
        </p:txBody>
      </p:sp>
    </p:spTree>
    <p:extLst>
      <p:ext uri="{BB962C8B-B14F-4D97-AF65-F5344CB8AC3E}">
        <p14:creationId xmlns:p14="http://schemas.microsoft.com/office/powerpoint/2010/main" val="537543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Yellow question mark">
            <a:extLst>
              <a:ext uri="{FF2B5EF4-FFF2-40B4-BE49-F238E27FC236}">
                <a16:creationId xmlns:a16="http://schemas.microsoft.com/office/drawing/2014/main" id="{5C5A6E2F-69E1-22C8-C472-28449CAAC0C9}"/>
              </a:ext>
            </a:extLst>
          </p:cNvPr>
          <p:cNvPicPr>
            <a:picLocks noChangeAspect="1"/>
          </p:cNvPicPr>
          <p:nvPr/>
        </p:nvPicPr>
        <p:blipFill rotWithShape="1">
          <a:blip r:embed="rId3">
            <a:alphaModFix amt="35000"/>
          </a:blip>
          <a:srcRect b="6250"/>
          <a:stretch/>
        </p:blipFill>
        <p:spPr>
          <a:xfrm>
            <a:off x="20" y="10"/>
            <a:ext cx="12191980" cy="6857990"/>
          </a:xfrm>
          <a:prstGeom prst="rect">
            <a:avLst/>
          </a:prstGeom>
        </p:spPr>
      </p:pic>
      <p:sp>
        <p:nvSpPr>
          <p:cNvPr id="3" name="Title 2"/>
          <p:cNvSpPr>
            <a:spLocks noGrp="1"/>
          </p:cNvSpPr>
          <p:nvPr>
            <p:ph type="ctrTitle"/>
          </p:nvPr>
        </p:nvSpPr>
        <p:spPr>
          <a:xfrm>
            <a:off x="1069848" y="1298448"/>
            <a:ext cx="7315200" cy="3255264"/>
          </a:xfrm>
        </p:spPr>
        <p:txBody>
          <a:bodyPr>
            <a:normAutofit/>
          </a:bodyPr>
          <a:lstStyle/>
          <a:p>
            <a:r>
              <a:rPr lang="en-US">
                <a:solidFill>
                  <a:schemeClr val="tx1"/>
                </a:solidFill>
              </a:rPr>
              <a:t>Questions? </a:t>
            </a:r>
          </a:p>
        </p:txBody>
      </p:sp>
    </p:spTree>
    <p:extLst>
      <p:ext uri="{BB962C8B-B14F-4D97-AF65-F5344CB8AC3E}">
        <p14:creationId xmlns:p14="http://schemas.microsoft.com/office/powerpoint/2010/main" val="3643599576"/>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p:cNvSpPr>
            <a:spLocks noGrp="1"/>
          </p:cNvSpPr>
          <p:nvPr>
            <p:ph type="ctrTitle"/>
          </p:nvPr>
        </p:nvSpPr>
        <p:spPr>
          <a:xfrm>
            <a:off x="4208489" y="1950854"/>
            <a:ext cx="7315200" cy="1688196"/>
          </a:xfrm>
        </p:spPr>
        <p:txBody>
          <a:bodyPr anchor="ctr">
            <a:normAutofit/>
          </a:bodyPr>
          <a:lstStyle/>
          <a:p>
            <a:r>
              <a:rPr lang="en-US">
                <a:solidFill>
                  <a:schemeClr val="tx2"/>
                </a:solidFill>
              </a:rPr>
              <a:t>Thank you!</a:t>
            </a:r>
          </a:p>
        </p:txBody>
      </p:sp>
      <p:sp>
        <p:nvSpPr>
          <p:cNvPr id="4" name="Subtitle 3"/>
          <p:cNvSpPr>
            <a:spLocks noGrp="1"/>
          </p:cNvSpPr>
          <p:nvPr>
            <p:ph type="subTitle" idx="1"/>
          </p:nvPr>
        </p:nvSpPr>
        <p:spPr>
          <a:xfrm>
            <a:off x="4342387" y="3429000"/>
            <a:ext cx="6714232" cy="1790320"/>
          </a:xfrm>
        </p:spPr>
        <p:txBody>
          <a:bodyPr>
            <a:normAutofit/>
          </a:bodyPr>
          <a:lstStyle/>
          <a:p>
            <a:r>
              <a:rPr lang="en-US" sz="3200">
                <a:solidFill>
                  <a:schemeClr val="accent1"/>
                </a:solidFill>
              </a:rPr>
              <a:t>For questions, contact: </a:t>
            </a:r>
          </a:p>
          <a:p>
            <a:r>
              <a:rPr lang="en-US" sz="3200">
                <a:solidFill>
                  <a:schemeClr val="accent1"/>
                </a:solidFill>
                <a:hlinkClick r:id="rId3"/>
              </a:rPr>
              <a:t>Jeff.Gallant@usg.edu</a:t>
            </a:r>
            <a:endParaRPr lang="en-US" sz="3200">
              <a:solidFill>
                <a:schemeClr val="accent1"/>
              </a:solidFill>
            </a:endParaRPr>
          </a:p>
          <a:p>
            <a:r>
              <a:rPr lang="en-US" sz="3200">
                <a:solidFill>
                  <a:schemeClr val="accent1"/>
                </a:solidFill>
                <a:hlinkClick r:id="rId4"/>
              </a:rPr>
              <a:t>Nakita.Afaha@usg.edu</a:t>
            </a:r>
            <a:r>
              <a:rPr lang="en-US" sz="3200">
                <a:solidFill>
                  <a:schemeClr val="accent1"/>
                </a:solidFill>
              </a:rPr>
              <a:t> </a:t>
            </a:r>
          </a:p>
        </p:txBody>
      </p:sp>
    </p:spTree>
    <p:extLst>
      <p:ext uri="{BB962C8B-B14F-4D97-AF65-F5344CB8AC3E}">
        <p14:creationId xmlns:p14="http://schemas.microsoft.com/office/powerpoint/2010/main" val="16818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C6DFDA92-EFFB-E47B-CD71-54EF455F65A7}"/>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a:solidFill>
                  <a:schemeClr val="tx2"/>
                </a:solidFill>
              </a:rPr>
              <a:t>Grants Overview</a:t>
            </a:r>
          </a:p>
        </p:txBody>
      </p:sp>
      <p:sp>
        <p:nvSpPr>
          <p:cNvPr id="5" name="Text Placeholder 4">
            <a:extLst>
              <a:ext uri="{FF2B5EF4-FFF2-40B4-BE49-F238E27FC236}">
                <a16:creationId xmlns:a16="http://schemas.microsoft.com/office/drawing/2014/main" id="{52CB809D-8A3D-131F-53F4-8BC712BF9171}"/>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a:solidFill>
                <a:schemeClr val="accent1"/>
              </a:solidFill>
            </a:endParaRPr>
          </a:p>
        </p:txBody>
      </p:sp>
    </p:spTree>
    <p:extLst>
      <p:ext uri="{BB962C8B-B14F-4D97-AF65-F5344CB8AC3E}">
        <p14:creationId xmlns:p14="http://schemas.microsoft.com/office/powerpoint/2010/main" val="299873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sz="4800">
                <a:solidFill>
                  <a:schemeClr val="accent1"/>
                </a:solidFill>
              </a:rPr>
              <a:t>Affordable Materials Grants:</a:t>
            </a:r>
            <a:br>
              <a:rPr lang="en-US" sz="4800">
                <a:solidFill>
                  <a:schemeClr val="accent1"/>
                </a:solidFill>
              </a:rPr>
            </a:br>
            <a:r>
              <a:rPr lang="en-US" sz="4800">
                <a:solidFill>
                  <a:schemeClr val="accent1"/>
                </a:solidFill>
              </a:rPr>
              <a:t>Transformation Grants</a:t>
            </a:r>
          </a:p>
        </p:txBody>
      </p:sp>
    </p:spTree>
    <p:extLst>
      <p:ext uri="{BB962C8B-B14F-4D97-AF65-F5344CB8AC3E}">
        <p14:creationId xmlns:p14="http://schemas.microsoft.com/office/powerpoint/2010/main" val="321106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Transformation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Transformation Grants are opportunities for individuals or teams of faculty and professional staff to </a:t>
            </a:r>
            <a:r>
              <a:rPr lang="en-US" sz="3200" b="1"/>
              <a:t>transform courses</a:t>
            </a:r>
            <a:r>
              <a:rPr lang="en-US" sz="3200"/>
              <a:t> with commercial textbooks to courses using OER and other affordable materials.</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7417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Transformation Grants include </a:t>
            </a:r>
            <a:r>
              <a:rPr lang="en-US" sz="3300" b="1"/>
              <a:t>Savings Estimates</a:t>
            </a:r>
            <a:endParaRPr lang="en-US" sz="3300"/>
          </a:p>
        </p:txBody>
      </p:sp>
      <p:sp>
        <p:nvSpPr>
          <p:cNvPr id="3" name="Content Placeholder 2"/>
          <p:cNvSpPr>
            <a:spLocks noGrp="1"/>
          </p:cNvSpPr>
          <p:nvPr>
            <p:ph idx="1"/>
          </p:nvPr>
        </p:nvSpPr>
        <p:spPr>
          <a:xfrm>
            <a:off x="4208489" y="467653"/>
            <a:ext cx="6627377" cy="5922694"/>
          </a:xfrm>
        </p:spPr>
        <p:txBody>
          <a:bodyPr>
            <a:normAutofit fontScale="92500"/>
          </a:bodyPr>
          <a:lstStyle/>
          <a:p>
            <a:r>
              <a:rPr lang="en-US" sz="3200"/>
              <a:t># Students per semester</a:t>
            </a:r>
          </a:p>
          <a:p>
            <a:pPr lvl="1"/>
            <a:r>
              <a:rPr lang="en-US" sz="3000"/>
              <a:t>Summer, Fall, Spring</a:t>
            </a:r>
          </a:p>
          <a:p>
            <a:r>
              <a:rPr lang="en-US" sz="3200"/>
              <a:t>Annual Students</a:t>
            </a:r>
          </a:p>
          <a:p>
            <a:pPr lvl="1"/>
            <a:r>
              <a:rPr lang="en-US" sz="3000"/>
              <a:t>(sum of above)</a:t>
            </a:r>
          </a:p>
          <a:p>
            <a:r>
              <a:rPr lang="en-US" sz="3200"/>
              <a:t>Original cost of required materials</a:t>
            </a:r>
          </a:p>
          <a:p>
            <a:r>
              <a:rPr lang="en-US" sz="3200"/>
              <a:t>New cost of required materials (usually $0 unless it’s a low-cost project)</a:t>
            </a:r>
          </a:p>
          <a:p>
            <a:r>
              <a:rPr lang="en-US" sz="3200"/>
              <a:t>Savings per student affected</a:t>
            </a:r>
          </a:p>
          <a:p>
            <a:pPr lvl="1"/>
            <a:r>
              <a:rPr lang="en-US" sz="3000"/>
              <a:t>(per enrollment in </a:t>
            </a:r>
            <a:r>
              <a:rPr lang="en-US" sz="3000" b="1"/>
              <a:t>one course!</a:t>
            </a:r>
            <a:r>
              <a:rPr lang="en-US" sz="3000"/>
              <a:t>)</a:t>
            </a:r>
          </a:p>
          <a:p>
            <a:r>
              <a:rPr lang="en-US" sz="3200"/>
              <a:t>Annual Savings</a:t>
            </a:r>
          </a:p>
          <a:p>
            <a:pPr lvl="1"/>
            <a:r>
              <a:rPr lang="en-US" sz="3000"/>
              <a:t>Annual Students x Savings per student</a:t>
            </a:r>
          </a:p>
          <a:p>
            <a:endParaRPr lang="en-US" sz="3200"/>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9899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524500"/>
          </a:xfrm>
        </p:spPr>
        <p:txBody>
          <a:bodyPr>
            <a:normAutofit/>
          </a:bodyPr>
          <a:lstStyle/>
          <a:p>
            <a:pPr marL="0" indent="0">
              <a:buNone/>
            </a:pPr>
            <a:r>
              <a:rPr lang="en-US" sz="3200"/>
              <a:t>Transformation projects have specific funding guidelines:</a:t>
            </a:r>
          </a:p>
          <a:p>
            <a:r>
              <a:rPr lang="en-US" sz="3200"/>
              <a:t>$5,000 maximum award per individual team member  for salary, course release, travel, etc.</a:t>
            </a:r>
          </a:p>
          <a:p>
            <a:r>
              <a:rPr lang="en-US" sz="3200"/>
              <a:t>Additional project expenses allowed, but must be justified in proposal budget</a:t>
            </a:r>
          </a:p>
          <a:p>
            <a:r>
              <a:rPr lang="en-US" sz="3200"/>
              <a:t>$30,000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1386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rame">
  <a:themeElements>
    <a:clrScheme name="Custom 27">
      <a:dk1>
        <a:srgbClr val="000000"/>
      </a:dk1>
      <a:lt1>
        <a:srgbClr val="FFFFFF"/>
      </a:lt1>
      <a:dk2>
        <a:srgbClr val="545454"/>
      </a:dk2>
      <a:lt2>
        <a:srgbClr val="BFBFBF"/>
      </a:lt2>
      <a:accent1>
        <a:srgbClr val="115260"/>
      </a:accent1>
      <a:accent2>
        <a:srgbClr val="FAB900"/>
      </a:accent2>
      <a:accent3>
        <a:srgbClr val="90BB23"/>
      </a:accent3>
      <a:accent4>
        <a:srgbClr val="EE7008"/>
      </a:accent4>
      <a:accent5>
        <a:srgbClr val="1AB39F"/>
      </a:accent5>
      <a:accent6>
        <a:srgbClr val="D5393D"/>
      </a:accent6>
      <a:hlink>
        <a:srgbClr val="0070C0"/>
      </a:hlink>
      <a:folHlink>
        <a:srgbClr val="1A606E"/>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6" ma:contentTypeDescription="Create a new document." ma:contentTypeScope="" ma:versionID="b1721d9033949a51f89eb69c63a66ce0">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c7ddfbfbcb451ab83c4f76807ab70fb0"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f0ecd7d-7305-47a7-acb2-43d943ef9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9fff0862-dda6-4fd7-9437-296e7a0fcd45">
      <Terms xmlns="http://schemas.microsoft.com/office/infopath/2007/PartnerControls"/>
    </lcf76f155ced4ddcb4097134ff3c332f>
    <SharedWithUsers xmlns="7dcc4a76-b6f0-4a5c-8242-557922f7abb0">
      <UserInfo>
        <DisplayName>Nakita Afaha</DisplayName>
        <AccountId>9946</AccountId>
        <AccountType/>
      </UserInfo>
      <UserInfo>
        <DisplayName>Jeff Gallant</DisplayName>
        <AccountId>125</AccountId>
        <AccountType/>
      </UserInfo>
    </SharedWithUsers>
  </documentManagement>
</p:properties>
</file>

<file path=customXml/itemProps1.xml><?xml version="1.0" encoding="utf-8"?>
<ds:datastoreItem xmlns:ds="http://schemas.openxmlformats.org/officeDocument/2006/customXml" ds:itemID="{EB75A487-640C-47FC-8B9D-30DCBAA23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F10A00-C583-42B6-9320-FD5EF5FBB319}">
  <ds:schemaRefs>
    <ds:schemaRef ds:uri="http://schemas.microsoft.com/sharepoint/v3/contenttype/forms"/>
  </ds:schemaRefs>
</ds:datastoreItem>
</file>

<file path=customXml/itemProps3.xml><?xml version="1.0" encoding="utf-8"?>
<ds:datastoreItem xmlns:ds="http://schemas.openxmlformats.org/officeDocument/2006/customXml" ds:itemID="{CAB5515C-41E9-43FE-8ABE-1289B07EC091}">
  <ds:schemaRefs>
    <ds:schemaRef ds:uri="7dcc4a76-b6f0-4a5c-8242-557922f7abb0"/>
    <ds:schemaRef ds:uri="9fff0862-dda6-4fd7-9437-296e7a0fcd45"/>
    <ds:schemaRef ds:uri="http://schemas.microsoft.com/office/2006/metadata/properties"/>
    <ds:schemaRef ds:uri="http://schemas.microsoft.com/office/infopath/2007/PartnerControls"/>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9</TotalTime>
  <Words>2001</Words>
  <Application>Microsoft Office PowerPoint</Application>
  <PresentationFormat>Widescreen</PresentationFormat>
  <Paragraphs>257</Paragraphs>
  <Slides>44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Calibri Light</vt:lpstr>
      <vt:lpstr>Corbel</vt:lpstr>
      <vt:lpstr>Courier New</vt:lpstr>
      <vt:lpstr>Symbol</vt:lpstr>
      <vt:lpstr>Wingdings 2</vt:lpstr>
      <vt:lpstr>Frame</vt:lpstr>
      <vt:lpstr>Affordable Materials Grants  Interest Meeting</vt:lpstr>
      <vt:lpstr>Before we start, a quick USG heads-up:</vt:lpstr>
      <vt:lpstr>Introduce Yourself!</vt:lpstr>
      <vt:lpstr>First, some helpful links:</vt:lpstr>
      <vt:lpstr>Grants Overview</vt:lpstr>
      <vt:lpstr>Affordable Materials Grants: Transformation Grants</vt:lpstr>
      <vt:lpstr>What are Transformation Grants?</vt:lpstr>
      <vt:lpstr>Transformation Grants include Savings Estimates</vt:lpstr>
      <vt:lpstr>Funding Structure</vt:lpstr>
      <vt:lpstr>What if I have other project costs? </vt:lpstr>
      <vt:lpstr>Continuous Improvement Grants</vt:lpstr>
      <vt:lpstr>What are Continuous Improvement Grants?</vt:lpstr>
      <vt:lpstr>Continuous Improvement Grants Explained</vt:lpstr>
      <vt:lpstr>Funding Structure</vt:lpstr>
      <vt:lpstr>Research Grants</vt:lpstr>
      <vt:lpstr>What are Research Grants?</vt:lpstr>
      <vt:lpstr>Research Grants Overview</vt:lpstr>
      <vt:lpstr>Research Report Outline</vt:lpstr>
      <vt:lpstr>Research Report Considerations</vt:lpstr>
      <vt:lpstr>Funding Structure</vt:lpstr>
      <vt:lpstr> Timeline</vt:lpstr>
      <vt:lpstr>Timeline: R27</vt:lpstr>
      <vt:lpstr>Kickoff Requirements</vt:lpstr>
      <vt:lpstr>Before we move on…</vt:lpstr>
      <vt:lpstr>PowerPoint Presentation</vt:lpstr>
      <vt:lpstr>How to Apply</vt:lpstr>
      <vt:lpstr>PowerPoint Presentation</vt:lpstr>
      <vt:lpstr>More Details</vt:lpstr>
      <vt:lpstr>PowerPoint Presentation</vt:lpstr>
      <vt:lpstr>PowerPoint Presentation</vt:lpstr>
      <vt:lpstr>PowerPoint Presentation</vt:lpstr>
      <vt:lpstr>Other Considerations</vt:lpstr>
      <vt:lpstr>Priority Categories (Transformation Grants Only!)</vt:lpstr>
      <vt:lpstr>Priority Categories</vt:lpstr>
      <vt:lpstr>Collaborative Projects with Professional Support</vt:lpstr>
      <vt:lpstr>Student Participation in Materials Creation, Adaptation, and Evaluation</vt:lpstr>
      <vt:lpstr>Department Scaling Projects</vt:lpstr>
      <vt:lpstr>Upper-Level Campus Collaborations</vt:lpstr>
      <vt:lpstr>How Funding Works</vt:lpstr>
      <vt:lpstr>Funding</vt:lpstr>
      <vt:lpstr>Funding: Additional Guidelines</vt:lpstr>
      <vt:lpstr>Funding: Direct Only</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 Transformation Grants</dc:title>
  <dc:creator>Jeff Gallant</dc:creator>
  <cp:lastModifiedBy>Jeff Gallant</cp:lastModifiedBy>
  <cp:revision>3</cp:revision>
  <dcterms:created xsi:type="dcterms:W3CDTF">2019-11-08T15:09:27Z</dcterms:created>
  <dcterms:modified xsi:type="dcterms:W3CDTF">2025-01-13T15:50:46Z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y fmtid="{D5CDD505-2E9C-101B-9397-08002B2CF9AE}" pid="3" name="e1a5b98cdd71426dacb6e478c7a5882f">
    <vt:lpwstr/>
  </property>
  <property fmtid="{D5CDD505-2E9C-101B-9397-08002B2CF9AE}" pid="4" name="MediaServiceImageTags">
    <vt:lpwstr/>
  </property>
  <property fmtid="{D5CDD505-2E9C-101B-9397-08002B2CF9AE}" pid="5" name="TaxCatchAll">
    <vt:lpwstr/>
  </property>
  <property fmtid="{D5CDD505-2E9C-101B-9397-08002B2CF9AE}" pid="6" name="Wiki_x0020_Page_x0020_Categories">
    <vt:lpwstr/>
  </property>
  <property fmtid="{D5CDD505-2E9C-101B-9397-08002B2CF9AE}" pid="7" name="Wiki Page Categories">
    <vt:lpwstr/>
  </property>
</Properties>
</file>