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xml" ContentType="application/vnd.openxmlformats-officedocument.presentationml.tags+xml"/>
  <Override PartName="/ppt/notesSlides/notesSlide42.xml" ContentType="application/vnd.openxmlformats-officedocument.presentationml.notesSlide+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4"/>
  </p:sldMasterIdLst>
  <p:notesMasterIdLst>
    <p:notesMasterId r:id="rId59"/>
  </p:notesMasterIdLst>
  <p:sldIdLst>
    <p:sldId id="256" r:id="rId5"/>
    <p:sldId id="371" r:id="rId6"/>
    <p:sldId id="359" r:id="rId7"/>
    <p:sldId id="357" r:id="rId8"/>
    <p:sldId id="358" r:id="rId9"/>
    <p:sldId id="325" r:id="rId10"/>
    <p:sldId id="257" r:id="rId11"/>
    <p:sldId id="259" r:id="rId12"/>
    <p:sldId id="319" r:id="rId13"/>
    <p:sldId id="356" r:id="rId14"/>
    <p:sldId id="360" r:id="rId15"/>
    <p:sldId id="370" r:id="rId16"/>
    <p:sldId id="326" r:id="rId17"/>
    <p:sldId id="346" r:id="rId18"/>
    <p:sldId id="310" r:id="rId19"/>
    <p:sldId id="261" r:id="rId20"/>
    <p:sldId id="364" r:id="rId21"/>
    <p:sldId id="347" r:id="rId22"/>
    <p:sldId id="348" r:id="rId23"/>
    <p:sldId id="349" r:id="rId24"/>
    <p:sldId id="351" r:id="rId25"/>
    <p:sldId id="352" r:id="rId26"/>
    <p:sldId id="361" r:id="rId27"/>
    <p:sldId id="362" r:id="rId28"/>
    <p:sldId id="365" r:id="rId29"/>
    <p:sldId id="350" r:id="rId30"/>
    <p:sldId id="366" r:id="rId31"/>
    <p:sldId id="341" r:id="rId32"/>
    <p:sldId id="340" r:id="rId33"/>
    <p:sldId id="258" r:id="rId34"/>
    <p:sldId id="342" r:id="rId35"/>
    <p:sldId id="324" r:id="rId36"/>
    <p:sldId id="368" r:id="rId37"/>
    <p:sldId id="367" r:id="rId38"/>
    <p:sldId id="369" r:id="rId39"/>
    <p:sldId id="363" r:id="rId40"/>
    <p:sldId id="317" r:id="rId41"/>
    <p:sldId id="372" r:id="rId42"/>
    <p:sldId id="333" r:id="rId43"/>
    <p:sldId id="338" r:id="rId44"/>
    <p:sldId id="355" r:id="rId45"/>
    <p:sldId id="316" r:id="rId46"/>
    <p:sldId id="336" r:id="rId47"/>
    <p:sldId id="353" r:id="rId48"/>
    <p:sldId id="354" r:id="rId49"/>
    <p:sldId id="334" r:id="rId50"/>
    <p:sldId id="262" r:id="rId51"/>
    <p:sldId id="306" r:id="rId52"/>
    <p:sldId id="305" r:id="rId53"/>
    <p:sldId id="309" r:id="rId54"/>
    <p:sldId id="321" r:id="rId55"/>
    <p:sldId id="327" r:id="rId56"/>
    <p:sldId id="265" r:id="rId57"/>
    <p:sldId id="26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0306B7-D49C-4617-B58D-6534DECD5284}">
          <p14:sldIdLst>
            <p14:sldId id="256"/>
            <p14:sldId id="371"/>
            <p14:sldId id="359"/>
            <p14:sldId id="357"/>
          </p14:sldIdLst>
        </p14:section>
        <p14:section name="Grants Overview" id="{9E591D75-636F-4FE6-933F-16B2B86B9849}">
          <p14:sldIdLst>
            <p14:sldId id="358"/>
            <p14:sldId id="325"/>
            <p14:sldId id="257"/>
            <p14:sldId id="259"/>
            <p14:sldId id="319"/>
            <p14:sldId id="356"/>
            <p14:sldId id="360"/>
            <p14:sldId id="370"/>
            <p14:sldId id="326"/>
            <p14:sldId id="346"/>
            <p14:sldId id="310"/>
            <p14:sldId id="261"/>
            <p14:sldId id="364"/>
            <p14:sldId id="347"/>
            <p14:sldId id="348"/>
            <p14:sldId id="349"/>
            <p14:sldId id="351"/>
            <p14:sldId id="352"/>
            <p14:sldId id="361"/>
            <p14:sldId id="362"/>
            <p14:sldId id="365"/>
            <p14:sldId id="350"/>
            <p14:sldId id="366"/>
          </p14:sldIdLst>
        </p14:section>
        <p14:section name="Timeline" id="{9F8B17BC-FEAA-4245-AA6B-287F9489DB9B}">
          <p14:sldIdLst>
            <p14:sldId id="341"/>
            <p14:sldId id="340"/>
            <p14:sldId id="258"/>
            <p14:sldId id="342"/>
          </p14:sldIdLst>
        </p14:section>
        <p14:section name="How to Apply" id="{0BE1258E-69F3-4367-B42E-16CEE11D59F6}">
          <p14:sldIdLst>
            <p14:sldId id="324"/>
            <p14:sldId id="368"/>
            <p14:sldId id="367"/>
            <p14:sldId id="369"/>
            <p14:sldId id="363"/>
          </p14:sldIdLst>
        </p14:section>
        <p14:section name="Adjourning" id="{32571F72-889B-4BB4-A8F3-BEAB7F9BD5A6}">
          <p14:sldIdLst>
            <p14:sldId id="317"/>
            <p14:sldId id="372"/>
            <p14:sldId id="333"/>
          </p14:sldIdLst>
        </p14:section>
        <p14:section name="Extra Details" id="{69B0A38E-FDD7-4AE6-9277-5C5F5E58556B}">
          <p14:sldIdLst>
            <p14:sldId id="338"/>
            <p14:sldId id="355"/>
            <p14:sldId id="316"/>
            <p14:sldId id="336"/>
            <p14:sldId id="353"/>
            <p14:sldId id="354"/>
            <p14:sldId id="334"/>
            <p14:sldId id="262"/>
            <p14:sldId id="306"/>
            <p14:sldId id="305"/>
            <p14:sldId id="309"/>
            <p14:sldId id="321"/>
            <p14:sldId id="327"/>
            <p14:sldId id="265"/>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9959C-0F8C-4038-A254-55C0F01C363D}" v="1" dt="2026-01-20T15:52:41.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27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ant" userId="25997235-6328-4fee-8f84-6a87050bf096" providerId="ADAL" clId="{F18A36BD-CEF3-4B54-ACB3-CD9C2BC7917F}"/>
    <pc:docChg chg="undo custSel addSld delSld modSld sldOrd modSection">
      <pc:chgData name="Jeff Gallant" userId="25997235-6328-4fee-8f84-6a87050bf096" providerId="ADAL" clId="{F18A36BD-CEF3-4B54-ACB3-CD9C2BC7917F}" dt="2026-01-21T14:02:39.480" v="11028" actId="20577"/>
      <pc:docMkLst>
        <pc:docMk/>
      </pc:docMkLst>
      <pc:sldChg chg="addSp delSp modSp mod setBg setClrOvrMap delDesignElem chgLayout">
        <pc:chgData name="Jeff Gallant" userId="25997235-6328-4fee-8f84-6a87050bf096" providerId="ADAL" clId="{F18A36BD-CEF3-4B54-ACB3-CD9C2BC7917F}" dt="2026-01-20T15:29:14.792" v="8633" actId="1076"/>
        <pc:sldMkLst>
          <pc:docMk/>
          <pc:sldMk cId="1825388489" sldId="256"/>
        </pc:sldMkLst>
        <pc:spChg chg="mod ord">
          <ac:chgData name="Jeff Gallant" userId="25997235-6328-4fee-8f84-6a87050bf096" providerId="ADAL" clId="{F18A36BD-CEF3-4B54-ACB3-CD9C2BC7917F}" dt="2026-01-20T15:28:58.351" v="8621" actId="1076"/>
          <ac:spMkLst>
            <pc:docMk/>
            <pc:sldMk cId="1825388489" sldId="256"/>
            <ac:spMk id="2" creationId="{00000000-0000-0000-0000-000000000000}"/>
          </ac:spMkLst>
        </pc:spChg>
        <pc:spChg chg="add del mod ord">
          <ac:chgData name="Jeff Gallant" userId="25997235-6328-4fee-8f84-6a87050bf096" providerId="ADAL" clId="{F18A36BD-CEF3-4B54-ACB3-CD9C2BC7917F}" dt="2026-01-20T15:29:08.270" v="8632" actId="403"/>
          <ac:spMkLst>
            <pc:docMk/>
            <pc:sldMk cId="1825388489" sldId="256"/>
            <ac:spMk id="3" creationId="{00000000-0000-0000-0000-000000000000}"/>
          </ac:spMkLst>
        </pc:spChg>
        <pc:spChg chg="add del mod">
          <ac:chgData name="Jeff Gallant" userId="25997235-6328-4fee-8f84-6a87050bf096" providerId="ADAL" clId="{F18A36BD-CEF3-4B54-ACB3-CD9C2BC7917F}" dt="2026-01-20T15:28:10.422" v="8611" actId="478"/>
          <ac:spMkLst>
            <pc:docMk/>
            <pc:sldMk cId="1825388489" sldId="256"/>
            <ac:spMk id="5" creationId="{C73E5135-499C-7538-C658-F88DE8AA156E}"/>
          </ac:spMkLst>
        </pc:spChg>
        <pc:spChg chg="add del">
          <ac:chgData name="Jeff Gallant" userId="25997235-6328-4fee-8f84-6a87050bf096" providerId="ADAL" clId="{F18A36BD-CEF3-4B54-ACB3-CD9C2BC7917F}" dt="2026-01-20T15:28:37.727" v="8613" actId="26606"/>
          <ac:spMkLst>
            <pc:docMk/>
            <pc:sldMk cId="1825388489" sldId="256"/>
            <ac:spMk id="8" creationId="{2F4AD318-2FB6-4C6E-931E-58E404FA18CD}"/>
          </ac:spMkLst>
        </pc:spChg>
        <pc:spChg chg="add del">
          <ac:chgData name="Jeff Gallant" userId="25997235-6328-4fee-8f84-6a87050bf096" providerId="ADAL" clId="{F18A36BD-CEF3-4B54-ACB3-CD9C2BC7917F}" dt="2026-01-20T15:28:37.727" v="8613" actId="26606"/>
          <ac:spMkLst>
            <pc:docMk/>
            <pc:sldMk cId="1825388489" sldId="256"/>
            <ac:spMk id="10" creationId="{1A118E35-1CBF-4863-8497-F4DF1A166D2D}"/>
          </ac:spMkLst>
        </pc:spChg>
        <pc:spChg chg="add del">
          <ac:chgData name="Jeff Gallant" userId="25997235-6328-4fee-8f84-6a87050bf096" providerId="ADAL" clId="{F18A36BD-CEF3-4B54-ACB3-CD9C2BC7917F}" dt="2026-01-20T15:28:37.727" v="8613" actId="26606"/>
          <ac:spMkLst>
            <pc:docMk/>
            <pc:sldMk cId="1825388489" sldId="256"/>
            <ac:spMk id="12" creationId="{6E187274-5DC2-4BE0-AF99-925D6D973550}"/>
          </ac:spMkLst>
        </pc:spChg>
        <pc:spChg chg="add del">
          <ac:chgData name="Jeff Gallant" userId="25997235-6328-4fee-8f84-6a87050bf096" providerId="ADAL" clId="{F18A36BD-CEF3-4B54-ACB3-CD9C2BC7917F}" dt="2026-01-20T15:28:46.054" v="8615" actId="26606"/>
          <ac:spMkLst>
            <pc:docMk/>
            <pc:sldMk cId="1825388489" sldId="256"/>
            <ac:spMk id="14" creationId="{827C386B-FBEE-434F-B519-2A935AF426D4}"/>
          </ac:spMkLst>
        </pc:spChg>
        <pc:spChg chg="add del">
          <ac:chgData name="Jeff Gallant" userId="25997235-6328-4fee-8f84-6a87050bf096" providerId="ADAL" clId="{F18A36BD-CEF3-4B54-ACB3-CD9C2BC7917F}" dt="2026-01-20T15:28:46.054" v="8615" actId="26606"/>
          <ac:spMkLst>
            <pc:docMk/>
            <pc:sldMk cId="1825388489" sldId="256"/>
            <ac:spMk id="15" creationId="{66085C62-ADF2-4CC0-B14D-F4B678F1165B}"/>
          </ac:spMkLst>
        </pc:spChg>
        <pc:spChg chg="add del">
          <ac:chgData name="Jeff Gallant" userId="25997235-6328-4fee-8f84-6a87050bf096" providerId="ADAL" clId="{F18A36BD-CEF3-4B54-ACB3-CD9C2BC7917F}" dt="2026-01-20T15:28:46.054" v="8615" actId="26606"/>
          <ac:spMkLst>
            <pc:docMk/>
            <pc:sldMk cId="1825388489" sldId="256"/>
            <ac:spMk id="16" creationId="{034EF5D1-2322-4C79-BA38-EDD477732AC7}"/>
          </ac:spMkLst>
        </pc:spChg>
        <pc:spChg chg="add del">
          <ac:chgData name="Jeff Gallant" userId="25997235-6328-4fee-8f84-6a87050bf096" providerId="ADAL" clId="{F18A36BD-CEF3-4B54-ACB3-CD9C2BC7917F}" dt="2026-01-20T15:28:48.784" v="8618" actId="26606"/>
          <ac:spMkLst>
            <pc:docMk/>
            <pc:sldMk cId="1825388489" sldId="256"/>
            <ac:spMk id="38" creationId="{BC512124-0D13-4ED9-80B7-52AE15B6B41F}"/>
          </ac:spMkLst>
        </pc:spChg>
        <pc:spChg chg="add">
          <ac:chgData name="Jeff Gallant" userId="25997235-6328-4fee-8f84-6a87050bf096" providerId="ADAL" clId="{F18A36BD-CEF3-4B54-ACB3-CD9C2BC7917F}" dt="2026-01-20T15:28:48.784" v="8618" actId="26606"/>
          <ac:spMkLst>
            <pc:docMk/>
            <pc:sldMk cId="1825388489" sldId="256"/>
            <ac:spMk id="43" creationId="{D1628877-E08F-4E76-A6D9-CAFB570DB8D3}"/>
          </ac:spMkLst>
        </pc:spChg>
        <pc:spChg chg="add">
          <ac:chgData name="Jeff Gallant" userId="25997235-6328-4fee-8f84-6a87050bf096" providerId="ADAL" clId="{F18A36BD-CEF3-4B54-ACB3-CD9C2BC7917F}" dt="2026-01-20T15:28:48.784" v="8618" actId="26606"/>
          <ac:spMkLst>
            <pc:docMk/>
            <pc:sldMk cId="1825388489" sldId="256"/>
            <ac:spMk id="45" creationId="{57587975-CDAC-4067-A9DD-FF1F73F8494E}"/>
          </ac:spMkLst>
        </pc:spChg>
        <pc:picChg chg="add del mod">
          <ac:chgData name="Jeff Gallant" userId="25997235-6328-4fee-8f84-6a87050bf096" providerId="ADAL" clId="{F18A36BD-CEF3-4B54-ACB3-CD9C2BC7917F}" dt="2026-01-20T15:29:14.792" v="8633" actId="1076"/>
          <ac:picMkLst>
            <pc:docMk/>
            <pc:sldMk cId="1825388489" sldId="256"/>
            <ac:picMk id="21" creationId="{EC2E2F30-E073-76CD-582D-16D9DEE87BD8}"/>
          </ac:picMkLst>
        </pc:picChg>
      </pc:sldChg>
      <pc:sldChg chg="modSp mod">
        <pc:chgData name="Jeff Gallant" userId="25997235-6328-4fee-8f84-6a87050bf096" providerId="ADAL" clId="{F18A36BD-CEF3-4B54-ACB3-CD9C2BC7917F}" dt="2026-01-20T12:35:55.882" v="6825" actId="20577"/>
        <pc:sldMkLst>
          <pc:docMk/>
          <pc:sldMk cId="4177692714" sldId="258"/>
        </pc:sldMkLst>
        <pc:spChg chg="mod">
          <ac:chgData name="Jeff Gallant" userId="25997235-6328-4fee-8f84-6a87050bf096" providerId="ADAL" clId="{F18A36BD-CEF3-4B54-ACB3-CD9C2BC7917F}" dt="2026-01-20T12:35:55.882" v="6825" actId="20577"/>
          <ac:spMkLst>
            <pc:docMk/>
            <pc:sldMk cId="4177692714" sldId="258"/>
            <ac:spMk id="3" creationId="{00000000-0000-0000-0000-000000000000}"/>
          </ac:spMkLst>
        </pc:spChg>
      </pc:sldChg>
      <pc:sldChg chg="addSp delSp modSp mod">
        <pc:chgData name="Jeff Gallant" userId="25997235-6328-4fee-8f84-6a87050bf096" providerId="ADAL" clId="{F18A36BD-CEF3-4B54-ACB3-CD9C2BC7917F}" dt="2026-01-20T15:40:35.502" v="9437" actId="6549"/>
        <pc:sldMkLst>
          <pc:docMk/>
          <pc:sldMk cId="1069017528" sldId="310"/>
        </pc:sldMkLst>
        <pc:spChg chg="mod">
          <ac:chgData name="Jeff Gallant" userId="25997235-6328-4fee-8f84-6a87050bf096" providerId="ADAL" clId="{F18A36BD-CEF3-4B54-ACB3-CD9C2BC7917F}" dt="2026-01-20T15:39:31.425" v="9328" actId="26606"/>
          <ac:spMkLst>
            <pc:docMk/>
            <pc:sldMk cId="1069017528" sldId="310"/>
            <ac:spMk id="2" creationId="{00000000-0000-0000-0000-000000000000}"/>
          </ac:spMkLst>
        </pc:spChg>
        <pc:spChg chg="mod ord">
          <ac:chgData name="Jeff Gallant" userId="25997235-6328-4fee-8f84-6a87050bf096" providerId="ADAL" clId="{F18A36BD-CEF3-4B54-ACB3-CD9C2BC7917F}" dt="2026-01-20T15:40:35.502" v="9437" actId="6549"/>
          <ac:spMkLst>
            <pc:docMk/>
            <pc:sldMk cId="1069017528" sldId="310"/>
            <ac:spMk id="3" creationId="{00000000-0000-0000-0000-000000000000}"/>
          </ac:spMkLst>
        </pc:spChg>
        <pc:spChg chg="del">
          <ac:chgData name="Jeff Gallant" userId="25997235-6328-4fee-8f84-6a87050bf096" providerId="ADAL" clId="{F18A36BD-CEF3-4B54-ACB3-CD9C2BC7917F}" dt="2026-01-20T15:39:31.425" v="9328" actId="26606"/>
          <ac:spMkLst>
            <pc:docMk/>
            <pc:sldMk cId="1069017528" sldId="310"/>
            <ac:spMk id="8" creationId="{5DB23C2B-2054-4D8B-9E98-9190F8E05EAD}"/>
          </ac:spMkLst>
        </pc:spChg>
        <pc:spChg chg="del">
          <ac:chgData name="Jeff Gallant" userId="25997235-6328-4fee-8f84-6a87050bf096" providerId="ADAL" clId="{F18A36BD-CEF3-4B54-ACB3-CD9C2BC7917F}" dt="2026-01-20T15:39:31.425" v="9328" actId="26606"/>
          <ac:spMkLst>
            <pc:docMk/>
            <pc:sldMk cId="1069017528" sldId="310"/>
            <ac:spMk id="10" creationId="{665C2FCD-09A4-4B4B-AA73-F330DFE91799}"/>
          </ac:spMkLst>
        </pc:spChg>
        <pc:spChg chg="del">
          <ac:chgData name="Jeff Gallant" userId="25997235-6328-4fee-8f84-6a87050bf096" providerId="ADAL" clId="{F18A36BD-CEF3-4B54-ACB3-CD9C2BC7917F}" dt="2026-01-20T15:39:31.425" v="9328" actId="26606"/>
          <ac:spMkLst>
            <pc:docMk/>
            <pc:sldMk cId="1069017528" sldId="310"/>
            <ac:spMk id="12" creationId="{8797B5BC-9873-45F9-97D6-298FB5AF08FF}"/>
          </ac:spMkLst>
        </pc:spChg>
        <pc:spChg chg="add">
          <ac:chgData name="Jeff Gallant" userId="25997235-6328-4fee-8f84-6a87050bf096" providerId="ADAL" clId="{F18A36BD-CEF3-4B54-ACB3-CD9C2BC7917F}" dt="2026-01-20T15:39:31.425" v="9328" actId="26606"/>
          <ac:spMkLst>
            <pc:docMk/>
            <pc:sldMk cId="1069017528" sldId="310"/>
            <ac:spMk id="17" creationId="{5DB23C2B-2054-4D8B-9E98-9190F8E05EAD}"/>
          </ac:spMkLst>
        </pc:spChg>
        <pc:spChg chg="add">
          <ac:chgData name="Jeff Gallant" userId="25997235-6328-4fee-8f84-6a87050bf096" providerId="ADAL" clId="{F18A36BD-CEF3-4B54-ACB3-CD9C2BC7917F}" dt="2026-01-20T15:39:31.425" v="9328" actId="26606"/>
          <ac:spMkLst>
            <pc:docMk/>
            <pc:sldMk cId="1069017528" sldId="310"/>
            <ac:spMk id="19" creationId="{8797B5BC-9873-45F9-97D6-298FB5AF08FF}"/>
          </ac:spMkLst>
        </pc:spChg>
        <pc:spChg chg="add">
          <ac:chgData name="Jeff Gallant" userId="25997235-6328-4fee-8f84-6a87050bf096" providerId="ADAL" clId="{F18A36BD-CEF3-4B54-ACB3-CD9C2BC7917F}" dt="2026-01-20T15:39:31.425" v="9328" actId="26606"/>
          <ac:spMkLst>
            <pc:docMk/>
            <pc:sldMk cId="1069017528" sldId="310"/>
            <ac:spMk id="21" creationId="{665C2FCD-09A4-4B4B-AA73-F330DFE91799}"/>
          </ac:spMkLst>
        </pc:spChg>
      </pc:sldChg>
      <pc:sldChg chg="addSp delSp modSp mod">
        <pc:chgData name="Jeff Gallant" userId="25997235-6328-4fee-8f84-6a87050bf096" providerId="ADAL" clId="{F18A36BD-CEF3-4B54-ACB3-CD9C2BC7917F}" dt="2026-01-20T15:39:24.513" v="9327" actId="403"/>
        <pc:sldMkLst>
          <pc:docMk/>
          <pc:sldMk cId="697484329" sldId="319"/>
        </pc:sldMkLst>
        <pc:spChg chg="mod">
          <ac:chgData name="Jeff Gallant" userId="25997235-6328-4fee-8f84-6a87050bf096" providerId="ADAL" clId="{F18A36BD-CEF3-4B54-ACB3-CD9C2BC7917F}" dt="2026-01-20T15:39:20.437" v="9326" actId="26606"/>
          <ac:spMkLst>
            <pc:docMk/>
            <pc:sldMk cId="697484329" sldId="319"/>
            <ac:spMk id="2" creationId="{00000000-0000-0000-0000-000000000000}"/>
          </ac:spMkLst>
        </pc:spChg>
        <pc:spChg chg="mod ord">
          <ac:chgData name="Jeff Gallant" userId="25997235-6328-4fee-8f84-6a87050bf096" providerId="ADAL" clId="{F18A36BD-CEF3-4B54-ACB3-CD9C2BC7917F}" dt="2026-01-20T15:39:24.513" v="9327" actId="403"/>
          <ac:spMkLst>
            <pc:docMk/>
            <pc:sldMk cId="697484329" sldId="319"/>
            <ac:spMk id="3" creationId="{00000000-0000-0000-0000-000000000000}"/>
          </ac:spMkLst>
        </pc:spChg>
        <pc:spChg chg="del">
          <ac:chgData name="Jeff Gallant" userId="25997235-6328-4fee-8f84-6a87050bf096" providerId="ADAL" clId="{F18A36BD-CEF3-4B54-ACB3-CD9C2BC7917F}" dt="2026-01-20T15:39:20.437" v="9326" actId="26606"/>
          <ac:spMkLst>
            <pc:docMk/>
            <pc:sldMk cId="697484329" sldId="319"/>
            <ac:spMk id="8" creationId="{5DB23C2B-2054-4D8B-9E98-9190F8E05EAD}"/>
          </ac:spMkLst>
        </pc:spChg>
        <pc:spChg chg="del">
          <ac:chgData name="Jeff Gallant" userId="25997235-6328-4fee-8f84-6a87050bf096" providerId="ADAL" clId="{F18A36BD-CEF3-4B54-ACB3-CD9C2BC7917F}" dt="2026-01-20T15:39:20.437" v="9326" actId="26606"/>
          <ac:spMkLst>
            <pc:docMk/>
            <pc:sldMk cId="697484329" sldId="319"/>
            <ac:spMk id="10" creationId="{665C2FCD-09A4-4B4B-AA73-F330DFE91799}"/>
          </ac:spMkLst>
        </pc:spChg>
        <pc:spChg chg="del">
          <ac:chgData name="Jeff Gallant" userId="25997235-6328-4fee-8f84-6a87050bf096" providerId="ADAL" clId="{F18A36BD-CEF3-4B54-ACB3-CD9C2BC7917F}" dt="2026-01-20T15:39:20.437" v="9326" actId="26606"/>
          <ac:spMkLst>
            <pc:docMk/>
            <pc:sldMk cId="697484329" sldId="319"/>
            <ac:spMk id="12" creationId="{8797B5BC-9873-45F9-97D6-298FB5AF08FF}"/>
          </ac:spMkLst>
        </pc:spChg>
        <pc:spChg chg="add">
          <ac:chgData name="Jeff Gallant" userId="25997235-6328-4fee-8f84-6a87050bf096" providerId="ADAL" clId="{F18A36BD-CEF3-4B54-ACB3-CD9C2BC7917F}" dt="2026-01-20T15:39:20.437" v="9326" actId="26606"/>
          <ac:spMkLst>
            <pc:docMk/>
            <pc:sldMk cId="697484329" sldId="319"/>
            <ac:spMk id="17" creationId="{5DB23C2B-2054-4D8B-9E98-9190F8E05EAD}"/>
          </ac:spMkLst>
        </pc:spChg>
        <pc:spChg chg="add">
          <ac:chgData name="Jeff Gallant" userId="25997235-6328-4fee-8f84-6a87050bf096" providerId="ADAL" clId="{F18A36BD-CEF3-4B54-ACB3-CD9C2BC7917F}" dt="2026-01-20T15:39:20.437" v="9326" actId="26606"/>
          <ac:spMkLst>
            <pc:docMk/>
            <pc:sldMk cId="697484329" sldId="319"/>
            <ac:spMk id="19" creationId="{8797B5BC-9873-45F9-97D6-298FB5AF08FF}"/>
          </ac:spMkLst>
        </pc:spChg>
        <pc:spChg chg="add">
          <ac:chgData name="Jeff Gallant" userId="25997235-6328-4fee-8f84-6a87050bf096" providerId="ADAL" clId="{F18A36BD-CEF3-4B54-ACB3-CD9C2BC7917F}" dt="2026-01-20T15:39:20.437" v="9326" actId="26606"/>
          <ac:spMkLst>
            <pc:docMk/>
            <pc:sldMk cId="697484329" sldId="319"/>
            <ac:spMk id="21" creationId="{665C2FCD-09A4-4B4B-AA73-F330DFE91799}"/>
          </ac:spMkLst>
        </pc:spChg>
      </pc:sldChg>
      <pc:sldChg chg="modSp mod ord">
        <pc:chgData name="Jeff Gallant" userId="25997235-6328-4fee-8f84-6a87050bf096" providerId="ADAL" clId="{F18A36BD-CEF3-4B54-ACB3-CD9C2BC7917F}" dt="2026-01-20T15:46:41.119" v="10625"/>
        <pc:sldMkLst>
          <pc:docMk/>
          <pc:sldMk cId="3048494995" sldId="338"/>
        </pc:sldMkLst>
        <pc:spChg chg="mod">
          <ac:chgData name="Jeff Gallant" userId="25997235-6328-4fee-8f84-6a87050bf096" providerId="ADAL" clId="{F18A36BD-CEF3-4B54-ACB3-CD9C2BC7917F}" dt="2026-01-20T12:40:42.838" v="7495" actId="27636"/>
          <ac:spMkLst>
            <pc:docMk/>
            <pc:sldMk cId="3048494995" sldId="338"/>
            <ac:spMk id="8" creationId="{EFF556B1-737D-4080-801A-E1108FB2251D}"/>
          </ac:spMkLst>
        </pc:spChg>
      </pc:sldChg>
      <pc:sldChg chg="modSp mod">
        <pc:chgData name="Jeff Gallant" userId="25997235-6328-4fee-8f84-6a87050bf096" providerId="ADAL" clId="{F18A36BD-CEF3-4B54-ACB3-CD9C2BC7917F}" dt="2026-01-21T14:02:39.480" v="11028" actId="20577"/>
        <pc:sldMkLst>
          <pc:docMk/>
          <pc:sldMk cId="3745519235" sldId="340"/>
        </pc:sldMkLst>
        <pc:spChg chg="mod">
          <ac:chgData name="Jeff Gallant" userId="25997235-6328-4fee-8f84-6a87050bf096" providerId="ADAL" clId="{F18A36BD-CEF3-4B54-ACB3-CD9C2BC7917F}" dt="2026-01-21T14:02:39.480" v="11028" actId="20577"/>
          <ac:spMkLst>
            <pc:docMk/>
            <pc:sldMk cId="3745519235" sldId="340"/>
            <ac:spMk id="2" creationId="{00000000-0000-0000-0000-000000000000}"/>
          </ac:spMkLst>
        </pc:spChg>
        <pc:spChg chg="mod">
          <ac:chgData name="Jeff Gallant" userId="25997235-6328-4fee-8f84-6a87050bf096" providerId="ADAL" clId="{F18A36BD-CEF3-4B54-ACB3-CD9C2BC7917F}" dt="2026-01-20T12:34:31.012" v="6592"/>
          <ac:spMkLst>
            <pc:docMk/>
            <pc:sldMk cId="3745519235" sldId="340"/>
            <ac:spMk id="3" creationId="{00000000-0000-0000-0000-000000000000}"/>
          </ac:spMkLst>
        </pc:spChg>
      </pc:sldChg>
      <pc:sldChg chg="addSp modSp mod setBg">
        <pc:chgData name="Jeff Gallant" userId="25997235-6328-4fee-8f84-6a87050bf096" providerId="ADAL" clId="{F18A36BD-CEF3-4B54-ACB3-CD9C2BC7917F}" dt="2026-01-20T15:50:59.725" v="10936" actId="20577"/>
        <pc:sldMkLst>
          <pc:docMk/>
          <pc:sldMk cId="3591329065" sldId="342"/>
        </pc:sldMkLst>
        <pc:spChg chg="mod">
          <ac:chgData name="Jeff Gallant" userId="25997235-6328-4fee-8f84-6a87050bf096" providerId="ADAL" clId="{F18A36BD-CEF3-4B54-ACB3-CD9C2BC7917F}" dt="2026-01-20T15:50:41.556" v="10923" actId="26606"/>
          <ac:spMkLst>
            <pc:docMk/>
            <pc:sldMk cId="3591329065" sldId="342"/>
            <ac:spMk id="2" creationId="{4558BFE5-653D-43BF-96B9-9071F748C4E6}"/>
          </ac:spMkLst>
        </pc:spChg>
        <pc:spChg chg="mod">
          <ac:chgData name="Jeff Gallant" userId="25997235-6328-4fee-8f84-6a87050bf096" providerId="ADAL" clId="{F18A36BD-CEF3-4B54-ACB3-CD9C2BC7917F}" dt="2026-01-20T15:50:59.725" v="10936" actId="20577"/>
          <ac:spMkLst>
            <pc:docMk/>
            <pc:sldMk cId="3591329065" sldId="342"/>
            <ac:spMk id="3" creationId="{4B5CAFE8-3D61-4EA3-9054-8D68E88D39F5}"/>
          </ac:spMkLst>
        </pc:spChg>
        <pc:spChg chg="add">
          <ac:chgData name="Jeff Gallant" userId="25997235-6328-4fee-8f84-6a87050bf096" providerId="ADAL" clId="{F18A36BD-CEF3-4B54-ACB3-CD9C2BC7917F}" dt="2026-01-20T15:50:41.556" v="10923" actId="26606"/>
          <ac:spMkLst>
            <pc:docMk/>
            <pc:sldMk cId="3591329065" sldId="342"/>
            <ac:spMk id="8" creationId="{80516254-1D9F-4F3A-9870-3A3280BE2BFE}"/>
          </ac:spMkLst>
        </pc:spChg>
        <pc:spChg chg="add">
          <ac:chgData name="Jeff Gallant" userId="25997235-6328-4fee-8f84-6a87050bf096" providerId="ADAL" clId="{F18A36BD-CEF3-4B54-ACB3-CD9C2BC7917F}" dt="2026-01-20T15:50:41.556" v="10923" actId="26606"/>
          <ac:spMkLst>
            <pc:docMk/>
            <pc:sldMk cId="3591329065" sldId="342"/>
            <ac:spMk id="10" creationId="{FC14672B-27A5-4CDA-ABAF-5E4CF4B41C23}"/>
          </ac:spMkLst>
        </pc:spChg>
        <pc:spChg chg="add">
          <ac:chgData name="Jeff Gallant" userId="25997235-6328-4fee-8f84-6a87050bf096" providerId="ADAL" clId="{F18A36BD-CEF3-4B54-ACB3-CD9C2BC7917F}" dt="2026-01-20T15:50:41.556" v="10923" actId="26606"/>
          <ac:spMkLst>
            <pc:docMk/>
            <pc:sldMk cId="3591329065" sldId="342"/>
            <ac:spMk id="14" creationId="{9A206779-5C74-4555-94BC-5845C92EC3A8}"/>
          </ac:spMkLst>
        </pc:spChg>
        <pc:cxnChg chg="add">
          <ac:chgData name="Jeff Gallant" userId="25997235-6328-4fee-8f84-6a87050bf096" providerId="ADAL" clId="{F18A36BD-CEF3-4B54-ACB3-CD9C2BC7917F}" dt="2026-01-20T15:50:41.556" v="10923" actId="26606"/>
          <ac:cxnSpMkLst>
            <pc:docMk/>
            <pc:sldMk cId="3591329065" sldId="342"/>
            <ac:cxnSpMk id="12" creationId="{8D89589C-2C90-4407-A995-05EC3DD7AB14}"/>
          </ac:cxnSpMkLst>
        </pc:cxnChg>
      </pc:sldChg>
      <pc:sldChg chg="del">
        <pc:chgData name="Jeff Gallant" userId="25997235-6328-4fee-8f84-6a87050bf096" providerId="ADAL" clId="{F18A36BD-CEF3-4B54-ACB3-CD9C2BC7917F}" dt="2026-01-20T12:46:55.252" v="8595" actId="2696"/>
        <pc:sldMkLst>
          <pc:docMk/>
          <pc:sldMk cId="537543090" sldId="345"/>
        </pc:sldMkLst>
      </pc:sldChg>
      <pc:sldChg chg="addSp delSp modSp mod">
        <pc:chgData name="Jeff Gallant" userId="25997235-6328-4fee-8f84-6a87050bf096" providerId="ADAL" clId="{F18A36BD-CEF3-4B54-ACB3-CD9C2BC7917F}" dt="2026-01-20T15:38:43.199" v="9314" actId="403"/>
        <pc:sldMkLst>
          <pc:docMk/>
          <pc:sldMk cId="1451544594" sldId="349"/>
        </pc:sldMkLst>
        <pc:spChg chg="mod">
          <ac:chgData name="Jeff Gallant" userId="25997235-6328-4fee-8f84-6a87050bf096" providerId="ADAL" clId="{F18A36BD-CEF3-4B54-ACB3-CD9C2BC7917F}" dt="2026-01-20T15:38:34.549" v="9309" actId="26606"/>
          <ac:spMkLst>
            <pc:docMk/>
            <pc:sldMk cId="1451544594" sldId="349"/>
            <ac:spMk id="2" creationId="{00000000-0000-0000-0000-000000000000}"/>
          </ac:spMkLst>
        </pc:spChg>
        <pc:spChg chg="mod ord">
          <ac:chgData name="Jeff Gallant" userId="25997235-6328-4fee-8f84-6a87050bf096" providerId="ADAL" clId="{F18A36BD-CEF3-4B54-ACB3-CD9C2BC7917F}" dt="2026-01-20T15:38:43.199" v="9314" actId="403"/>
          <ac:spMkLst>
            <pc:docMk/>
            <pc:sldMk cId="1451544594" sldId="349"/>
            <ac:spMk id="3" creationId="{00000000-0000-0000-0000-000000000000}"/>
          </ac:spMkLst>
        </pc:spChg>
        <pc:spChg chg="del">
          <ac:chgData name="Jeff Gallant" userId="25997235-6328-4fee-8f84-6a87050bf096" providerId="ADAL" clId="{F18A36BD-CEF3-4B54-ACB3-CD9C2BC7917F}" dt="2026-01-20T15:38:34.549" v="9309" actId="26606"/>
          <ac:spMkLst>
            <pc:docMk/>
            <pc:sldMk cId="1451544594" sldId="349"/>
            <ac:spMk id="8" creationId="{5DB23C2B-2054-4D8B-9E98-9190F8E05EAD}"/>
          </ac:spMkLst>
        </pc:spChg>
        <pc:spChg chg="del">
          <ac:chgData name="Jeff Gallant" userId="25997235-6328-4fee-8f84-6a87050bf096" providerId="ADAL" clId="{F18A36BD-CEF3-4B54-ACB3-CD9C2BC7917F}" dt="2026-01-20T15:38:34.549" v="9309" actId="26606"/>
          <ac:spMkLst>
            <pc:docMk/>
            <pc:sldMk cId="1451544594" sldId="349"/>
            <ac:spMk id="10" creationId="{665C2FCD-09A4-4B4B-AA73-F330DFE91799}"/>
          </ac:spMkLst>
        </pc:spChg>
        <pc:spChg chg="del">
          <ac:chgData name="Jeff Gallant" userId="25997235-6328-4fee-8f84-6a87050bf096" providerId="ADAL" clId="{F18A36BD-CEF3-4B54-ACB3-CD9C2BC7917F}" dt="2026-01-20T15:38:34.549" v="9309" actId="26606"/>
          <ac:spMkLst>
            <pc:docMk/>
            <pc:sldMk cId="1451544594" sldId="349"/>
            <ac:spMk id="12" creationId="{8797B5BC-9873-45F9-97D6-298FB5AF08FF}"/>
          </ac:spMkLst>
        </pc:spChg>
        <pc:spChg chg="add">
          <ac:chgData name="Jeff Gallant" userId="25997235-6328-4fee-8f84-6a87050bf096" providerId="ADAL" clId="{F18A36BD-CEF3-4B54-ACB3-CD9C2BC7917F}" dt="2026-01-20T15:38:34.549" v="9309" actId="26606"/>
          <ac:spMkLst>
            <pc:docMk/>
            <pc:sldMk cId="1451544594" sldId="349"/>
            <ac:spMk id="17" creationId="{5DB23C2B-2054-4D8B-9E98-9190F8E05EAD}"/>
          </ac:spMkLst>
        </pc:spChg>
        <pc:spChg chg="add">
          <ac:chgData name="Jeff Gallant" userId="25997235-6328-4fee-8f84-6a87050bf096" providerId="ADAL" clId="{F18A36BD-CEF3-4B54-ACB3-CD9C2BC7917F}" dt="2026-01-20T15:38:34.549" v="9309" actId="26606"/>
          <ac:spMkLst>
            <pc:docMk/>
            <pc:sldMk cId="1451544594" sldId="349"/>
            <ac:spMk id="19" creationId="{8797B5BC-9873-45F9-97D6-298FB5AF08FF}"/>
          </ac:spMkLst>
        </pc:spChg>
        <pc:spChg chg="add">
          <ac:chgData name="Jeff Gallant" userId="25997235-6328-4fee-8f84-6a87050bf096" providerId="ADAL" clId="{F18A36BD-CEF3-4B54-ACB3-CD9C2BC7917F}" dt="2026-01-20T15:38:34.549" v="9309" actId="26606"/>
          <ac:spMkLst>
            <pc:docMk/>
            <pc:sldMk cId="1451544594" sldId="349"/>
            <ac:spMk id="21" creationId="{665C2FCD-09A4-4B4B-AA73-F330DFE91799}"/>
          </ac:spMkLst>
        </pc:spChg>
      </pc:sldChg>
      <pc:sldChg chg="addSp delSp modSp mod">
        <pc:chgData name="Jeff Gallant" userId="25997235-6328-4fee-8f84-6a87050bf096" providerId="ADAL" clId="{F18A36BD-CEF3-4B54-ACB3-CD9C2BC7917F}" dt="2026-01-20T15:38:28.195" v="9307" actId="113"/>
        <pc:sldMkLst>
          <pc:docMk/>
          <pc:sldMk cId="827344615" sldId="351"/>
        </pc:sldMkLst>
        <pc:spChg chg="mod">
          <ac:chgData name="Jeff Gallant" userId="25997235-6328-4fee-8f84-6a87050bf096" providerId="ADAL" clId="{F18A36BD-CEF3-4B54-ACB3-CD9C2BC7917F}" dt="2026-01-20T15:38:28.195" v="9307" actId="113"/>
          <ac:spMkLst>
            <pc:docMk/>
            <pc:sldMk cId="827344615" sldId="351"/>
            <ac:spMk id="2" creationId="{00000000-0000-0000-0000-000000000000}"/>
          </ac:spMkLst>
        </pc:spChg>
        <pc:spChg chg="mod ord">
          <ac:chgData name="Jeff Gallant" userId="25997235-6328-4fee-8f84-6a87050bf096" providerId="ADAL" clId="{F18A36BD-CEF3-4B54-ACB3-CD9C2BC7917F}" dt="2026-01-20T15:38:19.057" v="9306" actId="404"/>
          <ac:spMkLst>
            <pc:docMk/>
            <pc:sldMk cId="827344615" sldId="351"/>
            <ac:spMk id="3" creationId="{00000000-0000-0000-0000-000000000000}"/>
          </ac:spMkLst>
        </pc:spChg>
        <pc:spChg chg="del">
          <ac:chgData name="Jeff Gallant" userId="25997235-6328-4fee-8f84-6a87050bf096" providerId="ADAL" clId="{F18A36BD-CEF3-4B54-ACB3-CD9C2BC7917F}" dt="2026-01-20T15:38:07.526" v="9301" actId="26606"/>
          <ac:spMkLst>
            <pc:docMk/>
            <pc:sldMk cId="827344615" sldId="351"/>
            <ac:spMk id="8" creationId="{5DB23C2B-2054-4D8B-9E98-9190F8E05EAD}"/>
          </ac:spMkLst>
        </pc:spChg>
        <pc:spChg chg="del">
          <ac:chgData name="Jeff Gallant" userId="25997235-6328-4fee-8f84-6a87050bf096" providerId="ADAL" clId="{F18A36BD-CEF3-4B54-ACB3-CD9C2BC7917F}" dt="2026-01-20T15:38:07.526" v="9301" actId="26606"/>
          <ac:spMkLst>
            <pc:docMk/>
            <pc:sldMk cId="827344615" sldId="351"/>
            <ac:spMk id="10" creationId="{665C2FCD-09A4-4B4B-AA73-F330DFE91799}"/>
          </ac:spMkLst>
        </pc:spChg>
        <pc:spChg chg="del">
          <ac:chgData name="Jeff Gallant" userId="25997235-6328-4fee-8f84-6a87050bf096" providerId="ADAL" clId="{F18A36BD-CEF3-4B54-ACB3-CD9C2BC7917F}" dt="2026-01-20T15:38:07.526" v="9301" actId="26606"/>
          <ac:spMkLst>
            <pc:docMk/>
            <pc:sldMk cId="827344615" sldId="351"/>
            <ac:spMk id="12" creationId="{8797B5BC-9873-45F9-97D6-298FB5AF08FF}"/>
          </ac:spMkLst>
        </pc:spChg>
        <pc:spChg chg="add">
          <ac:chgData name="Jeff Gallant" userId="25997235-6328-4fee-8f84-6a87050bf096" providerId="ADAL" clId="{F18A36BD-CEF3-4B54-ACB3-CD9C2BC7917F}" dt="2026-01-20T15:38:07.526" v="9301" actId="26606"/>
          <ac:spMkLst>
            <pc:docMk/>
            <pc:sldMk cId="827344615" sldId="351"/>
            <ac:spMk id="17" creationId="{5DB23C2B-2054-4D8B-9E98-9190F8E05EAD}"/>
          </ac:spMkLst>
        </pc:spChg>
        <pc:spChg chg="add">
          <ac:chgData name="Jeff Gallant" userId="25997235-6328-4fee-8f84-6a87050bf096" providerId="ADAL" clId="{F18A36BD-CEF3-4B54-ACB3-CD9C2BC7917F}" dt="2026-01-20T15:38:07.526" v="9301" actId="26606"/>
          <ac:spMkLst>
            <pc:docMk/>
            <pc:sldMk cId="827344615" sldId="351"/>
            <ac:spMk id="19" creationId="{8797B5BC-9873-45F9-97D6-298FB5AF08FF}"/>
          </ac:spMkLst>
        </pc:spChg>
        <pc:spChg chg="add">
          <ac:chgData name="Jeff Gallant" userId="25997235-6328-4fee-8f84-6a87050bf096" providerId="ADAL" clId="{F18A36BD-CEF3-4B54-ACB3-CD9C2BC7917F}" dt="2026-01-20T15:38:07.526" v="9301" actId="26606"/>
          <ac:spMkLst>
            <pc:docMk/>
            <pc:sldMk cId="827344615" sldId="351"/>
            <ac:spMk id="21" creationId="{665C2FCD-09A4-4B4B-AA73-F330DFE91799}"/>
          </ac:spMkLst>
        </pc:spChg>
      </pc:sldChg>
      <pc:sldChg chg="addSp delSp modSp mod">
        <pc:chgData name="Jeff Gallant" userId="25997235-6328-4fee-8f84-6a87050bf096" providerId="ADAL" clId="{F18A36BD-CEF3-4B54-ACB3-CD9C2BC7917F}" dt="2026-01-20T15:38:32.470" v="9308" actId="113"/>
        <pc:sldMkLst>
          <pc:docMk/>
          <pc:sldMk cId="554847321" sldId="352"/>
        </pc:sldMkLst>
        <pc:spChg chg="mod">
          <ac:chgData name="Jeff Gallant" userId="25997235-6328-4fee-8f84-6a87050bf096" providerId="ADAL" clId="{F18A36BD-CEF3-4B54-ACB3-CD9C2BC7917F}" dt="2026-01-20T15:38:32.470" v="9308" actId="113"/>
          <ac:spMkLst>
            <pc:docMk/>
            <pc:sldMk cId="554847321" sldId="352"/>
            <ac:spMk id="2" creationId="{00000000-0000-0000-0000-000000000000}"/>
          </ac:spMkLst>
        </pc:spChg>
        <pc:spChg chg="mod ord">
          <ac:chgData name="Jeff Gallant" userId="25997235-6328-4fee-8f84-6a87050bf096" providerId="ADAL" clId="{F18A36BD-CEF3-4B54-ACB3-CD9C2BC7917F}" dt="2026-01-20T15:37:44.217" v="9300" actId="20577"/>
          <ac:spMkLst>
            <pc:docMk/>
            <pc:sldMk cId="554847321" sldId="352"/>
            <ac:spMk id="3" creationId="{00000000-0000-0000-0000-000000000000}"/>
          </ac:spMkLst>
        </pc:spChg>
        <pc:spChg chg="del">
          <ac:chgData name="Jeff Gallant" userId="25997235-6328-4fee-8f84-6a87050bf096" providerId="ADAL" clId="{F18A36BD-CEF3-4B54-ACB3-CD9C2BC7917F}" dt="2026-01-20T15:34:14.016" v="8845" actId="26606"/>
          <ac:spMkLst>
            <pc:docMk/>
            <pc:sldMk cId="554847321" sldId="352"/>
            <ac:spMk id="8" creationId="{5DB23C2B-2054-4D8B-9E98-9190F8E05EAD}"/>
          </ac:spMkLst>
        </pc:spChg>
        <pc:spChg chg="del">
          <ac:chgData name="Jeff Gallant" userId="25997235-6328-4fee-8f84-6a87050bf096" providerId="ADAL" clId="{F18A36BD-CEF3-4B54-ACB3-CD9C2BC7917F}" dt="2026-01-20T15:34:14.016" v="8845" actId="26606"/>
          <ac:spMkLst>
            <pc:docMk/>
            <pc:sldMk cId="554847321" sldId="352"/>
            <ac:spMk id="10" creationId="{665C2FCD-09A4-4B4B-AA73-F330DFE91799}"/>
          </ac:spMkLst>
        </pc:spChg>
        <pc:spChg chg="del">
          <ac:chgData name="Jeff Gallant" userId="25997235-6328-4fee-8f84-6a87050bf096" providerId="ADAL" clId="{F18A36BD-CEF3-4B54-ACB3-CD9C2BC7917F}" dt="2026-01-20T15:34:14.016" v="8845" actId="26606"/>
          <ac:spMkLst>
            <pc:docMk/>
            <pc:sldMk cId="554847321" sldId="352"/>
            <ac:spMk id="12" creationId="{8797B5BC-9873-45F9-97D6-298FB5AF08FF}"/>
          </ac:spMkLst>
        </pc:spChg>
        <pc:spChg chg="add">
          <ac:chgData name="Jeff Gallant" userId="25997235-6328-4fee-8f84-6a87050bf096" providerId="ADAL" clId="{F18A36BD-CEF3-4B54-ACB3-CD9C2BC7917F}" dt="2026-01-20T15:34:14.016" v="8845" actId="26606"/>
          <ac:spMkLst>
            <pc:docMk/>
            <pc:sldMk cId="554847321" sldId="352"/>
            <ac:spMk id="17" creationId="{5DB23C2B-2054-4D8B-9E98-9190F8E05EAD}"/>
          </ac:spMkLst>
        </pc:spChg>
        <pc:spChg chg="add">
          <ac:chgData name="Jeff Gallant" userId="25997235-6328-4fee-8f84-6a87050bf096" providerId="ADAL" clId="{F18A36BD-CEF3-4B54-ACB3-CD9C2BC7917F}" dt="2026-01-20T15:34:14.016" v="8845" actId="26606"/>
          <ac:spMkLst>
            <pc:docMk/>
            <pc:sldMk cId="554847321" sldId="352"/>
            <ac:spMk id="19" creationId="{8797B5BC-9873-45F9-97D6-298FB5AF08FF}"/>
          </ac:spMkLst>
        </pc:spChg>
        <pc:spChg chg="add">
          <ac:chgData name="Jeff Gallant" userId="25997235-6328-4fee-8f84-6a87050bf096" providerId="ADAL" clId="{F18A36BD-CEF3-4B54-ACB3-CD9C2BC7917F}" dt="2026-01-20T15:34:14.016" v="8845" actId="26606"/>
          <ac:spMkLst>
            <pc:docMk/>
            <pc:sldMk cId="554847321" sldId="352"/>
            <ac:spMk id="21" creationId="{665C2FCD-09A4-4B4B-AA73-F330DFE91799}"/>
          </ac:spMkLst>
        </pc:spChg>
      </pc:sldChg>
      <pc:sldChg chg="modSp mod">
        <pc:chgData name="Jeff Gallant" userId="25997235-6328-4fee-8f84-6a87050bf096" providerId="ADAL" clId="{F18A36BD-CEF3-4B54-ACB3-CD9C2BC7917F}" dt="2026-01-20T12:33:18.801" v="6577" actId="27636"/>
        <pc:sldMkLst>
          <pc:docMk/>
          <pc:sldMk cId="4094165863" sldId="354"/>
        </pc:sldMkLst>
        <pc:spChg chg="mod">
          <ac:chgData name="Jeff Gallant" userId="25997235-6328-4fee-8f84-6a87050bf096" providerId="ADAL" clId="{F18A36BD-CEF3-4B54-ACB3-CD9C2BC7917F}" dt="2026-01-20T12:33:18.801" v="6577" actId="27636"/>
          <ac:spMkLst>
            <pc:docMk/>
            <pc:sldMk cId="4094165863" sldId="354"/>
            <ac:spMk id="4" creationId="{5E02939E-1D7D-6303-3D07-297D2C3FDAD4}"/>
          </ac:spMkLst>
        </pc:spChg>
      </pc:sldChg>
      <pc:sldChg chg="modSp mod">
        <pc:chgData name="Jeff Gallant" userId="25997235-6328-4fee-8f84-6a87050bf096" providerId="ADAL" clId="{F18A36BD-CEF3-4B54-ACB3-CD9C2BC7917F}" dt="2026-01-20T12:47:24.753" v="8606" actId="20577"/>
        <pc:sldMkLst>
          <pc:docMk/>
          <pc:sldMk cId="3392825451" sldId="355"/>
        </pc:sldMkLst>
        <pc:spChg chg="mod">
          <ac:chgData name="Jeff Gallant" userId="25997235-6328-4fee-8f84-6a87050bf096" providerId="ADAL" clId="{F18A36BD-CEF3-4B54-ACB3-CD9C2BC7917F}" dt="2026-01-20T12:47:24.753" v="8606" actId="20577"/>
          <ac:spMkLst>
            <pc:docMk/>
            <pc:sldMk cId="3392825451" sldId="355"/>
            <ac:spMk id="7" creationId="{96C55665-0569-D1EC-CD08-AE343748BF0D}"/>
          </ac:spMkLst>
        </pc:spChg>
      </pc:sldChg>
      <pc:sldChg chg="addSp modSp mod setBg setClrOvrMap">
        <pc:chgData name="Jeff Gallant" userId="25997235-6328-4fee-8f84-6a87050bf096" providerId="ADAL" clId="{F18A36BD-CEF3-4B54-ACB3-CD9C2BC7917F}" dt="2026-01-20T15:48:08.683" v="10725" actId="20577"/>
        <pc:sldMkLst>
          <pc:docMk/>
          <pc:sldMk cId="4068929272" sldId="357"/>
        </pc:sldMkLst>
        <pc:spChg chg="mod">
          <ac:chgData name="Jeff Gallant" userId="25997235-6328-4fee-8f84-6a87050bf096" providerId="ADAL" clId="{F18A36BD-CEF3-4B54-ACB3-CD9C2BC7917F}" dt="2026-01-20T15:48:08.683" v="10725" actId="20577"/>
          <ac:spMkLst>
            <pc:docMk/>
            <pc:sldMk cId="4068929272" sldId="357"/>
            <ac:spMk id="2" creationId="{5EDE986C-D1BF-D76F-7D8E-2C37282E9E69}"/>
          </ac:spMkLst>
        </pc:spChg>
        <pc:spChg chg="mod">
          <ac:chgData name="Jeff Gallant" userId="25997235-6328-4fee-8f84-6a87050bf096" providerId="ADAL" clId="{F18A36BD-CEF3-4B54-ACB3-CD9C2BC7917F}" dt="2026-01-20T15:32:09.225" v="8820" actId="403"/>
          <ac:spMkLst>
            <pc:docMk/>
            <pc:sldMk cId="4068929272" sldId="357"/>
            <ac:spMk id="3" creationId="{7B65EEF0-DC29-DAA9-081D-A76B7E725EE4}"/>
          </ac:spMkLst>
        </pc:spChg>
        <pc:spChg chg="add">
          <ac:chgData name="Jeff Gallant" userId="25997235-6328-4fee-8f84-6a87050bf096" providerId="ADAL" clId="{F18A36BD-CEF3-4B54-ACB3-CD9C2BC7917F}" dt="2026-01-20T15:31:56.086" v="8814" actId="26606"/>
          <ac:spMkLst>
            <pc:docMk/>
            <pc:sldMk cId="4068929272" sldId="357"/>
            <ac:spMk id="8" creationId="{5DB23C2B-2054-4D8B-9E98-9190F8E05EAD}"/>
          </ac:spMkLst>
        </pc:spChg>
        <pc:spChg chg="add">
          <ac:chgData name="Jeff Gallant" userId="25997235-6328-4fee-8f84-6a87050bf096" providerId="ADAL" clId="{F18A36BD-CEF3-4B54-ACB3-CD9C2BC7917F}" dt="2026-01-20T15:31:56.086" v="8814" actId="26606"/>
          <ac:spMkLst>
            <pc:docMk/>
            <pc:sldMk cId="4068929272" sldId="357"/>
            <ac:spMk id="10" creationId="{8797B5BC-9873-45F9-97D6-298FB5AF08FF}"/>
          </ac:spMkLst>
        </pc:spChg>
        <pc:spChg chg="add">
          <ac:chgData name="Jeff Gallant" userId="25997235-6328-4fee-8f84-6a87050bf096" providerId="ADAL" clId="{F18A36BD-CEF3-4B54-ACB3-CD9C2BC7917F}" dt="2026-01-20T15:31:56.086" v="8814" actId="26606"/>
          <ac:spMkLst>
            <pc:docMk/>
            <pc:sldMk cId="4068929272" sldId="357"/>
            <ac:spMk id="12" creationId="{665C2FCD-09A4-4B4B-AA73-F330DFE91799}"/>
          </ac:spMkLst>
        </pc:spChg>
      </pc:sldChg>
      <pc:sldChg chg="addSp modSp mod setBg setClrOvrMap">
        <pc:chgData name="Jeff Gallant" userId="25997235-6328-4fee-8f84-6a87050bf096" providerId="ADAL" clId="{F18A36BD-CEF3-4B54-ACB3-CD9C2BC7917F}" dt="2026-01-20T15:31:46.664" v="8813" actId="6549"/>
        <pc:sldMkLst>
          <pc:docMk/>
          <pc:sldMk cId="265495326" sldId="359"/>
        </pc:sldMkLst>
        <pc:spChg chg="mod">
          <ac:chgData name="Jeff Gallant" userId="25997235-6328-4fee-8f84-6a87050bf096" providerId="ADAL" clId="{F18A36BD-CEF3-4B54-ACB3-CD9C2BC7917F}" dt="2026-01-20T15:31:46.664" v="8813" actId="6549"/>
          <ac:spMkLst>
            <pc:docMk/>
            <pc:sldMk cId="265495326" sldId="359"/>
            <ac:spMk id="2" creationId="{98A6F8CE-46AA-00A5-A394-DDA8B1507B2C}"/>
          </ac:spMkLst>
        </pc:spChg>
        <pc:spChg chg="mod">
          <ac:chgData name="Jeff Gallant" userId="25997235-6328-4fee-8f84-6a87050bf096" providerId="ADAL" clId="{F18A36BD-CEF3-4B54-ACB3-CD9C2BC7917F}" dt="2026-01-20T15:31:39.850" v="8807" actId="403"/>
          <ac:spMkLst>
            <pc:docMk/>
            <pc:sldMk cId="265495326" sldId="359"/>
            <ac:spMk id="3" creationId="{7DEC414D-134D-EFE2-7BC8-29A446C7417E}"/>
          </ac:spMkLst>
        </pc:spChg>
        <pc:spChg chg="add">
          <ac:chgData name="Jeff Gallant" userId="25997235-6328-4fee-8f84-6a87050bf096" providerId="ADAL" clId="{F18A36BD-CEF3-4B54-ACB3-CD9C2BC7917F}" dt="2026-01-20T15:29:22.211" v="8634" actId="26606"/>
          <ac:spMkLst>
            <pc:docMk/>
            <pc:sldMk cId="265495326" sldId="359"/>
            <ac:spMk id="8" creationId="{5DB23C2B-2054-4D8B-9E98-9190F8E05EAD}"/>
          </ac:spMkLst>
        </pc:spChg>
        <pc:spChg chg="add">
          <ac:chgData name="Jeff Gallant" userId="25997235-6328-4fee-8f84-6a87050bf096" providerId="ADAL" clId="{F18A36BD-CEF3-4B54-ACB3-CD9C2BC7917F}" dt="2026-01-20T15:29:22.211" v="8634" actId="26606"/>
          <ac:spMkLst>
            <pc:docMk/>
            <pc:sldMk cId="265495326" sldId="359"/>
            <ac:spMk id="10" creationId="{8797B5BC-9873-45F9-97D6-298FB5AF08FF}"/>
          </ac:spMkLst>
        </pc:spChg>
        <pc:spChg chg="add">
          <ac:chgData name="Jeff Gallant" userId="25997235-6328-4fee-8f84-6a87050bf096" providerId="ADAL" clId="{F18A36BD-CEF3-4B54-ACB3-CD9C2BC7917F}" dt="2026-01-20T15:29:22.211" v="8634" actId="26606"/>
          <ac:spMkLst>
            <pc:docMk/>
            <pc:sldMk cId="265495326" sldId="359"/>
            <ac:spMk id="12" creationId="{665C2FCD-09A4-4B4B-AA73-F330DFE91799}"/>
          </ac:spMkLst>
        </pc:spChg>
      </pc:sldChg>
      <pc:sldChg chg="addSp modSp mod setBg">
        <pc:chgData name="Jeff Gallant" userId="25997235-6328-4fee-8f84-6a87050bf096" providerId="ADAL" clId="{F18A36BD-CEF3-4B54-ACB3-CD9C2BC7917F}" dt="2026-01-20T15:39:15.403" v="9325" actId="403"/>
        <pc:sldMkLst>
          <pc:docMk/>
          <pc:sldMk cId="3361902554" sldId="360"/>
        </pc:sldMkLst>
        <pc:spChg chg="mod">
          <ac:chgData name="Jeff Gallant" userId="25997235-6328-4fee-8f84-6a87050bf096" providerId="ADAL" clId="{F18A36BD-CEF3-4B54-ACB3-CD9C2BC7917F}" dt="2026-01-20T15:39:07.602" v="9322" actId="26606"/>
          <ac:spMkLst>
            <pc:docMk/>
            <pc:sldMk cId="3361902554" sldId="360"/>
            <ac:spMk id="2" creationId="{A8228386-F427-7EC8-072F-3400197A03D9}"/>
          </ac:spMkLst>
        </pc:spChg>
        <pc:spChg chg="mod">
          <ac:chgData name="Jeff Gallant" userId="25997235-6328-4fee-8f84-6a87050bf096" providerId="ADAL" clId="{F18A36BD-CEF3-4B54-ACB3-CD9C2BC7917F}" dt="2026-01-20T15:39:15.403" v="9325" actId="403"/>
          <ac:spMkLst>
            <pc:docMk/>
            <pc:sldMk cId="3361902554" sldId="360"/>
            <ac:spMk id="3" creationId="{729E6208-739E-F4CD-B1A6-86DDF4868BB1}"/>
          </ac:spMkLst>
        </pc:spChg>
        <pc:spChg chg="add">
          <ac:chgData name="Jeff Gallant" userId="25997235-6328-4fee-8f84-6a87050bf096" providerId="ADAL" clId="{F18A36BD-CEF3-4B54-ACB3-CD9C2BC7917F}" dt="2026-01-20T15:39:07.602" v="9322" actId="26606"/>
          <ac:spMkLst>
            <pc:docMk/>
            <pc:sldMk cId="3361902554" sldId="360"/>
            <ac:spMk id="8" creationId="{5DB23C2B-2054-4D8B-9E98-9190F8E05EAD}"/>
          </ac:spMkLst>
        </pc:spChg>
        <pc:spChg chg="add">
          <ac:chgData name="Jeff Gallant" userId="25997235-6328-4fee-8f84-6a87050bf096" providerId="ADAL" clId="{F18A36BD-CEF3-4B54-ACB3-CD9C2BC7917F}" dt="2026-01-20T15:39:07.602" v="9322" actId="26606"/>
          <ac:spMkLst>
            <pc:docMk/>
            <pc:sldMk cId="3361902554" sldId="360"/>
            <ac:spMk id="10" creationId="{8797B5BC-9873-45F9-97D6-298FB5AF08FF}"/>
          </ac:spMkLst>
        </pc:spChg>
        <pc:spChg chg="add">
          <ac:chgData name="Jeff Gallant" userId="25997235-6328-4fee-8f84-6a87050bf096" providerId="ADAL" clId="{F18A36BD-CEF3-4B54-ACB3-CD9C2BC7917F}" dt="2026-01-20T15:39:07.602" v="9322" actId="26606"/>
          <ac:spMkLst>
            <pc:docMk/>
            <pc:sldMk cId="3361902554" sldId="360"/>
            <ac:spMk id="12" creationId="{665C2FCD-09A4-4B4B-AA73-F330DFE91799}"/>
          </ac:spMkLst>
        </pc:spChg>
      </pc:sldChg>
      <pc:sldChg chg="addSp modSp mod setBg">
        <pc:chgData name="Jeff Gallant" userId="25997235-6328-4fee-8f84-6a87050bf096" providerId="ADAL" clId="{F18A36BD-CEF3-4B54-ACB3-CD9C2BC7917F}" dt="2026-01-20T15:34:08.987" v="8844" actId="404"/>
        <pc:sldMkLst>
          <pc:docMk/>
          <pc:sldMk cId="677695900" sldId="361"/>
        </pc:sldMkLst>
        <pc:spChg chg="mod">
          <ac:chgData name="Jeff Gallant" userId="25997235-6328-4fee-8f84-6a87050bf096" providerId="ADAL" clId="{F18A36BD-CEF3-4B54-ACB3-CD9C2BC7917F}" dt="2026-01-20T15:34:00.775" v="8839" actId="26606"/>
          <ac:spMkLst>
            <pc:docMk/>
            <pc:sldMk cId="677695900" sldId="361"/>
            <ac:spMk id="2" creationId="{30636320-CF0E-8807-BB50-0CC198434781}"/>
          </ac:spMkLst>
        </pc:spChg>
        <pc:spChg chg="mod">
          <ac:chgData name="Jeff Gallant" userId="25997235-6328-4fee-8f84-6a87050bf096" providerId="ADAL" clId="{F18A36BD-CEF3-4B54-ACB3-CD9C2BC7917F}" dt="2026-01-20T15:34:08.987" v="8844" actId="404"/>
          <ac:spMkLst>
            <pc:docMk/>
            <pc:sldMk cId="677695900" sldId="361"/>
            <ac:spMk id="3" creationId="{6B58A463-FDCC-FCAF-1679-4B937ADA7FCE}"/>
          </ac:spMkLst>
        </pc:spChg>
        <pc:spChg chg="add">
          <ac:chgData name="Jeff Gallant" userId="25997235-6328-4fee-8f84-6a87050bf096" providerId="ADAL" clId="{F18A36BD-CEF3-4B54-ACB3-CD9C2BC7917F}" dt="2026-01-20T15:34:00.775" v="8839" actId="26606"/>
          <ac:spMkLst>
            <pc:docMk/>
            <pc:sldMk cId="677695900" sldId="361"/>
            <ac:spMk id="8" creationId="{5DB23C2B-2054-4D8B-9E98-9190F8E05EAD}"/>
          </ac:spMkLst>
        </pc:spChg>
        <pc:spChg chg="add">
          <ac:chgData name="Jeff Gallant" userId="25997235-6328-4fee-8f84-6a87050bf096" providerId="ADAL" clId="{F18A36BD-CEF3-4B54-ACB3-CD9C2BC7917F}" dt="2026-01-20T15:34:00.775" v="8839" actId="26606"/>
          <ac:spMkLst>
            <pc:docMk/>
            <pc:sldMk cId="677695900" sldId="361"/>
            <ac:spMk id="10" creationId="{8797B5BC-9873-45F9-97D6-298FB5AF08FF}"/>
          </ac:spMkLst>
        </pc:spChg>
        <pc:spChg chg="add">
          <ac:chgData name="Jeff Gallant" userId="25997235-6328-4fee-8f84-6a87050bf096" providerId="ADAL" clId="{F18A36BD-CEF3-4B54-ACB3-CD9C2BC7917F}" dt="2026-01-20T15:34:00.775" v="8839" actId="26606"/>
          <ac:spMkLst>
            <pc:docMk/>
            <pc:sldMk cId="677695900" sldId="361"/>
            <ac:spMk id="12" creationId="{665C2FCD-09A4-4B4B-AA73-F330DFE91799}"/>
          </ac:spMkLst>
        </pc:spChg>
      </pc:sldChg>
      <pc:sldChg chg="addSp modSp mod setBg">
        <pc:chgData name="Jeff Gallant" userId="25997235-6328-4fee-8f84-6a87050bf096" providerId="ADAL" clId="{F18A36BD-CEF3-4B54-ACB3-CD9C2BC7917F}" dt="2026-01-20T15:33:56.142" v="8838" actId="403"/>
        <pc:sldMkLst>
          <pc:docMk/>
          <pc:sldMk cId="3626963496" sldId="362"/>
        </pc:sldMkLst>
        <pc:spChg chg="mod">
          <ac:chgData name="Jeff Gallant" userId="25997235-6328-4fee-8f84-6a87050bf096" providerId="ADAL" clId="{F18A36BD-CEF3-4B54-ACB3-CD9C2BC7917F}" dt="2026-01-20T15:33:48.986" v="8834" actId="26606"/>
          <ac:spMkLst>
            <pc:docMk/>
            <pc:sldMk cId="3626963496" sldId="362"/>
            <ac:spMk id="2" creationId="{3A20452A-432C-5C50-9B3B-19A6CC935241}"/>
          </ac:spMkLst>
        </pc:spChg>
        <pc:spChg chg="mod">
          <ac:chgData name="Jeff Gallant" userId="25997235-6328-4fee-8f84-6a87050bf096" providerId="ADAL" clId="{F18A36BD-CEF3-4B54-ACB3-CD9C2BC7917F}" dt="2026-01-20T15:33:56.142" v="8838" actId="403"/>
          <ac:spMkLst>
            <pc:docMk/>
            <pc:sldMk cId="3626963496" sldId="362"/>
            <ac:spMk id="3" creationId="{089963E3-03F0-485D-DD08-C5FE87EA70BD}"/>
          </ac:spMkLst>
        </pc:spChg>
        <pc:spChg chg="add">
          <ac:chgData name="Jeff Gallant" userId="25997235-6328-4fee-8f84-6a87050bf096" providerId="ADAL" clId="{F18A36BD-CEF3-4B54-ACB3-CD9C2BC7917F}" dt="2026-01-20T15:33:48.986" v="8834" actId="26606"/>
          <ac:spMkLst>
            <pc:docMk/>
            <pc:sldMk cId="3626963496" sldId="362"/>
            <ac:spMk id="8" creationId="{5DB23C2B-2054-4D8B-9E98-9190F8E05EAD}"/>
          </ac:spMkLst>
        </pc:spChg>
        <pc:spChg chg="add">
          <ac:chgData name="Jeff Gallant" userId="25997235-6328-4fee-8f84-6a87050bf096" providerId="ADAL" clId="{F18A36BD-CEF3-4B54-ACB3-CD9C2BC7917F}" dt="2026-01-20T15:33:48.986" v="8834" actId="26606"/>
          <ac:spMkLst>
            <pc:docMk/>
            <pc:sldMk cId="3626963496" sldId="362"/>
            <ac:spMk id="10" creationId="{8797B5BC-9873-45F9-97D6-298FB5AF08FF}"/>
          </ac:spMkLst>
        </pc:spChg>
        <pc:spChg chg="add">
          <ac:chgData name="Jeff Gallant" userId="25997235-6328-4fee-8f84-6a87050bf096" providerId="ADAL" clId="{F18A36BD-CEF3-4B54-ACB3-CD9C2BC7917F}" dt="2026-01-20T15:33:48.986" v="8834" actId="26606"/>
          <ac:spMkLst>
            <pc:docMk/>
            <pc:sldMk cId="3626963496" sldId="362"/>
            <ac:spMk id="12" creationId="{665C2FCD-09A4-4B4B-AA73-F330DFE91799}"/>
          </ac:spMkLst>
        </pc:spChg>
      </pc:sldChg>
      <pc:sldChg chg="addSp delSp modSp mod">
        <pc:chgData name="Jeff Gallant" userId="25997235-6328-4fee-8f84-6a87050bf096" providerId="ADAL" clId="{F18A36BD-CEF3-4B54-ACB3-CD9C2BC7917F}" dt="2026-01-20T15:52:31.751" v="10966" actId="403"/>
        <pc:sldMkLst>
          <pc:docMk/>
          <pc:sldMk cId="397080886" sldId="363"/>
        </pc:sldMkLst>
        <pc:spChg chg="mod">
          <ac:chgData name="Jeff Gallant" userId="25997235-6328-4fee-8f84-6a87050bf096" providerId="ADAL" clId="{F18A36BD-CEF3-4B54-ACB3-CD9C2BC7917F}" dt="2026-01-20T15:52:27.370" v="10964" actId="26606"/>
          <ac:spMkLst>
            <pc:docMk/>
            <pc:sldMk cId="397080886" sldId="363"/>
            <ac:spMk id="2" creationId="{613BF2DA-B963-138F-87F3-7D3C3FEA8898}"/>
          </ac:spMkLst>
        </pc:spChg>
        <pc:spChg chg="mod">
          <ac:chgData name="Jeff Gallant" userId="25997235-6328-4fee-8f84-6a87050bf096" providerId="ADAL" clId="{F18A36BD-CEF3-4B54-ACB3-CD9C2BC7917F}" dt="2026-01-20T15:52:31.751" v="10966" actId="403"/>
          <ac:spMkLst>
            <pc:docMk/>
            <pc:sldMk cId="397080886" sldId="363"/>
            <ac:spMk id="3" creationId="{7DF63FE3-7600-005B-B51A-F7A67A69F9A0}"/>
          </ac:spMkLst>
        </pc:spChg>
        <pc:spChg chg="del">
          <ac:chgData name="Jeff Gallant" userId="25997235-6328-4fee-8f84-6a87050bf096" providerId="ADAL" clId="{F18A36BD-CEF3-4B54-ACB3-CD9C2BC7917F}" dt="2026-01-20T15:52:27.370" v="10964" actId="26606"/>
          <ac:spMkLst>
            <pc:docMk/>
            <pc:sldMk cId="397080886" sldId="363"/>
            <ac:spMk id="8" creationId="{EE72B974-AB8F-3B6F-93CB-E2FD73B5BF85}"/>
          </ac:spMkLst>
        </pc:spChg>
        <pc:spChg chg="del">
          <ac:chgData name="Jeff Gallant" userId="25997235-6328-4fee-8f84-6a87050bf096" providerId="ADAL" clId="{F18A36BD-CEF3-4B54-ACB3-CD9C2BC7917F}" dt="2026-01-20T15:52:27.370" v="10964" actId="26606"/>
          <ac:spMkLst>
            <pc:docMk/>
            <pc:sldMk cId="397080886" sldId="363"/>
            <ac:spMk id="10" creationId="{254980FF-DFEB-08DA-DB57-548DA0C23042}"/>
          </ac:spMkLst>
        </pc:spChg>
        <pc:spChg chg="del">
          <ac:chgData name="Jeff Gallant" userId="25997235-6328-4fee-8f84-6a87050bf096" providerId="ADAL" clId="{F18A36BD-CEF3-4B54-ACB3-CD9C2BC7917F}" dt="2026-01-20T15:52:27.370" v="10964" actId="26606"/>
          <ac:spMkLst>
            <pc:docMk/>
            <pc:sldMk cId="397080886" sldId="363"/>
            <ac:spMk id="12" creationId="{D252457C-B267-060B-AD0F-594EA1A73CC6}"/>
          </ac:spMkLst>
        </pc:spChg>
        <pc:spChg chg="add">
          <ac:chgData name="Jeff Gallant" userId="25997235-6328-4fee-8f84-6a87050bf096" providerId="ADAL" clId="{F18A36BD-CEF3-4B54-ACB3-CD9C2BC7917F}" dt="2026-01-20T15:52:27.370" v="10964" actId="26606"/>
          <ac:spMkLst>
            <pc:docMk/>
            <pc:sldMk cId="397080886" sldId="363"/>
            <ac:spMk id="17" creationId="{80516254-1D9F-4F3A-9870-3A3280BE2BFE}"/>
          </ac:spMkLst>
        </pc:spChg>
        <pc:spChg chg="add">
          <ac:chgData name="Jeff Gallant" userId="25997235-6328-4fee-8f84-6a87050bf096" providerId="ADAL" clId="{F18A36BD-CEF3-4B54-ACB3-CD9C2BC7917F}" dt="2026-01-20T15:52:27.370" v="10964" actId="26606"/>
          <ac:spMkLst>
            <pc:docMk/>
            <pc:sldMk cId="397080886" sldId="363"/>
            <ac:spMk id="19" creationId="{FC14672B-27A5-4CDA-ABAF-5E4CF4B41C23}"/>
          </ac:spMkLst>
        </pc:spChg>
        <pc:spChg chg="add">
          <ac:chgData name="Jeff Gallant" userId="25997235-6328-4fee-8f84-6a87050bf096" providerId="ADAL" clId="{F18A36BD-CEF3-4B54-ACB3-CD9C2BC7917F}" dt="2026-01-20T15:52:27.370" v="10964" actId="26606"/>
          <ac:spMkLst>
            <pc:docMk/>
            <pc:sldMk cId="397080886" sldId="363"/>
            <ac:spMk id="23" creationId="{9A206779-5C74-4555-94BC-5845C92EC3A8}"/>
          </ac:spMkLst>
        </pc:spChg>
        <pc:cxnChg chg="add">
          <ac:chgData name="Jeff Gallant" userId="25997235-6328-4fee-8f84-6a87050bf096" providerId="ADAL" clId="{F18A36BD-CEF3-4B54-ACB3-CD9C2BC7917F}" dt="2026-01-20T15:52:27.370" v="10964" actId="26606"/>
          <ac:cxnSpMkLst>
            <pc:docMk/>
            <pc:sldMk cId="397080886" sldId="363"/>
            <ac:cxnSpMk id="21" creationId="{8D89589C-2C90-4407-A995-05EC3DD7AB14}"/>
          </ac:cxnSpMkLst>
        </pc:cxnChg>
      </pc:sldChg>
      <pc:sldChg chg="addSp modSp mod setBg">
        <pc:chgData name="Jeff Gallant" userId="25997235-6328-4fee-8f84-6a87050bf096" providerId="ADAL" clId="{F18A36BD-CEF3-4B54-ACB3-CD9C2BC7917F}" dt="2026-01-20T15:39:01.220" v="9321" actId="27636"/>
        <pc:sldMkLst>
          <pc:docMk/>
          <pc:sldMk cId="3091919017" sldId="364"/>
        </pc:sldMkLst>
        <pc:spChg chg="mod">
          <ac:chgData name="Jeff Gallant" userId="25997235-6328-4fee-8f84-6a87050bf096" providerId="ADAL" clId="{F18A36BD-CEF3-4B54-ACB3-CD9C2BC7917F}" dt="2026-01-20T15:38:51.745" v="9315" actId="26606"/>
          <ac:spMkLst>
            <pc:docMk/>
            <pc:sldMk cId="3091919017" sldId="364"/>
            <ac:spMk id="2" creationId="{79118256-55AF-3BD7-F154-180765A61D99}"/>
          </ac:spMkLst>
        </pc:spChg>
        <pc:spChg chg="mod">
          <ac:chgData name="Jeff Gallant" userId="25997235-6328-4fee-8f84-6a87050bf096" providerId="ADAL" clId="{F18A36BD-CEF3-4B54-ACB3-CD9C2BC7917F}" dt="2026-01-20T15:39:01.220" v="9321" actId="27636"/>
          <ac:spMkLst>
            <pc:docMk/>
            <pc:sldMk cId="3091919017" sldId="364"/>
            <ac:spMk id="3" creationId="{8EB52C4E-C18D-B3F2-5C8A-7705F952F05F}"/>
          </ac:spMkLst>
        </pc:spChg>
        <pc:spChg chg="add">
          <ac:chgData name="Jeff Gallant" userId="25997235-6328-4fee-8f84-6a87050bf096" providerId="ADAL" clId="{F18A36BD-CEF3-4B54-ACB3-CD9C2BC7917F}" dt="2026-01-20T15:38:51.745" v="9315" actId="26606"/>
          <ac:spMkLst>
            <pc:docMk/>
            <pc:sldMk cId="3091919017" sldId="364"/>
            <ac:spMk id="8" creationId="{5DB23C2B-2054-4D8B-9E98-9190F8E05EAD}"/>
          </ac:spMkLst>
        </pc:spChg>
        <pc:spChg chg="add">
          <ac:chgData name="Jeff Gallant" userId="25997235-6328-4fee-8f84-6a87050bf096" providerId="ADAL" clId="{F18A36BD-CEF3-4B54-ACB3-CD9C2BC7917F}" dt="2026-01-20T15:38:51.745" v="9315" actId="26606"/>
          <ac:spMkLst>
            <pc:docMk/>
            <pc:sldMk cId="3091919017" sldId="364"/>
            <ac:spMk id="10" creationId="{8797B5BC-9873-45F9-97D6-298FB5AF08FF}"/>
          </ac:spMkLst>
        </pc:spChg>
        <pc:spChg chg="add">
          <ac:chgData name="Jeff Gallant" userId="25997235-6328-4fee-8f84-6a87050bf096" providerId="ADAL" clId="{F18A36BD-CEF3-4B54-ACB3-CD9C2BC7917F}" dt="2026-01-20T15:38:51.745" v="9315" actId="26606"/>
          <ac:spMkLst>
            <pc:docMk/>
            <pc:sldMk cId="3091919017" sldId="364"/>
            <ac:spMk id="12" creationId="{665C2FCD-09A4-4B4B-AA73-F330DFE91799}"/>
          </ac:spMkLst>
        </pc:spChg>
      </pc:sldChg>
      <pc:sldChg chg="addSp modSp mod setBg">
        <pc:chgData name="Jeff Gallant" userId="25997235-6328-4fee-8f84-6a87050bf096" providerId="ADAL" clId="{F18A36BD-CEF3-4B54-ACB3-CD9C2BC7917F}" dt="2026-01-20T15:33:39.168" v="8833" actId="33524"/>
        <pc:sldMkLst>
          <pc:docMk/>
          <pc:sldMk cId="4119741599" sldId="365"/>
        </pc:sldMkLst>
        <pc:spChg chg="mod">
          <ac:chgData name="Jeff Gallant" userId="25997235-6328-4fee-8f84-6a87050bf096" providerId="ADAL" clId="{F18A36BD-CEF3-4B54-ACB3-CD9C2BC7917F}" dt="2026-01-20T15:33:24.074" v="8826" actId="26606"/>
          <ac:spMkLst>
            <pc:docMk/>
            <pc:sldMk cId="4119741599" sldId="365"/>
            <ac:spMk id="2" creationId="{65DC6031-8A81-8C0C-F375-2BB8CC9E0C15}"/>
          </ac:spMkLst>
        </pc:spChg>
        <pc:spChg chg="mod">
          <ac:chgData name="Jeff Gallant" userId="25997235-6328-4fee-8f84-6a87050bf096" providerId="ADAL" clId="{F18A36BD-CEF3-4B54-ACB3-CD9C2BC7917F}" dt="2026-01-20T15:33:39.168" v="8833" actId="33524"/>
          <ac:spMkLst>
            <pc:docMk/>
            <pc:sldMk cId="4119741599" sldId="365"/>
            <ac:spMk id="3" creationId="{BCFB87B3-1F2C-B8AE-B6BC-3A03F8D57849}"/>
          </ac:spMkLst>
        </pc:spChg>
        <pc:spChg chg="add">
          <ac:chgData name="Jeff Gallant" userId="25997235-6328-4fee-8f84-6a87050bf096" providerId="ADAL" clId="{F18A36BD-CEF3-4B54-ACB3-CD9C2BC7917F}" dt="2026-01-20T15:33:24.074" v="8826" actId="26606"/>
          <ac:spMkLst>
            <pc:docMk/>
            <pc:sldMk cId="4119741599" sldId="365"/>
            <ac:spMk id="8" creationId="{5DB23C2B-2054-4D8B-9E98-9190F8E05EAD}"/>
          </ac:spMkLst>
        </pc:spChg>
        <pc:spChg chg="add">
          <ac:chgData name="Jeff Gallant" userId="25997235-6328-4fee-8f84-6a87050bf096" providerId="ADAL" clId="{F18A36BD-CEF3-4B54-ACB3-CD9C2BC7917F}" dt="2026-01-20T15:33:24.074" v="8826" actId="26606"/>
          <ac:spMkLst>
            <pc:docMk/>
            <pc:sldMk cId="4119741599" sldId="365"/>
            <ac:spMk id="10" creationId="{8797B5BC-9873-45F9-97D6-298FB5AF08FF}"/>
          </ac:spMkLst>
        </pc:spChg>
        <pc:spChg chg="add">
          <ac:chgData name="Jeff Gallant" userId="25997235-6328-4fee-8f84-6a87050bf096" providerId="ADAL" clId="{F18A36BD-CEF3-4B54-ACB3-CD9C2BC7917F}" dt="2026-01-20T15:33:24.074" v="8826" actId="26606"/>
          <ac:spMkLst>
            <pc:docMk/>
            <pc:sldMk cId="4119741599" sldId="365"/>
            <ac:spMk id="12" creationId="{665C2FCD-09A4-4B4B-AA73-F330DFE91799}"/>
          </ac:spMkLst>
        </pc:spChg>
      </pc:sldChg>
      <pc:sldChg chg="addSp modSp new mod setBg">
        <pc:chgData name="Jeff Gallant" userId="25997235-6328-4fee-8f84-6a87050bf096" providerId="ADAL" clId="{F18A36BD-CEF3-4B54-ACB3-CD9C2BC7917F}" dt="2026-01-20T15:33:18.001" v="8825" actId="403"/>
        <pc:sldMkLst>
          <pc:docMk/>
          <pc:sldMk cId="2159083582" sldId="366"/>
        </pc:sldMkLst>
        <pc:spChg chg="mod">
          <ac:chgData name="Jeff Gallant" userId="25997235-6328-4fee-8f84-6a87050bf096" providerId="ADAL" clId="{F18A36BD-CEF3-4B54-ACB3-CD9C2BC7917F}" dt="2026-01-20T15:33:10.159" v="8821" actId="26606"/>
          <ac:spMkLst>
            <pc:docMk/>
            <pc:sldMk cId="2159083582" sldId="366"/>
            <ac:spMk id="2" creationId="{FD9AC835-CB51-3640-207C-D18898611574}"/>
          </ac:spMkLst>
        </pc:spChg>
        <pc:spChg chg="mod">
          <ac:chgData name="Jeff Gallant" userId="25997235-6328-4fee-8f84-6a87050bf096" providerId="ADAL" clId="{F18A36BD-CEF3-4B54-ACB3-CD9C2BC7917F}" dt="2026-01-20T15:33:18.001" v="8825" actId="403"/>
          <ac:spMkLst>
            <pc:docMk/>
            <pc:sldMk cId="2159083582" sldId="366"/>
            <ac:spMk id="3" creationId="{69424124-3710-AF4B-E854-7889D4AFB32B}"/>
          </ac:spMkLst>
        </pc:spChg>
        <pc:spChg chg="add">
          <ac:chgData name="Jeff Gallant" userId="25997235-6328-4fee-8f84-6a87050bf096" providerId="ADAL" clId="{F18A36BD-CEF3-4B54-ACB3-CD9C2BC7917F}" dt="2026-01-20T15:33:10.159" v="8821" actId="26606"/>
          <ac:spMkLst>
            <pc:docMk/>
            <pc:sldMk cId="2159083582" sldId="366"/>
            <ac:spMk id="8" creationId="{5DB23C2B-2054-4D8B-9E98-9190F8E05EAD}"/>
          </ac:spMkLst>
        </pc:spChg>
        <pc:spChg chg="add">
          <ac:chgData name="Jeff Gallant" userId="25997235-6328-4fee-8f84-6a87050bf096" providerId="ADAL" clId="{F18A36BD-CEF3-4B54-ACB3-CD9C2BC7917F}" dt="2026-01-20T15:33:10.159" v="8821" actId="26606"/>
          <ac:spMkLst>
            <pc:docMk/>
            <pc:sldMk cId="2159083582" sldId="366"/>
            <ac:spMk id="10" creationId="{8797B5BC-9873-45F9-97D6-298FB5AF08FF}"/>
          </ac:spMkLst>
        </pc:spChg>
        <pc:spChg chg="add">
          <ac:chgData name="Jeff Gallant" userId="25997235-6328-4fee-8f84-6a87050bf096" providerId="ADAL" clId="{F18A36BD-CEF3-4B54-ACB3-CD9C2BC7917F}" dt="2026-01-20T15:33:10.159" v="8821" actId="26606"/>
          <ac:spMkLst>
            <pc:docMk/>
            <pc:sldMk cId="2159083582" sldId="366"/>
            <ac:spMk id="12" creationId="{665C2FCD-09A4-4B4B-AA73-F330DFE91799}"/>
          </ac:spMkLst>
        </pc:spChg>
      </pc:sldChg>
      <pc:sldChg chg="modSp new del mod">
        <pc:chgData name="Jeff Gallant" userId="25997235-6328-4fee-8f84-6a87050bf096" providerId="ADAL" clId="{F18A36BD-CEF3-4B54-ACB3-CD9C2BC7917F}" dt="2026-01-20T12:19:12.810" v="4372" actId="2696"/>
        <pc:sldMkLst>
          <pc:docMk/>
          <pc:sldMk cId="2736669840" sldId="366"/>
        </pc:sldMkLst>
        <pc:spChg chg="mod">
          <ac:chgData name="Jeff Gallant" userId="25997235-6328-4fee-8f84-6a87050bf096" providerId="ADAL" clId="{F18A36BD-CEF3-4B54-ACB3-CD9C2BC7917F}" dt="2026-01-20T12:18:43.600" v="4276" actId="20577"/>
          <ac:spMkLst>
            <pc:docMk/>
            <pc:sldMk cId="2736669840" sldId="366"/>
            <ac:spMk id="2" creationId="{336B3AA6-7AAA-0FA4-BBD4-C7AAA63AD2F9}"/>
          </ac:spMkLst>
        </pc:spChg>
        <pc:spChg chg="mod">
          <ac:chgData name="Jeff Gallant" userId="25997235-6328-4fee-8f84-6a87050bf096" providerId="ADAL" clId="{F18A36BD-CEF3-4B54-ACB3-CD9C2BC7917F}" dt="2026-01-20T12:19:09.474" v="4371" actId="20577"/>
          <ac:spMkLst>
            <pc:docMk/>
            <pc:sldMk cId="2736669840" sldId="366"/>
            <ac:spMk id="3" creationId="{379B7F2E-0213-1539-2357-9C87D1C26AE7}"/>
          </ac:spMkLst>
        </pc:spChg>
      </pc:sldChg>
      <pc:sldChg chg="addSp modSp new mod setBg">
        <pc:chgData name="Jeff Gallant" userId="25997235-6328-4fee-8f84-6a87050bf096" providerId="ADAL" clId="{F18A36BD-CEF3-4B54-ACB3-CD9C2BC7917F}" dt="2026-01-20T15:51:47.625" v="10953" actId="14"/>
        <pc:sldMkLst>
          <pc:docMk/>
          <pc:sldMk cId="2570637733" sldId="367"/>
        </pc:sldMkLst>
        <pc:spChg chg="mod">
          <ac:chgData name="Jeff Gallant" userId="25997235-6328-4fee-8f84-6a87050bf096" providerId="ADAL" clId="{F18A36BD-CEF3-4B54-ACB3-CD9C2BC7917F}" dt="2026-01-20T15:51:17.404" v="10940" actId="26606"/>
          <ac:spMkLst>
            <pc:docMk/>
            <pc:sldMk cId="2570637733" sldId="367"/>
            <ac:spMk id="2" creationId="{1F8484B2-BADA-6C93-9319-82BFCF875F9D}"/>
          </ac:spMkLst>
        </pc:spChg>
        <pc:spChg chg="mod">
          <ac:chgData name="Jeff Gallant" userId="25997235-6328-4fee-8f84-6a87050bf096" providerId="ADAL" clId="{F18A36BD-CEF3-4B54-ACB3-CD9C2BC7917F}" dt="2026-01-20T15:51:47.625" v="10953" actId="14"/>
          <ac:spMkLst>
            <pc:docMk/>
            <pc:sldMk cId="2570637733" sldId="367"/>
            <ac:spMk id="3" creationId="{70F2CAC9-725D-C3FB-DA8A-AF2139D4F392}"/>
          </ac:spMkLst>
        </pc:spChg>
        <pc:spChg chg="add">
          <ac:chgData name="Jeff Gallant" userId="25997235-6328-4fee-8f84-6a87050bf096" providerId="ADAL" clId="{F18A36BD-CEF3-4B54-ACB3-CD9C2BC7917F}" dt="2026-01-20T15:51:17.404" v="10940" actId="26606"/>
          <ac:spMkLst>
            <pc:docMk/>
            <pc:sldMk cId="2570637733" sldId="367"/>
            <ac:spMk id="8" creationId="{80516254-1D9F-4F3A-9870-3A3280BE2BFE}"/>
          </ac:spMkLst>
        </pc:spChg>
        <pc:spChg chg="add">
          <ac:chgData name="Jeff Gallant" userId="25997235-6328-4fee-8f84-6a87050bf096" providerId="ADAL" clId="{F18A36BD-CEF3-4B54-ACB3-CD9C2BC7917F}" dt="2026-01-20T15:51:17.404" v="10940" actId="26606"/>
          <ac:spMkLst>
            <pc:docMk/>
            <pc:sldMk cId="2570637733" sldId="367"/>
            <ac:spMk id="10" creationId="{FC14672B-27A5-4CDA-ABAF-5E4CF4B41C23}"/>
          </ac:spMkLst>
        </pc:spChg>
        <pc:spChg chg="add">
          <ac:chgData name="Jeff Gallant" userId="25997235-6328-4fee-8f84-6a87050bf096" providerId="ADAL" clId="{F18A36BD-CEF3-4B54-ACB3-CD9C2BC7917F}" dt="2026-01-20T15:51:17.404" v="10940" actId="26606"/>
          <ac:spMkLst>
            <pc:docMk/>
            <pc:sldMk cId="2570637733" sldId="367"/>
            <ac:spMk id="14" creationId="{9A206779-5C74-4555-94BC-5845C92EC3A8}"/>
          </ac:spMkLst>
        </pc:spChg>
        <pc:cxnChg chg="add">
          <ac:chgData name="Jeff Gallant" userId="25997235-6328-4fee-8f84-6a87050bf096" providerId="ADAL" clId="{F18A36BD-CEF3-4B54-ACB3-CD9C2BC7917F}" dt="2026-01-20T15:51:17.404" v="10940" actId="26606"/>
          <ac:cxnSpMkLst>
            <pc:docMk/>
            <pc:sldMk cId="2570637733" sldId="367"/>
            <ac:cxnSpMk id="12" creationId="{8D89589C-2C90-4407-A995-05EC3DD7AB14}"/>
          </ac:cxnSpMkLst>
        </pc:cxnChg>
      </pc:sldChg>
      <pc:sldChg chg="addSp delSp modSp add mod setBg delDesignElem">
        <pc:chgData name="Jeff Gallant" userId="25997235-6328-4fee-8f84-6a87050bf096" providerId="ADAL" clId="{F18A36BD-CEF3-4B54-ACB3-CD9C2BC7917F}" dt="2026-01-20T15:51:14.587" v="10939" actId="403"/>
        <pc:sldMkLst>
          <pc:docMk/>
          <pc:sldMk cId="1140532027" sldId="368"/>
        </pc:sldMkLst>
        <pc:spChg chg="mod">
          <ac:chgData name="Jeff Gallant" userId="25997235-6328-4fee-8f84-6a87050bf096" providerId="ADAL" clId="{F18A36BD-CEF3-4B54-ACB3-CD9C2BC7917F}" dt="2026-01-20T15:51:10.107" v="10937" actId="26606"/>
          <ac:spMkLst>
            <pc:docMk/>
            <pc:sldMk cId="1140532027" sldId="368"/>
            <ac:spMk id="2" creationId="{F3977239-4120-35FF-A908-770F5E492478}"/>
          </ac:spMkLst>
        </pc:spChg>
        <pc:spChg chg="mod">
          <ac:chgData name="Jeff Gallant" userId="25997235-6328-4fee-8f84-6a87050bf096" providerId="ADAL" clId="{F18A36BD-CEF3-4B54-ACB3-CD9C2BC7917F}" dt="2026-01-20T15:51:14.587" v="10939" actId="403"/>
          <ac:spMkLst>
            <pc:docMk/>
            <pc:sldMk cId="1140532027" sldId="368"/>
            <ac:spMk id="3" creationId="{8ED3AF39-7C10-5E07-F8C4-A424A02A9622}"/>
          </ac:spMkLst>
        </pc:spChg>
        <pc:spChg chg="add">
          <ac:chgData name="Jeff Gallant" userId="25997235-6328-4fee-8f84-6a87050bf096" providerId="ADAL" clId="{F18A36BD-CEF3-4B54-ACB3-CD9C2BC7917F}" dt="2026-01-20T15:51:10.107" v="10937" actId="26606"/>
          <ac:spMkLst>
            <pc:docMk/>
            <pc:sldMk cId="1140532027" sldId="368"/>
            <ac:spMk id="5" creationId="{80516254-1D9F-4F3A-9870-3A3280BE2BFE}"/>
          </ac:spMkLst>
        </pc:spChg>
        <pc:spChg chg="add">
          <ac:chgData name="Jeff Gallant" userId="25997235-6328-4fee-8f84-6a87050bf096" providerId="ADAL" clId="{F18A36BD-CEF3-4B54-ACB3-CD9C2BC7917F}" dt="2026-01-20T15:51:10.107" v="10937" actId="26606"/>
          <ac:spMkLst>
            <pc:docMk/>
            <pc:sldMk cId="1140532027" sldId="368"/>
            <ac:spMk id="6" creationId="{FC14672B-27A5-4CDA-ABAF-5E4CF4B41C23}"/>
          </ac:spMkLst>
        </pc:spChg>
        <pc:spChg chg="del">
          <ac:chgData name="Jeff Gallant" userId="25997235-6328-4fee-8f84-6a87050bf096" providerId="ADAL" clId="{F18A36BD-CEF3-4B54-ACB3-CD9C2BC7917F}" dt="2026-01-20T12:36:47.294" v="6905"/>
          <ac:spMkLst>
            <pc:docMk/>
            <pc:sldMk cId="1140532027" sldId="368"/>
            <ac:spMk id="8" creationId="{42E9E5B8-2A46-334B-F2C0-EAA9D5C6F7A9}"/>
          </ac:spMkLst>
        </pc:spChg>
        <pc:spChg chg="del">
          <ac:chgData name="Jeff Gallant" userId="25997235-6328-4fee-8f84-6a87050bf096" providerId="ADAL" clId="{F18A36BD-CEF3-4B54-ACB3-CD9C2BC7917F}" dt="2026-01-20T12:36:47.294" v="6905"/>
          <ac:spMkLst>
            <pc:docMk/>
            <pc:sldMk cId="1140532027" sldId="368"/>
            <ac:spMk id="10" creationId="{EDF3EFA2-D272-71BD-F335-6B3EF10054F3}"/>
          </ac:spMkLst>
        </pc:spChg>
        <pc:spChg chg="del">
          <ac:chgData name="Jeff Gallant" userId="25997235-6328-4fee-8f84-6a87050bf096" providerId="ADAL" clId="{F18A36BD-CEF3-4B54-ACB3-CD9C2BC7917F}" dt="2026-01-20T12:36:47.294" v="6905"/>
          <ac:spMkLst>
            <pc:docMk/>
            <pc:sldMk cId="1140532027" sldId="368"/>
            <ac:spMk id="12" creationId="{AF977F10-BF22-650E-37A3-F2D88355DDB7}"/>
          </ac:spMkLst>
        </pc:spChg>
        <pc:spChg chg="add">
          <ac:chgData name="Jeff Gallant" userId="25997235-6328-4fee-8f84-6a87050bf096" providerId="ADAL" clId="{F18A36BD-CEF3-4B54-ACB3-CD9C2BC7917F}" dt="2026-01-20T15:51:10.107" v="10937" actId="26606"/>
          <ac:spMkLst>
            <pc:docMk/>
            <pc:sldMk cId="1140532027" sldId="368"/>
            <ac:spMk id="14" creationId="{9A206779-5C74-4555-94BC-5845C92EC3A8}"/>
          </ac:spMkLst>
        </pc:spChg>
        <pc:cxnChg chg="add">
          <ac:chgData name="Jeff Gallant" userId="25997235-6328-4fee-8f84-6a87050bf096" providerId="ADAL" clId="{F18A36BD-CEF3-4B54-ACB3-CD9C2BC7917F}" dt="2026-01-20T15:51:10.107" v="10937" actId="26606"/>
          <ac:cxnSpMkLst>
            <pc:docMk/>
            <pc:sldMk cId="1140532027" sldId="368"/>
            <ac:cxnSpMk id="7" creationId="{8D89589C-2C90-4407-A995-05EC3DD7AB14}"/>
          </ac:cxnSpMkLst>
        </pc:cxnChg>
      </pc:sldChg>
      <pc:sldChg chg="addSp modSp add mod setBg">
        <pc:chgData name="Jeff Gallant" userId="25997235-6328-4fee-8f84-6a87050bf096" providerId="ADAL" clId="{F18A36BD-CEF3-4B54-ACB3-CD9C2BC7917F}" dt="2026-01-20T15:52:17.687" v="10963" actId="6549"/>
        <pc:sldMkLst>
          <pc:docMk/>
          <pc:sldMk cId="17801070" sldId="369"/>
        </pc:sldMkLst>
        <pc:spChg chg="mod">
          <ac:chgData name="Jeff Gallant" userId="25997235-6328-4fee-8f84-6a87050bf096" providerId="ADAL" clId="{F18A36BD-CEF3-4B54-ACB3-CD9C2BC7917F}" dt="2026-01-20T15:51:56.598" v="10954" actId="26606"/>
          <ac:spMkLst>
            <pc:docMk/>
            <pc:sldMk cId="17801070" sldId="369"/>
            <ac:spMk id="2" creationId="{DFB4DC44-E8E4-0816-5065-B7958CEA5BCF}"/>
          </ac:spMkLst>
        </pc:spChg>
        <pc:spChg chg="mod">
          <ac:chgData name="Jeff Gallant" userId="25997235-6328-4fee-8f84-6a87050bf096" providerId="ADAL" clId="{F18A36BD-CEF3-4B54-ACB3-CD9C2BC7917F}" dt="2026-01-20T15:52:17.687" v="10963" actId="6549"/>
          <ac:spMkLst>
            <pc:docMk/>
            <pc:sldMk cId="17801070" sldId="369"/>
            <ac:spMk id="3" creationId="{B9D5AFA9-328F-4C7C-0C57-48EEBB60F10B}"/>
          </ac:spMkLst>
        </pc:spChg>
        <pc:spChg chg="add">
          <ac:chgData name="Jeff Gallant" userId="25997235-6328-4fee-8f84-6a87050bf096" providerId="ADAL" clId="{F18A36BD-CEF3-4B54-ACB3-CD9C2BC7917F}" dt="2026-01-20T15:51:56.598" v="10954" actId="26606"/>
          <ac:spMkLst>
            <pc:docMk/>
            <pc:sldMk cId="17801070" sldId="369"/>
            <ac:spMk id="8" creationId="{80516254-1D9F-4F3A-9870-3A3280BE2BFE}"/>
          </ac:spMkLst>
        </pc:spChg>
        <pc:spChg chg="add">
          <ac:chgData name="Jeff Gallant" userId="25997235-6328-4fee-8f84-6a87050bf096" providerId="ADAL" clId="{F18A36BD-CEF3-4B54-ACB3-CD9C2BC7917F}" dt="2026-01-20T15:51:56.598" v="10954" actId="26606"/>
          <ac:spMkLst>
            <pc:docMk/>
            <pc:sldMk cId="17801070" sldId="369"/>
            <ac:spMk id="10" creationId="{FC14672B-27A5-4CDA-ABAF-5E4CF4B41C23}"/>
          </ac:spMkLst>
        </pc:spChg>
        <pc:spChg chg="add">
          <ac:chgData name="Jeff Gallant" userId="25997235-6328-4fee-8f84-6a87050bf096" providerId="ADAL" clId="{F18A36BD-CEF3-4B54-ACB3-CD9C2BC7917F}" dt="2026-01-20T15:51:56.598" v="10954" actId="26606"/>
          <ac:spMkLst>
            <pc:docMk/>
            <pc:sldMk cId="17801070" sldId="369"/>
            <ac:spMk id="14" creationId="{9A206779-5C74-4555-94BC-5845C92EC3A8}"/>
          </ac:spMkLst>
        </pc:spChg>
        <pc:cxnChg chg="add">
          <ac:chgData name="Jeff Gallant" userId="25997235-6328-4fee-8f84-6a87050bf096" providerId="ADAL" clId="{F18A36BD-CEF3-4B54-ACB3-CD9C2BC7917F}" dt="2026-01-20T15:51:56.598" v="10954" actId="26606"/>
          <ac:cxnSpMkLst>
            <pc:docMk/>
            <pc:sldMk cId="17801070" sldId="369"/>
            <ac:cxnSpMk id="12" creationId="{8D89589C-2C90-4407-A995-05EC3DD7AB14}"/>
          </ac:cxnSpMkLst>
        </pc:cxnChg>
      </pc:sldChg>
      <pc:sldChg chg="modSp add mod">
        <pc:chgData name="Jeff Gallant" userId="25997235-6328-4fee-8f84-6a87050bf096" providerId="ADAL" clId="{F18A36BD-CEF3-4B54-ACB3-CD9C2BC7917F}" dt="2026-01-20T15:45:32.013" v="10621" actId="20577"/>
        <pc:sldMkLst>
          <pc:docMk/>
          <pc:sldMk cId="220753514" sldId="370"/>
        </pc:sldMkLst>
        <pc:spChg chg="mod">
          <ac:chgData name="Jeff Gallant" userId="25997235-6328-4fee-8f84-6a87050bf096" providerId="ADAL" clId="{F18A36BD-CEF3-4B54-ACB3-CD9C2BC7917F}" dt="2026-01-20T15:40:55.229" v="9467" actId="20577"/>
          <ac:spMkLst>
            <pc:docMk/>
            <pc:sldMk cId="220753514" sldId="370"/>
            <ac:spMk id="2" creationId="{BE8F2218-6CC0-1340-165D-EBA3A70C8C38}"/>
          </ac:spMkLst>
        </pc:spChg>
        <pc:spChg chg="mod">
          <ac:chgData name="Jeff Gallant" userId="25997235-6328-4fee-8f84-6a87050bf096" providerId="ADAL" clId="{F18A36BD-CEF3-4B54-ACB3-CD9C2BC7917F}" dt="2026-01-20T15:45:32.013" v="10621" actId="20577"/>
          <ac:spMkLst>
            <pc:docMk/>
            <pc:sldMk cId="220753514" sldId="370"/>
            <ac:spMk id="3" creationId="{37E2BC39-3A7C-75EE-A3CB-029082E9A69D}"/>
          </ac:spMkLst>
        </pc:spChg>
      </pc:sldChg>
      <pc:sldChg chg="addSp modSp new mod ord setBg">
        <pc:chgData name="Jeff Gallant" userId="25997235-6328-4fee-8f84-6a87050bf096" providerId="ADAL" clId="{F18A36BD-CEF3-4B54-ACB3-CD9C2BC7917F}" dt="2026-01-20T15:49:22.799" v="10922" actId="27636"/>
        <pc:sldMkLst>
          <pc:docMk/>
          <pc:sldMk cId="1538525378" sldId="371"/>
        </pc:sldMkLst>
        <pc:spChg chg="mod">
          <ac:chgData name="Jeff Gallant" userId="25997235-6328-4fee-8f84-6a87050bf096" providerId="ADAL" clId="{F18A36BD-CEF3-4B54-ACB3-CD9C2BC7917F}" dt="2026-01-20T15:49:19.324" v="10916" actId="26606"/>
          <ac:spMkLst>
            <pc:docMk/>
            <pc:sldMk cId="1538525378" sldId="371"/>
            <ac:spMk id="2" creationId="{401CB947-5C08-CB30-68CF-59890ED89BA2}"/>
          </ac:spMkLst>
        </pc:spChg>
        <pc:spChg chg="mod">
          <ac:chgData name="Jeff Gallant" userId="25997235-6328-4fee-8f84-6a87050bf096" providerId="ADAL" clId="{F18A36BD-CEF3-4B54-ACB3-CD9C2BC7917F}" dt="2026-01-20T15:49:22.799" v="10922" actId="27636"/>
          <ac:spMkLst>
            <pc:docMk/>
            <pc:sldMk cId="1538525378" sldId="371"/>
            <ac:spMk id="3" creationId="{7D0A1418-79E7-9146-0924-456633A4022B}"/>
          </ac:spMkLst>
        </pc:spChg>
        <pc:spChg chg="add">
          <ac:chgData name="Jeff Gallant" userId="25997235-6328-4fee-8f84-6a87050bf096" providerId="ADAL" clId="{F18A36BD-CEF3-4B54-ACB3-CD9C2BC7917F}" dt="2026-01-20T15:49:19.324" v="10916" actId="26606"/>
          <ac:spMkLst>
            <pc:docMk/>
            <pc:sldMk cId="1538525378" sldId="371"/>
            <ac:spMk id="8" creationId="{29DC5A77-10C9-4ECF-B7EB-8D917F36A9EE}"/>
          </ac:spMkLst>
        </pc:spChg>
        <pc:spChg chg="add">
          <ac:chgData name="Jeff Gallant" userId="25997235-6328-4fee-8f84-6a87050bf096" providerId="ADAL" clId="{F18A36BD-CEF3-4B54-ACB3-CD9C2BC7917F}" dt="2026-01-20T15:49:19.324" v="10916" actId="26606"/>
          <ac:spMkLst>
            <pc:docMk/>
            <pc:sldMk cId="1538525378" sldId="371"/>
            <ac:spMk id="10" creationId="{2FFE28B5-FB16-49A9-B851-3C35FAC0CACB}"/>
          </ac:spMkLst>
        </pc:spChg>
        <pc:spChg chg="add">
          <ac:chgData name="Jeff Gallant" userId="25997235-6328-4fee-8f84-6a87050bf096" providerId="ADAL" clId="{F18A36BD-CEF3-4B54-ACB3-CD9C2BC7917F}" dt="2026-01-20T15:49:19.324" v="10916" actId="26606"/>
          <ac:spMkLst>
            <pc:docMk/>
            <pc:sldMk cId="1538525378" sldId="371"/>
            <ac:spMk id="12" creationId="{01014442-855A-4E0F-8D09-C314661A48B9}"/>
          </ac:spMkLst>
        </pc:spChg>
        <pc:spChg chg="add">
          <ac:chgData name="Jeff Gallant" userId="25997235-6328-4fee-8f84-6a87050bf096" providerId="ADAL" clId="{F18A36BD-CEF3-4B54-ACB3-CD9C2BC7917F}" dt="2026-01-20T15:49:19.324" v="10916" actId="26606"/>
          <ac:spMkLst>
            <pc:docMk/>
            <pc:sldMk cId="1538525378" sldId="371"/>
            <ac:spMk id="14" creationId="{9B1ABF09-86CF-414E-88A5-2B84CC7232A9}"/>
          </ac:spMkLst>
        </pc:spChg>
        <pc:spChg chg="add">
          <ac:chgData name="Jeff Gallant" userId="25997235-6328-4fee-8f84-6a87050bf096" providerId="ADAL" clId="{F18A36BD-CEF3-4B54-ACB3-CD9C2BC7917F}" dt="2026-01-20T15:49:19.324" v="10916" actId="26606"/>
          <ac:spMkLst>
            <pc:docMk/>
            <pc:sldMk cId="1538525378" sldId="371"/>
            <ac:spMk id="16" creationId="{3FE91770-CDBB-4D24-94E5-AD484F36CE87}"/>
          </ac:spMkLst>
        </pc:spChg>
      </pc:sldChg>
      <pc:sldChg chg="addSp delSp modSp add mod setBg delDesignElem">
        <pc:chgData name="Jeff Gallant" userId="25997235-6328-4fee-8f84-6a87050bf096" providerId="ADAL" clId="{F18A36BD-CEF3-4B54-ACB3-CD9C2BC7917F}" dt="2026-01-20T15:53:10.375" v="11006" actId="404"/>
        <pc:sldMkLst>
          <pc:docMk/>
          <pc:sldMk cId="4148951927" sldId="372"/>
        </pc:sldMkLst>
        <pc:spChg chg="mod">
          <ac:chgData name="Jeff Gallant" userId="25997235-6328-4fee-8f84-6a87050bf096" providerId="ADAL" clId="{F18A36BD-CEF3-4B54-ACB3-CD9C2BC7917F}" dt="2026-01-20T15:52:49.047" v="10995" actId="20577"/>
          <ac:spMkLst>
            <pc:docMk/>
            <pc:sldMk cId="4148951927" sldId="372"/>
            <ac:spMk id="2" creationId="{621EF1E2-AE88-3762-72B1-6594D5B5EE46}"/>
          </ac:spMkLst>
        </pc:spChg>
        <pc:spChg chg="mod">
          <ac:chgData name="Jeff Gallant" userId="25997235-6328-4fee-8f84-6a87050bf096" providerId="ADAL" clId="{F18A36BD-CEF3-4B54-ACB3-CD9C2BC7917F}" dt="2026-01-20T15:53:10.375" v="11006" actId="404"/>
          <ac:spMkLst>
            <pc:docMk/>
            <pc:sldMk cId="4148951927" sldId="372"/>
            <ac:spMk id="3" creationId="{A7926DBE-4387-7EE2-F136-D69F4CB4711A}"/>
          </ac:spMkLst>
        </pc:spChg>
        <pc:spChg chg="add">
          <ac:chgData name="Jeff Gallant" userId="25997235-6328-4fee-8f84-6a87050bf096" providerId="ADAL" clId="{F18A36BD-CEF3-4B54-ACB3-CD9C2BC7917F}" dt="2026-01-20T15:52:43.359" v="10969" actId="26606"/>
          <ac:spMkLst>
            <pc:docMk/>
            <pc:sldMk cId="4148951927" sldId="372"/>
            <ac:spMk id="5" creationId="{5DB23C2B-2054-4D8B-9E98-9190F8E05EAD}"/>
          </ac:spMkLst>
        </pc:spChg>
        <pc:spChg chg="add">
          <ac:chgData name="Jeff Gallant" userId="25997235-6328-4fee-8f84-6a87050bf096" providerId="ADAL" clId="{F18A36BD-CEF3-4B54-ACB3-CD9C2BC7917F}" dt="2026-01-20T15:52:43.359" v="10969" actId="26606"/>
          <ac:spMkLst>
            <pc:docMk/>
            <pc:sldMk cId="4148951927" sldId="372"/>
            <ac:spMk id="6" creationId="{8797B5BC-9873-45F9-97D6-298FB5AF08FF}"/>
          </ac:spMkLst>
        </pc:spChg>
        <pc:spChg chg="add">
          <ac:chgData name="Jeff Gallant" userId="25997235-6328-4fee-8f84-6a87050bf096" providerId="ADAL" clId="{F18A36BD-CEF3-4B54-ACB3-CD9C2BC7917F}" dt="2026-01-20T15:52:43.359" v="10969" actId="26606"/>
          <ac:spMkLst>
            <pc:docMk/>
            <pc:sldMk cId="4148951927" sldId="372"/>
            <ac:spMk id="7" creationId="{665C2FCD-09A4-4B4B-AA73-F330DFE91799}"/>
          </ac:spMkLst>
        </pc:spChg>
        <pc:spChg chg="del">
          <ac:chgData name="Jeff Gallant" userId="25997235-6328-4fee-8f84-6a87050bf096" providerId="ADAL" clId="{F18A36BD-CEF3-4B54-ACB3-CD9C2BC7917F}" dt="2026-01-20T15:52:41.257" v="10968"/>
          <ac:spMkLst>
            <pc:docMk/>
            <pc:sldMk cId="4148951927" sldId="372"/>
            <ac:spMk id="8" creationId="{193AF676-3886-C000-1036-52596F9C711A}"/>
          </ac:spMkLst>
        </pc:spChg>
        <pc:spChg chg="del">
          <ac:chgData name="Jeff Gallant" userId="25997235-6328-4fee-8f84-6a87050bf096" providerId="ADAL" clId="{F18A36BD-CEF3-4B54-ACB3-CD9C2BC7917F}" dt="2026-01-20T15:52:41.257" v="10968"/>
          <ac:spMkLst>
            <pc:docMk/>
            <pc:sldMk cId="4148951927" sldId="372"/>
            <ac:spMk id="10" creationId="{99E8088E-56BA-2AE1-73CA-AEDBE695DBE1}"/>
          </ac:spMkLst>
        </pc:spChg>
        <pc:spChg chg="del">
          <ac:chgData name="Jeff Gallant" userId="25997235-6328-4fee-8f84-6a87050bf096" providerId="ADAL" clId="{F18A36BD-CEF3-4B54-ACB3-CD9C2BC7917F}" dt="2026-01-20T15:52:41.257" v="10968"/>
          <ac:spMkLst>
            <pc:docMk/>
            <pc:sldMk cId="4148951927" sldId="372"/>
            <ac:spMk id="12" creationId="{E41402E3-FAD4-7300-C1E7-45DAD2F9A0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1204-B985-4981-8DBF-897A1D1CF188}"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83E37-BC74-4796-A767-5F99BA3AD6E4}" type="slidenum">
              <a:rPr lang="en-US" smtClean="0"/>
              <a:t>‹#›</a:t>
            </a:fld>
            <a:endParaRPr lang="en-US"/>
          </a:p>
        </p:txBody>
      </p:sp>
    </p:spTree>
    <p:extLst>
      <p:ext uri="{BB962C8B-B14F-4D97-AF65-F5344CB8AC3E}">
        <p14:creationId xmlns:p14="http://schemas.microsoft.com/office/powerpoint/2010/main" val="43405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1</a:t>
            </a:fld>
            <a:endParaRPr lang="en-US"/>
          </a:p>
        </p:txBody>
      </p:sp>
    </p:spTree>
    <p:extLst>
      <p:ext uri="{BB962C8B-B14F-4D97-AF65-F5344CB8AC3E}">
        <p14:creationId xmlns:p14="http://schemas.microsoft.com/office/powerpoint/2010/main" val="28848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15</a:t>
            </a:fld>
            <a:endParaRPr lang="en-US"/>
          </a:p>
        </p:txBody>
      </p:sp>
    </p:spTree>
    <p:extLst>
      <p:ext uri="{BB962C8B-B14F-4D97-AF65-F5344CB8AC3E}">
        <p14:creationId xmlns:p14="http://schemas.microsoft.com/office/powerpoint/2010/main" val="134221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16</a:t>
            </a:fld>
            <a:endParaRPr lang="en-US"/>
          </a:p>
        </p:txBody>
      </p:sp>
    </p:spTree>
    <p:extLst>
      <p:ext uri="{BB962C8B-B14F-4D97-AF65-F5344CB8AC3E}">
        <p14:creationId xmlns:p14="http://schemas.microsoft.com/office/powerpoint/2010/main" val="264864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18</a:t>
            </a:fld>
            <a:endParaRPr lang="en-US"/>
          </a:p>
        </p:txBody>
      </p:sp>
    </p:spTree>
    <p:extLst>
      <p:ext uri="{BB962C8B-B14F-4D97-AF65-F5344CB8AC3E}">
        <p14:creationId xmlns:p14="http://schemas.microsoft.com/office/powerpoint/2010/main" val="147602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34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20</a:t>
            </a:fld>
            <a:endParaRPr lang="en-US"/>
          </a:p>
        </p:txBody>
      </p:sp>
    </p:spTree>
    <p:extLst>
      <p:ext uri="{BB962C8B-B14F-4D97-AF65-F5344CB8AC3E}">
        <p14:creationId xmlns:p14="http://schemas.microsoft.com/office/powerpoint/2010/main" val="2778875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21</a:t>
            </a:fld>
            <a:endParaRPr lang="en-US"/>
          </a:p>
        </p:txBody>
      </p:sp>
    </p:spTree>
    <p:extLst>
      <p:ext uri="{BB962C8B-B14F-4D97-AF65-F5344CB8AC3E}">
        <p14:creationId xmlns:p14="http://schemas.microsoft.com/office/powerpoint/2010/main" val="2428741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22</a:t>
            </a:fld>
            <a:endParaRPr lang="en-US"/>
          </a:p>
        </p:txBody>
      </p:sp>
    </p:spTree>
    <p:extLst>
      <p:ext uri="{BB962C8B-B14F-4D97-AF65-F5344CB8AC3E}">
        <p14:creationId xmlns:p14="http://schemas.microsoft.com/office/powerpoint/2010/main" val="11184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83E37-BC74-4796-A767-5F99BA3AD6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485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28</a:t>
            </a:fld>
            <a:endParaRPr lang="en-US"/>
          </a:p>
        </p:txBody>
      </p:sp>
    </p:spTree>
    <p:extLst>
      <p:ext uri="{BB962C8B-B14F-4D97-AF65-F5344CB8AC3E}">
        <p14:creationId xmlns:p14="http://schemas.microsoft.com/office/powerpoint/2010/main" val="39149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29</a:t>
            </a:fld>
            <a:endParaRPr lang="en-US"/>
          </a:p>
        </p:txBody>
      </p:sp>
    </p:spTree>
    <p:extLst>
      <p:ext uri="{BB962C8B-B14F-4D97-AF65-F5344CB8AC3E}">
        <p14:creationId xmlns:p14="http://schemas.microsoft.com/office/powerpoint/2010/main" val="317667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4</a:t>
            </a:fld>
            <a:endParaRPr lang="en-US"/>
          </a:p>
        </p:txBody>
      </p:sp>
    </p:spTree>
    <p:extLst>
      <p:ext uri="{BB962C8B-B14F-4D97-AF65-F5344CB8AC3E}">
        <p14:creationId xmlns:p14="http://schemas.microsoft.com/office/powerpoint/2010/main" val="2180004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30</a:t>
            </a:fld>
            <a:endParaRPr lang="en-US"/>
          </a:p>
        </p:txBody>
      </p:sp>
    </p:spTree>
    <p:extLst>
      <p:ext uri="{BB962C8B-B14F-4D97-AF65-F5344CB8AC3E}">
        <p14:creationId xmlns:p14="http://schemas.microsoft.com/office/powerpoint/2010/main" val="126997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31</a:t>
            </a:fld>
            <a:endParaRPr lang="en-US"/>
          </a:p>
        </p:txBody>
      </p:sp>
    </p:spTree>
    <p:extLst>
      <p:ext uri="{BB962C8B-B14F-4D97-AF65-F5344CB8AC3E}">
        <p14:creationId xmlns:p14="http://schemas.microsoft.com/office/powerpoint/2010/main" val="272923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Nakita</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32</a:t>
            </a:fld>
            <a:endParaRPr lang="en-US"/>
          </a:p>
        </p:txBody>
      </p:sp>
    </p:spTree>
    <p:extLst>
      <p:ext uri="{BB962C8B-B14F-4D97-AF65-F5344CB8AC3E}">
        <p14:creationId xmlns:p14="http://schemas.microsoft.com/office/powerpoint/2010/main" val="232386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C88ED-F1A4-FC88-DC75-DA4180FDE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6EC80-1E5B-168A-E7D9-34F07C2BC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5CE6E-C1B4-A496-7D5D-ACF7C62F0ECB}"/>
              </a:ext>
            </a:extLst>
          </p:cNvPr>
          <p:cNvSpPr>
            <a:spLocks noGrp="1"/>
          </p:cNvSpPr>
          <p:nvPr>
            <p:ph type="body" idx="1"/>
          </p:nvPr>
        </p:nvSpPr>
        <p:spPr/>
        <p:txBody>
          <a:bodyPr/>
          <a:lstStyle/>
          <a:p>
            <a:r>
              <a:rPr lang="en-US" dirty="0"/>
              <a:t>Nakita</a:t>
            </a:r>
          </a:p>
        </p:txBody>
      </p:sp>
      <p:sp>
        <p:nvSpPr>
          <p:cNvPr id="4" name="Slide Number Placeholder 3">
            <a:extLst>
              <a:ext uri="{FF2B5EF4-FFF2-40B4-BE49-F238E27FC236}">
                <a16:creationId xmlns:a16="http://schemas.microsoft.com/office/drawing/2014/main" id="{F7AF0EE6-5E36-4CD4-9389-FD5898EE03FF}"/>
              </a:ext>
            </a:extLst>
          </p:cNvPr>
          <p:cNvSpPr>
            <a:spLocks noGrp="1"/>
          </p:cNvSpPr>
          <p:nvPr>
            <p:ph type="sldNum" sz="quarter" idx="5"/>
          </p:nvPr>
        </p:nvSpPr>
        <p:spPr/>
        <p:txBody>
          <a:bodyPr/>
          <a:lstStyle/>
          <a:p>
            <a:fld id="{D5083E37-BC74-4796-A767-5F99BA3AD6E4}" type="slidenum">
              <a:rPr lang="en-US" smtClean="0"/>
              <a:t>33</a:t>
            </a:fld>
            <a:endParaRPr lang="en-US"/>
          </a:p>
        </p:txBody>
      </p:sp>
    </p:spTree>
    <p:extLst>
      <p:ext uri="{BB962C8B-B14F-4D97-AF65-F5344CB8AC3E}">
        <p14:creationId xmlns:p14="http://schemas.microsoft.com/office/powerpoint/2010/main" val="2920168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2378A-B19D-721E-86DA-64AB3BBA8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0A4AB-786A-B8B7-1BDF-28161635E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49C24-7BEC-815E-6595-A7CDB4229914}"/>
              </a:ext>
            </a:extLst>
          </p:cNvPr>
          <p:cNvSpPr>
            <a:spLocks noGrp="1"/>
          </p:cNvSpPr>
          <p:nvPr>
            <p:ph type="body" idx="1"/>
          </p:nvPr>
        </p:nvSpPr>
        <p:spPr/>
        <p:txBody>
          <a:bodyPr/>
          <a:lstStyle/>
          <a:p>
            <a:r>
              <a:rPr lang="en-US" dirty="0"/>
              <a:t>Nakita</a:t>
            </a:r>
          </a:p>
        </p:txBody>
      </p:sp>
      <p:sp>
        <p:nvSpPr>
          <p:cNvPr id="4" name="Slide Number Placeholder 3">
            <a:extLst>
              <a:ext uri="{FF2B5EF4-FFF2-40B4-BE49-F238E27FC236}">
                <a16:creationId xmlns:a16="http://schemas.microsoft.com/office/drawing/2014/main" id="{E53411A5-0F88-A5A5-3F2A-6D5D9D402BB2}"/>
              </a:ext>
            </a:extLst>
          </p:cNvPr>
          <p:cNvSpPr>
            <a:spLocks noGrp="1"/>
          </p:cNvSpPr>
          <p:nvPr>
            <p:ph type="sldNum" sz="quarter" idx="5"/>
          </p:nvPr>
        </p:nvSpPr>
        <p:spPr/>
        <p:txBody>
          <a:bodyPr/>
          <a:lstStyle/>
          <a:p>
            <a:fld id="{D5083E37-BC74-4796-A767-5F99BA3AD6E4}" type="slidenum">
              <a:rPr lang="en-US" smtClean="0"/>
              <a:t>36</a:t>
            </a:fld>
            <a:endParaRPr lang="en-US"/>
          </a:p>
        </p:txBody>
      </p:sp>
    </p:spTree>
    <p:extLst>
      <p:ext uri="{BB962C8B-B14F-4D97-AF65-F5344CB8AC3E}">
        <p14:creationId xmlns:p14="http://schemas.microsoft.com/office/powerpoint/2010/main" val="2172007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Nakita</a:t>
            </a:r>
          </a:p>
        </p:txBody>
      </p:sp>
      <p:sp>
        <p:nvSpPr>
          <p:cNvPr id="4" name="Slide Number Placeholder 3"/>
          <p:cNvSpPr>
            <a:spLocks noGrp="1"/>
          </p:cNvSpPr>
          <p:nvPr>
            <p:ph type="sldNum" sz="quarter" idx="5"/>
          </p:nvPr>
        </p:nvSpPr>
        <p:spPr/>
        <p:txBody>
          <a:bodyPr/>
          <a:lstStyle/>
          <a:p>
            <a:fld id="{D5083E37-BC74-4796-A767-5F99BA3AD6E4}" type="slidenum">
              <a:rPr lang="en-US" smtClean="0"/>
              <a:t>37</a:t>
            </a:fld>
            <a:endParaRPr lang="en-US"/>
          </a:p>
        </p:txBody>
      </p:sp>
    </p:spTree>
    <p:extLst>
      <p:ext uri="{BB962C8B-B14F-4D97-AF65-F5344CB8AC3E}">
        <p14:creationId xmlns:p14="http://schemas.microsoft.com/office/powerpoint/2010/main" val="3369454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D081-1E62-94C4-11CA-74CFBEC87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D776E-5CF4-167A-2E46-15864BBF6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22DF1-2265-FBCE-0F99-856553A41F13}"/>
              </a:ext>
            </a:extLst>
          </p:cNvPr>
          <p:cNvSpPr>
            <a:spLocks noGrp="1"/>
          </p:cNvSpPr>
          <p:nvPr>
            <p:ph type="body" idx="1"/>
          </p:nvPr>
        </p:nvSpPr>
        <p:spPr/>
        <p:txBody>
          <a:bodyPr/>
          <a:lstStyle/>
          <a:p>
            <a:r>
              <a:rPr lang="en-US" dirty="0"/>
              <a:t>Nakita</a:t>
            </a:r>
          </a:p>
        </p:txBody>
      </p:sp>
      <p:sp>
        <p:nvSpPr>
          <p:cNvPr id="4" name="Slide Number Placeholder 3">
            <a:extLst>
              <a:ext uri="{FF2B5EF4-FFF2-40B4-BE49-F238E27FC236}">
                <a16:creationId xmlns:a16="http://schemas.microsoft.com/office/drawing/2014/main" id="{356D29F3-A62A-F8C7-E299-41AEF6AD71E0}"/>
              </a:ext>
            </a:extLst>
          </p:cNvPr>
          <p:cNvSpPr>
            <a:spLocks noGrp="1"/>
          </p:cNvSpPr>
          <p:nvPr>
            <p:ph type="sldNum" sz="quarter" idx="5"/>
          </p:nvPr>
        </p:nvSpPr>
        <p:spPr/>
        <p:txBody>
          <a:bodyPr/>
          <a:lstStyle/>
          <a:p>
            <a:fld id="{D5083E37-BC74-4796-A767-5F99BA3AD6E4}" type="slidenum">
              <a:rPr lang="en-US" smtClean="0"/>
              <a:t>38</a:t>
            </a:fld>
            <a:endParaRPr lang="en-US"/>
          </a:p>
        </p:txBody>
      </p:sp>
    </p:spTree>
    <p:extLst>
      <p:ext uri="{BB962C8B-B14F-4D97-AF65-F5344CB8AC3E}">
        <p14:creationId xmlns:p14="http://schemas.microsoft.com/office/powerpoint/2010/main" val="2562059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5"/>
          </p:nvPr>
        </p:nvSpPr>
        <p:spPr/>
        <p:txBody>
          <a:bodyPr/>
          <a:lstStyle/>
          <a:p>
            <a:fld id="{D5083E37-BC74-4796-A767-5F99BA3AD6E4}" type="slidenum">
              <a:rPr lang="en-US" smtClean="0"/>
              <a:t>39</a:t>
            </a:fld>
            <a:endParaRPr lang="en-US"/>
          </a:p>
        </p:txBody>
      </p:sp>
    </p:spTree>
    <p:extLst>
      <p:ext uri="{BB962C8B-B14F-4D97-AF65-F5344CB8AC3E}">
        <p14:creationId xmlns:p14="http://schemas.microsoft.com/office/powerpoint/2010/main" val="1436993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(if time)</a:t>
            </a:r>
          </a:p>
        </p:txBody>
      </p:sp>
      <p:sp>
        <p:nvSpPr>
          <p:cNvPr id="4" name="Slide Number Placeholder 3"/>
          <p:cNvSpPr>
            <a:spLocks noGrp="1"/>
          </p:cNvSpPr>
          <p:nvPr>
            <p:ph type="sldNum" sz="quarter" idx="5"/>
          </p:nvPr>
        </p:nvSpPr>
        <p:spPr/>
        <p:txBody>
          <a:bodyPr/>
          <a:lstStyle/>
          <a:p>
            <a:fld id="{D5083E37-BC74-4796-A767-5F99BA3AD6E4}" type="slidenum">
              <a:rPr lang="en-US" smtClean="0"/>
              <a:t>40</a:t>
            </a:fld>
            <a:endParaRPr lang="en-US"/>
          </a:p>
        </p:txBody>
      </p:sp>
    </p:spTree>
    <p:extLst>
      <p:ext uri="{BB962C8B-B14F-4D97-AF65-F5344CB8AC3E}">
        <p14:creationId xmlns:p14="http://schemas.microsoft.com/office/powerpoint/2010/main" val="457912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41</a:t>
            </a:fld>
            <a:endParaRPr lang="en-US"/>
          </a:p>
        </p:txBody>
      </p:sp>
    </p:spTree>
    <p:extLst>
      <p:ext uri="{BB962C8B-B14F-4D97-AF65-F5344CB8AC3E}">
        <p14:creationId xmlns:p14="http://schemas.microsoft.com/office/powerpoint/2010/main" val="527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D5083E37-BC74-4796-A767-5F99BA3AD6E4}" type="slidenum">
              <a:rPr lang="en-US" smtClean="0"/>
              <a:t>6</a:t>
            </a:fld>
            <a:endParaRPr lang="en-US"/>
          </a:p>
        </p:txBody>
      </p:sp>
    </p:spTree>
    <p:extLst>
      <p:ext uri="{BB962C8B-B14F-4D97-AF65-F5344CB8AC3E}">
        <p14:creationId xmlns:p14="http://schemas.microsoft.com/office/powerpoint/2010/main" val="2103843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42</a:t>
            </a:fld>
            <a:endParaRPr lang="en-US"/>
          </a:p>
        </p:txBody>
      </p:sp>
    </p:spTree>
    <p:extLst>
      <p:ext uri="{BB962C8B-B14F-4D97-AF65-F5344CB8AC3E}">
        <p14:creationId xmlns:p14="http://schemas.microsoft.com/office/powerpoint/2010/main" val="3879089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43</a:t>
            </a:fld>
            <a:endParaRPr lang="en-US"/>
          </a:p>
        </p:txBody>
      </p:sp>
    </p:spTree>
    <p:extLst>
      <p:ext uri="{BB962C8B-B14F-4D97-AF65-F5344CB8AC3E}">
        <p14:creationId xmlns:p14="http://schemas.microsoft.com/office/powerpoint/2010/main" val="2657914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44</a:t>
            </a:fld>
            <a:endParaRPr lang="en-US"/>
          </a:p>
        </p:txBody>
      </p:sp>
    </p:spTree>
    <p:extLst>
      <p:ext uri="{BB962C8B-B14F-4D97-AF65-F5344CB8AC3E}">
        <p14:creationId xmlns:p14="http://schemas.microsoft.com/office/powerpoint/2010/main" val="3017921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45</a:t>
            </a:fld>
            <a:endParaRPr lang="en-US"/>
          </a:p>
        </p:txBody>
      </p:sp>
    </p:spTree>
    <p:extLst>
      <p:ext uri="{BB962C8B-B14F-4D97-AF65-F5344CB8AC3E}">
        <p14:creationId xmlns:p14="http://schemas.microsoft.com/office/powerpoint/2010/main" val="4047301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46</a:t>
            </a:fld>
            <a:endParaRPr lang="en-US"/>
          </a:p>
        </p:txBody>
      </p:sp>
    </p:spTree>
    <p:extLst>
      <p:ext uri="{BB962C8B-B14F-4D97-AF65-F5344CB8AC3E}">
        <p14:creationId xmlns:p14="http://schemas.microsoft.com/office/powerpoint/2010/main" val="4262192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47</a:t>
            </a:fld>
            <a:endParaRPr lang="en-US"/>
          </a:p>
        </p:txBody>
      </p:sp>
    </p:spTree>
    <p:extLst>
      <p:ext uri="{BB962C8B-B14F-4D97-AF65-F5344CB8AC3E}">
        <p14:creationId xmlns:p14="http://schemas.microsoft.com/office/powerpoint/2010/main" val="3518318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48</a:t>
            </a:fld>
            <a:endParaRPr lang="en-US"/>
          </a:p>
        </p:txBody>
      </p:sp>
    </p:spTree>
    <p:extLst>
      <p:ext uri="{BB962C8B-B14F-4D97-AF65-F5344CB8AC3E}">
        <p14:creationId xmlns:p14="http://schemas.microsoft.com/office/powerpoint/2010/main" val="2836767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49</a:t>
            </a:fld>
            <a:endParaRPr lang="en-US"/>
          </a:p>
        </p:txBody>
      </p:sp>
    </p:spTree>
    <p:extLst>
      <p:ext uri="{BB962C8B-B14F-4D97-AF65-F5344CB8AC3E}">
        <p14:creationId xmlns:p14="http://schemas.microsoft.com/office/powerpoint/2010/main" val="178584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50</a:t>
            </a:fld>
            <a:endParaRPr lang="en-US"/>
          </a:p>
        </p:txBody>
      </p:sp>
    </p:spTree>
    <p:extLst>
      <p:ext uri="{BB962C8B-B14F-4D97-AF65-F5344CB8AC3E}">
        <p14:creationId xmlns:p14="http://schemas.microsoft.com/office/powerpoint/2010/main" val="380065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51</a:t>
            </a:fld>
            <a:endParaRPr lang="en-US"/>
          </a:p>
        </p:txBody>
      </p:sp>
    </p:spTree>
    <p:extLst>
      <p:ext uri="{BB962C8B-B14F-4D97-AF65-F5344CB8AC3E}">
        <p14:creationId xmlns:p14="http://schemas.microsoft.com/office/powerpoint/2010/main" val="214556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7</a:t>
            </a:fld>
            <a:endParaRPr lang="en-US"/>
          </a:p>
        </p:txBody>
      </p:sp>
    </p:spTree>
    <p:extLst>
      <p:ext uri="{BB962C8B-B14F-4D97-AF65-F5344CB8AC3E}">
        <p14:creationId xmlns:p14="http://schemas.microsoft.com/office/powerpoint/2010/main" val="221480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52</a:t>
            </a:fld>
            <a:endParaRPr lang="en-US"/>
          </a:p>
        </p:txBody>
      </p:sp>
    </p:spTree>
    <p:extLst>
      <p:ext uri="{BB962C8B-B14F-4D97-AF65-F5344CB8AC3E}">
        <p14:creationId xmlns:p14="http://schemas.microsoft.com/office/powerpoint/2010/main" val="3616869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53</a:t>
            </a:fld>
            <a:endParaRPr lang="en-US"/>
          </a:p>
        </p:txBody>
      </p:sp>
    </p:spTree>
    <p:extLst>
      <p:ext uri="{BB962C8B-B14F-4D97-AF65-F5344CB8AC3E}">
        <p14:creationId xmlns:p14="http://schemas.microsoft.com/office/powerpoint/2010/main" val="1752136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756495FB-9AD0-4684-98D9-8828B6D55CE0}" type="slidenum">
              <a:rPr lang="en-US" smtClean="0"/>
              <a:t>54</a:t>
            </a:fld>
            <a:endParaRPr lang="en-US"/>
          </a:p>
        </p:txBody>
      </p:sp>
    </p:spTree>
    <p:extLst>
      <p:ext uri="{BB962C8B-B14F-4D97-AF65-F5344CB8AC3E}">
        <p14:creationId xmlns:p14="http://schemas.microsoft.com/office/powerpoint/2010/main" val="257993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8</a:t>
            </a:fld>
            <a:endParaRPr lang="en-US"/>
          </a:p>
        </p:txBody>
      </p:sp>
    </p:spTree>
    <p:extLst>
      <p:ext uri="{BB962C8B-B14F-4D97-AF65-F5344CB8AC3E}">
        <p14:creationId xmlns:p14="http://schemas.microsoft.com/office/powerpoint/2010/main" val="337615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9</a:t>
            </a:fld>
            <a:endParaRPr lang="en-US"/>
          </a:p>
        </p:txBody>
      </p:sp>
    </p:spTree>
    <p:extLst>
      <p:ext uri="{BB962C8B-B14F-4D97-AF65-F5344CB8AC3E}">
        <p14:creationId xmlns:p14="http://schemas.microsoft.com/office/powerpoint/2010/main" val="49380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10</a:t>
            </a:fld>
            <a:endParaRPr lang="en-US"/>
          </a:p>
        </p:txBody>
      </p:sp>
    </p:spTree>
    <p:extLst>
      <p:ext uri="{BB962C8B-B14F-4D97-AF65-F5344CB8AC3E}">
        <p14:creationId xmlns:p14="http://schemas.microsoft.com/office/powerpoint/2010/main" val="25838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13</a:t>
            </a:fld>
            <a:endParaRPr lang="en-US"/>
          </a:p>
        </p:txBody>
      </p:sp>
    </p:spTree>
    <p:extLst>
      <p:ext uri="{BB962C8B-B14F-4D97-AF65-F5344CB8AC3E}">
        <p14:creationId xmlns:p14="http://schemas.microsoft.com/office/powerpoint/2010/main" val="123495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5"/>
          </p:nvPr>
        </p:nvSpPr>
        <p:spPr/>
        <p:txBody>
          <a:bodyPr/>
          <a:lstStyle/>
          <a:p>
            <a:fld id="{D5083E37-BC74-4796-A767-5F99BA3AD6E4}" type="slidenum">
              <a:rPr lang="en-US" smtClean="0"/>
              <a:t>14</a:t>
            </a:fld>
            <a:endParaRPr lang="en-US"/>
          </a:p>
        </p:txBody>
      </p:sp>
    </p:spTree>
    <p:extLst>
      <p:ext uri="{BB962C8B-B14F-4D97-AF65-F5344CB8AC3E}">
        <p14:creationId xmlns:p14="http://schemas.microsoft.com/office/powerpoint/2010/main" val="367659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558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90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0001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6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952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00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82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416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909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22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6916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91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96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104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587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58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4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223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8A87A34-81AB-432B-8DAE-1953F412C126}" type="datetimeFigureOut">
              <a:rPr lang="en-US" smtClean="0"/>
              <a:t>1/21/2026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53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8A87A34-81AB-432B-8DAE-1953F412C126}" type="datetimeFigureOut">
              <a:rPr lang="en-US" smtClean="0"/>
              <a:t>1/21/2026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1162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48A87A34-81AB-432B-8DAE-1953F412C126}" type="datetimeFigureOut">
              <a:rPr lang="en-US" smtClean="0"/>
              <a:t>1/21/2026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6617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2990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1/21/2026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55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1/21/2026</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035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1/21/2026</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3592555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699" r:id="rId13"/>
    <p:sldLayoutId id="2147483701" r:id="rId14"/>
    <p:sldLayoutId id="2147483702" r:id="rId15"/>
    <p:sldLayoutId id="2147483703" r:id="rId16"/>
    <p:sldLayoutId id="2147483704" r:id="rId17"/>
    <p:sldLayoutId id="2147483705" r:id="rId18"/>
    <p:sldLayoutId id="2147483706" r:id="rId19"/>
    <p:sldLayoutId id="2147483709" r:id="rId20"/>
    <p:sldLayoutId id="2147483724" r:id="rId21"/>
    <p:sldLayoutId id="2147483725" r:id="rId22"/>
    <p:sldLayoutId id="2147483726" r:id="rId23"/>
    <p:sldLayoutId id="2147483727" r:id="rId24"/>
    <p:sldLayoutId id="2147483728" r:id="rId25"/>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affordablelearninggeorgia.org/about-us/staff-and-champions/" TargetMode="External"/><Relationship Id="rId4" Type="http://schemas.openxmlformats.org/officeDocument/2006/relationships/hyperlink" Target="https://www.affordablelearninggeorgia.org/grants/archiv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mailto:Nakita.Afaha@usg.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ffordablelearninggeorgia.org/about-us/staff-and-champions/" TargetMode="External"/><Relationship Id="rId4" Type="http://schemas.openxmlformats.org/officeDocument/2006/relationships/hyperlink" Target="https://www.affordablelearninggeorgia.org/grants/archiv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affordablelearninggeorgia.org/grants/apply-for-a-grant/"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https://www.affordablelearninggeorgia.org/grants/apply-for-a-grant/"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and red smoke&#10;&#10;Description automatically generated">
            <a:extLst>
              <a:ext uri="{FF2B5EF4-FFF2-40B4-BE49-F238E27FC236}">
                <a16:creationId xmlns:a16="http://schemas.microsoft.com/office/drawing/2014/main" id="{EC2E2F30-E073-76CD-582D-16D9DEE87BD8}"/>
              </a:ext>
            </a:extLst>
          </p:cNvPr>
          <p:cNvPicPr>
            <a:picLocks noChangeAspect="1"/>
          </p:cNvPicPr>
          <p:nvPr/>
        </p:nvPicPr>
        <p:blipFill rotWithShape="1">
          <a:blip r:embed="rId3"/>
          <a:srcRect t="23820" r="9092" b="3629"/>
          <a:stretch>
            <a:fillRect/>
          </a:stretch>
        </p:blipFill>
        <p:spPr>
          <a:xfrm>
            <a:off x="-1" y="0"/>
            <a:ext cx="12188932" cy="6858000"/>
          </a:xfrm>
          <a:prstGeom prst="rect">
            <a:avLst/>
          </a:prstGeom>
        </p:spPr>
      </p:pic>
      <p:sp>
        <p:nvSpPr>
          <p:cNvPr id="45" name="Rectangle 44">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34556" y="1565193"/>
            <a:ext cx="3361953" cy="1526905"/>
          </a:xfrm>
        </p:spPr>
        <p:txBody>
          <a:bodyPr vert="horz" lIns="91440" tIns="45720" rIns="91440" bIns="45720" rtlCol="0">
            <a:normAutofit fontScale="90000"/>
          </a:bodyPr>
          <a:lstStyle/>
          <a:p>
            <a:r>
              <a:rPr lang="en-US" sz="3700" spc="-60" dirty="0">
                <a:solidFill>
                  <a:schemeClr val="bg1"/>
                </a:solidFill>
                <a:effectLst>
                  <a:outerShdw blurRad="38100" dist="38100" dir="2700000" algn="tl">
                    <a:srgbClr val="000000">
                      <a:alpha val="43137"/>
                    </a:srgbClr>
                  </a:outerShdw>
                </a:effectLst>
              </a:rPr>
              <a:t>Affordable Materials Grants </a:t>
            </a:r>
            <a:br>
              <a:rPr lang="en-US" sz="3700" spc="-60" dirty="0">
                <a:solidFill>
                  <a:schemeClr val="bg1"/>
                </a:solidFill>
                <a:effectLst>
                  <a:outerShdw blurRad="38100" dist="38100" dir="2700000" algn="tl">
                    <a:srgbClr val="000000">
                      <a:alpha val="43137"/>
                    </a:srgbClr>
                  </a:outerShdw>
                </a:effectLst>
              </a:rPr>
            </a:br>
            <a:r>
              <a:rPr lang="en-US" sz="3700" spc="-60" dirty="0">
                <a:solidFill>
                  <a:schemeClr val="bg1"/>
                </a:solidFill>
                <a:effectLst>
                  <a:outerShdw blurRad="38100" dist="38100" dir="2700000" algn="tl">
                    <a:srgbClr val="000000">
                      <a:alpha val="43137"/>
                    </a:srgbClr>
                  </a:outerShdw>
                </a:effectLst>
              </a:rPr>
              <a:t>Interest Meeting</a:t>
            </a:r>
          </a:p>
        </p:txBody>
      </p:sp>
      <p:sp>
        <p:nvSpPr>
          <p:cNvPr id="3" name="Subtitle 2"/>
          <p:cNvSpPr>
            <a:spLocks noGrp="1"/>
          </p:cNvSpPr>
          <p:nvPr>
            <p:ph type="subTitle" idx="1"/>
          </p:nvPr>
        </p:nvSpPr>
        <p:spPr>
          <a:xfrm>
            <a:off x="334557" y="3169228"/>
            <a:ext cx="3361953" cy="2123580"/>
          </a:xfrm>
        </p:spPr>
        <p:txBody>
          <a:bodyPr vert="horz" lIns="91440" tIns="45720" rIns="91440" bIns="45720" rtlCol="0">
            <a:normAutofit/>
          </a:bodyPr>
          <a:lstStyle/>
          <a:p>
            <a:r>
              <a:rPr lang="en-US" sz="1600" dirty="0">
                <a:solidFill>
                  <a:schemeClr val="bg1"/>
                </a:solidFill>
                <a:effectLst>
                  <a:outerShdw blurRad="38100" dist="38100" dir="2700000" algn="tl">
                    <a:srgbClr val="000000">
                      <a:alpha val="43137"/>
                    </a:srgbClr>
                  </a:outerShdw>
                </a:effectLst>
              </a:rPr>
              <a:t>Jeff Gallant, Program Director, Affordable Learning Georgia</a:t>
            </a:r>
          </a:p>
          <a:p>
            <a:r>
              <a:rPr lang="en-US" sz="1600" dirty="0">
                <a:solidFill>
                  <a:schemeClr val="bg1"/>
                </a:solidFill>
                <a:effectLst>
                  <a:outerShdw blurRad="38100" dist="38100" dir="2700000" algn="tl">
                    <a:srgbClr val="000000">
                      <a:alpha val="43137"/>
                    </a:srgbClr>
                  </a:outerShdw>
                </a:effectLst>
              </a:rPr>
              <a:t>Jeff.Gallant@usg.edu </a:t>
            </a:r>
          </a:p>
          <a:p>
            <a:r>
              <a:rPr lang="en-US" sz="1600" dirty="0">
                <a:solidFill>
                  <a:schemeClr val="bg1"/>
                </a:solidFill>
                <a:effectLst>
                  <a:outerShdw blurRad="38100" dist="38100" dir="2700000" algn="tl">
                    <a:srgbClr val="000000">
                      <a:alpha val="43137"/>
                    </a:srgbClr>
                  </a:outerShdw>
                </a:effectLst>
              </a:rPr>
              <a:t>Nakita Afaha, Program Manager, Affordable Learning Georgia</a:t>
            </a:r>
          </a:p>
          <a:p>
            <a:r>
              <a:rPr lang="en-US" sz="1600" dirty="0">
                <a:solidFill>
                  <a:schemeClr val="bg1"/>
                </a:solidFill>
                <a:effectLst>
                  <a:outerShdw blurRad="38100" dist="38100" dir="2700000" algn="tl">
                    <a:srgbClr val="000000">
                      <a:alpha val="43137"/>
                    </a:srgbClr>
                  </a:outerShdw>
                </a:effectLst>
              </a:rPr>
              <a:t>Nakita.Afaha@usg.edu</a:t>
            </a:r>
          </a:p>
        </p:txBody>
      </p:sp>
    </p:spTree>
    <p:extLst>
      <p:ext uri="{BB962C8B-B14F-4D97-AF65-F5344CB8AC3E}">
        <p14:creationId xmlns:p14="http://schemas.microsoft.com/office/powerpoint/2010/main" val="1825388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Transformation Grants include </a:t>
            </a:r>
            <a:r>
              <a:rPr lang="en-US" sz="3300" b="1"/>
              <a:t>Savings Estimates</a:t>
            </a:r>
            <a:endParaRPr lang="en-US" sz="3300"/>
          </a:p>
        </p:txBody>
      </p:sp>
      <p:sp>
        <p:nvSpPr>
          <p:cNvPr id="3" name="Content Placeholder 2"/>
          <p:cNvSpPr>
            <a:spLocks noGrp="1"/>
          </p:cNvSpPr>
          <p:nvPr>
            <p:ph idx="1"/>
          </p:nvPr>
        </p:nvSpPr>
        <p:spPr>
          <a:xfrm>
            <a:off x="4208489" y="467653"/>
            <a:ext cx="6627377" cy="5922694"/>
          </a:xfrm>
        </p:spPr>
        <p:txBody>
          <a:bodyPr>
            <a:normAutofit fontScale="92500"/>
          </a:bodyPr>
          <a:lstStyle/>
          <a:p>
            <a:r>
              <a:rPr lang="en-US" sz="3200" dirty="0"/>
              <a:t># Students per semester</a:t>
            </a:r>
          </a:p>
          <a:p>
            <a:pPr lvl="1"/>
            <a:r>
              <a:rPr lang="en-US" sz="3000" dirty="0"/>
              <a:t>Summer, Fall, Spring</a:t>
            </a:r>
          </a:p>
          <a:p>
            <a:r>
              <a:rPr lang="en-US" sz="3200" dirty="0"/>
              <a:t>Annual Students</a:t>
            </a:r>
          </a:p>
          <a:p>
            <a:pPr lvl="1"/>
            <a:r>
              <a:rPr lang="en-US" sz="3000" dirty="0"/>
              <a:t>(sum of above)</a:t>
            </a:r>
          </a:p>
          <a:p>
            <a:r>
              <a:rPr lang="en-US" sz="3200" dirty="0"/>
              <a:t>Original cost of required materials</a:t>
            </a:r>
          </a:p>
          <a:p>
            <a:r>
              <a:rPr lang="en-US" sz="3200" dirty="0"/>
              <a:t>New cost of required materials (usually $0 unless it’s a low-cost project)</a:t>
            </a:r>
          </a:p>
          <a:p>
            <a:r>
              <a:rPr lang="en-US" sz="3200" dirty="0"/>
              <a:t>Savings per student affected</a:t>
            </a:r>
          </a:p>
          <a:p>
            <a:pPr lvl="1"/>
            <a:r>
              <a:rPr lang="en-US" sz="3000" dirty="0"/>
              <a:t>(per enrollment in </a:t>
            </a:r>
            <a:r>
              <a:rPr lang="en-US" sz="3000" b="1" dirty="0"/>
              <a:t>one course!</a:t>
            </a:r>
            <a:r>
              <a:rPr lang="en-US" sz="3000" dirty="0"/>
              <a:t>)</a:t>
            </a:r>
          </a:p>
          <a:p>
            <a:r>
              <a:rPr lang="en-US" sz="3200" dirty="0"/>
              <a:t>Annual Savings</a:t>
            </a:r>
          </a:p>
          <a:p>
            <a:pPr lvl="1"/>
            <a:r>
              <a:rPr lang="en-US" sz="3000" dirty="0"/>
              <a:t>Annual Students x Savings per student</a:t>
            </a:r>
            <a:endParaRPr lang="en-US" sz="3200" dirty="0"/>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9899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8228386-F427-7EC8-072F-3400197A03D9}"/>
              </a:ext>
            </a:extLst>
          </p:cNvPr>
          <p:cNvSpPr>
            <a:spLocks noGrp="1"/>
          </p:cNvSpPr>
          <p:nvPr>
            <p:ph type="title"/>
          </p:nvPr>
        </p:nvSpPr>
        <p:spPr>
          <a:xfrm>
            <a:off x="494260" y="1683144"/>
            <a:ext cx="2774922" cy="3491712"/>
          </a:xfrm>
        </p:spPr>
        <p:txBody>
          <a:bodyPr>
            <a:normAutofit/>
          </a:bodyPr>
          <a:lstStyle/>
          <a:p>
            <a:r>
              <a:rPr lang="en-US" dirty="0"/>
              <a:t>A Focus on Savings</a:t>
            </a:r>
          </a:p>
        </p:txBody>
      </p:sp>
      <p:sp>
        <p:nvSpPr>
          <p:cNvPr id="3" name="Content Placeholder 2">
            <a:extLst>
              <a:ext uri="{FF2B5EF4-FFF2-40B4-BE49-F238E27FC236}">
                <a16:creationId xmlns:a16="http://schemas.microsoft.com/office/drawing/2014/main" id="{729E6208-739E-F4CD-B1A6-86DDF4868BB1}"/>
              </a:ext>
            </a:extLst>
          </p:cNvPr>
          <p:cNvSpPr>
            <a:spLocks noGrp="1"/>
          </p:cNvSpPr>
          <p:nvPr>
            <p:ph idx="1"/>
          </p:nvPr>
        </p:nvSpPr>
        <p:spPr>
          <a:xfrm>
            <a:off x="4361606" y="762001"/>
            <a:ext cx="6627377" cy="5334000"/>
          </a:xfrm>
        </p:spPr>
        <p:txBody>
          <a:bodyPr>
            <a:normAutofit/>
          </a:bodyPr>
          <a:lstStyle/>
          <a:p>
            <a:pPr marL="0" indent="0">
              <a:buNone/>
            </a:pPr>
            <a:r>
              <a:rPr lang="en-US" sz="2400" dirty="0"/>
              <a:t>Because Transformation Grants concentrate on savings impact and these are competitive rounds, keep the </a:t>
            </a:r>
            <a:r>
              <a:rPr lang="en-US" sz="2400" b="1" dirty="0"/>
              <a:t>one-year comparison</a:t>
            </a:r>
            <a:r>
              <a:rPr lang="en-US" sz="2400" dirty="0"/>
              <a:t> to the grant’s budget in mind: </a:t>
            </a:r>
          </a:p>
          <a:p>
            <a:r>
              <a:rPr lang="en-US" sz="2400" dirty="0"/>
              <a:t>Compare the annual savings with the budget for the project. </a:t>
            </a:r>
          </a:p>
          <a:p>
            <a:r>
              <a:rPr lang="en-US" sz="2400" dirty="0"/>
              <a:t>A good rule is keeping the annual savings </a:t>
            </a:r>
            <a:r>
              <a:rPr lang="en-US" sz="2400" i="1" dirty="0"/>
              <a:t>over</a:t>
            </a:r>
            <a:r>
              <a:rPr lang="en-US" sz="2400" dirty="0"/>
              <a:t> the total budget. </a:t>
            </a:r>
          </a:p>
          <a:p>
            <a:r>
              <a:rPr lang="en-US" sz="2400" b="1" dirty="0"/>
              <a:t>This is not a mandate; it’s about staying competitive. </a:t>
            </a:r>
            <a:r>
              <a:rPr lang="en-US" sz="2400" dirty="0"/>
              <a:t>Projects with annual savings under the budget do </a:t>
            </a:r>
            <a:r>
              <a:rPr lang="en-US" sz="2400" i="1" dirty="0"/>
              <a:t>qualify</a:t>
            </a:r>
            <a:r>
              <a:rPr lang="en-US" sz="2400" dirty="0"/>
              <a:t>, but they’re still competing with other proposals.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190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C238AB-D33C-2DC8-BC9B-703F620E565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2DC793-5FE9-FCF5-49C6-CFFBB1B59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74AAD7-D83D-F2C0-50C3-C21EF63B1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8F2218-6CC0-1340-165D-EBA3A70C8C38}"/>
              </a:ext>
            </a:extLst>
          </p:cNvPr>
          <p:cNvSpPr>
            <a:spLocks noGrp="1"/>
          </p:cNvSpPr>
          <p:nvPr>
            <p:ph type="title"/>
          </p:nvPr>
        </p:nvSpPr>
        <p:spPr>
          <a:xfrm>
            <a:off x="494260" y="1683144"/>
            <a:ext cx="2774922" cy="3491712"/>
          </a:xfrm>
        </p:spPr>
        <p:txBody>
          <a:bodyPr>
            <a:normAutofit/>
          </a:bodyPr>
          <a:lstStyle/>
          <a:p>
            <a:r>
              <a:rPr lang="en-US" dirty="0"/>
              <a:t>An Aside on New Courses</a:t>
            </a:r>
          </a:p>
        </p:txBody>
      </p:sp>
      <p:sp>
        <p:nvSpPr>
          <p:cNvPr id="3" name="Content Placeholder 2">
            <a:extLst>
              <a:ext uri="{FF2B5EF4-FFF2-40B4-BE49-F238E27FC236}">
                <a16:creationId xmlns:a16="http://schemas.microsoft.com/office/drawing/2014/main" id="{37E2BC39-3A7C-75EE-A3CB-029082E9A69D}"/>
              </a:ext>
            </a:extLst>
          </p:cNvPr>
          <p:cNvSpPr>
            <a:spLocks noGrp="1"/>
          </p:cNvSpPr>
          <p:nvPr>
            <p:ph idx="1"/>
          </p:nvPr>
        </p:nvSpPr>
        <p:spPr>
          <a:xfrm>
            <a:off x="4385814" y="301336"/>
            <a:ext cx="6627377" cy="6255327"/>
          </a:xfrm>
        </p:spPr>
        <p:txBody>
          <a:bodyPr>
            <a:normAutofit lnSpcReduction="10000"/>
          </a:bodyPr>
          <a:lstStyle/>
          <a:p>
            <a:pPr marL="0" indent="0">
              <a:buNone/>
            </a:pPr>
            <a:r>
              <a:rPr lang="en-US" sz="2400" dirty="0"/>
              <a:t>Teams may want to start an </a:t>
            </a:r>
            <a:r>
              <a:rPr lang="en-US" sz="2400" b="1" dirty="0"/>
              <a:t>entirely new course </a:t>
            </a:r>
            <a:r>
              <a:rPr lang="en-US" sz="2400" dirty="0"/>
              <a:t>with affordable resources, which means previous commercial resources are not being replaced. This is allowed!</a:t>
            </a:r>
          </a:p>
          <a:p>
            <a:pPr marL="0" indent="0">
              <a:buNone/>
            </a:pPr>
            <a:r>
              <a:rPr lang="en-US" sz="2400" dirty="0"/>
              <a:t>If you’re considering a new-course Transformation Grant: </a:t>
            </a:r>
          </a:p>
          <a:p>
            <a:r>
              <a:rPr lang="en-US" sz="2400" dirty="0"/>
              <a:t>Specify that this is a new course in the narrative.</a:t>
            </a:r>
          </a:p>
          <a:p>
            <a:r>
              <a:rPr lang="en-US" sz="2400" dirty="0"/>
              <a:t>Specify the commercial materials that would have to be used instead. </a:t>
            </a:r>
          </a:p>
          <a:p>
            <a:r>
              <a:rPr lang="en-US" sz="2400" dirty="0"/>
              <a:t>Creating a new course involves a process that’s assumed to be part of the work of faculty and departments. The grant project should involve work that </a:t>
            </a:r>
            <a:r>
              <a:rPr lang="en-US" sz="2400" i="1" dirty="0"/>
              <a:t>could not be completed without the grant</a:t>
            </a:r>
            <a:r>
              <a:rPr lang="en-US" sz="2400" dirty="0"/>
              <a:t>. </a:t>
            </a:r>
          </a:p>
          <a:p>
            <a:r>
              <a:rPr lang="en-US" sz="2400" dirty="0"/>
              <a:t>With a new course, it’s even more important to be clear what work needs to be done, what cannot be done without the grant, and why. </a:t>
            </a:r>
          </a:p>
        </p:txBody>
      </p:sp>
      <p:sp>
        <p:nvSpPr>
          <p:cNvPr id="12" name="Freeform: Shape 11">
            <a:extLst>
              <a:ext uri="{FF2B5EF4-FFF2-40B4-BE49-F238E27FC236}">
                <a16:creationId xmlns:a16="http://schemas.microsoft.com/office/drawing/2014/main" id="{7DEE347A-404A-8AD9-228F-FEBFFA5F5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075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Continuous Improvement Grants</a:t>
            </a:r>
          </a:p>
        </p:txBody>
      </p:sp>
    </p:spTree>
    <p:extLst>
      <p:ext uri="{BB962C8B-B14F-4D97-AF65-F5344CB8AC3E}">
        <p14:creationId xmlns:p14="http://schemas.microsoft.com/office/powerpoint/2010/main" val="300657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Continuous Improvement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Continuous Improvement Grants are opportunities for individuals or teams to </a:t>
            </a:r>
            <a:r>
              <a:rPr lang="en-US" sz="3200" b="1"/>
              <a:t>improve low-cost/no-cost materials courses </a:t>
            </a:r>
            <a:r>
              <a:rPr lang="en-US" sz="3200"/>
              <a:t>through the revision of OER or the creation of new OER. </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6083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b="1"/>
              <a:t>Continuous Improvement Grants Explained</a:t>
            </a:r>
          </a:p>
        </p:txBody>
      </p:sp>
      <p:sp>
        <p:nvSpPr>
          <p:cNvPr id="3" name="Content Placeholder 2"/>
          <p:cNvSpPr>
            <a:spLocks noGrp="1"/>
          </p:cNvSpPr>
          <p:nvPr>
            <p:ph idx="1"/>
          </p:nvPr>
        </p:nvSpPr>
        <p:spPr>
          <a:xfrm>
            <a:off x="4361606" y="762000"/>
            <a:ext cx="6627377" cy="5451763"/>
          </a:xfrm>
        </p:spPr>
        <p:txBody>
          <a:bodyPr>
            <a:normAutofit/>
          </a:bodyPr>
          <a:lstStyle/>
          <a:p>
            <a:pPr marL="0" indent="0">
              <a:buNone/>
            </a:pPr>
            <a:r>
              <a:rPr lang="en-US" sz="2400" dirty="0"/>
              <a:t>Continuous Improvement Grants are not awarded for </a:t>
            </a:r>
            <a:r>
              <a:rPr lang="en-US" sz="2400" i="1" dirty="0"/>
              <a:t>routine</a:t>
            </a:r>
            <a:r>
              <a:rPr lang="en-US" sz="2400" dirty="0"/>
              <a:t> course revision work assumed to be part of the regular tasks of faculty and departments. These projects need to include: </a:t>
            </a:r>
          </a:p>
          <a:p>
            <a:r>
              <a:rPr lang="en-US" sz="2400" dirty="0"/>
              <a:t>A </a:t>
            </a:r>
            <a:r>
              <a:rPr lang="en-US" sz="2400" b="1" dirty="0"/>
              <a:t>substantial revision of existing OER </a:t>
            </a:r>
            <a:r>
              <a:rPr lang="en-US" sz="2400" dirty="0"/>
              <a:t>through updates for accuracy, accessibility, clarity, design, and compatibility (formatting, code, etc.)</a:t>
            </a:r>
          </a:p>
          <a:p>
            <a:r>
              <a:rPr lang="en-US" sz="2400" dirty="0"/>
              <a:t>The </a:t>
            </a:r>
            <a:r>
              <a:rPr lang="en-US" sz="2400" b="1" dirty="0"/>
              <a:t>creation of new OER</a:t>
            </a:r>
            <a:r>
              <a:rPr lang="en-US" sz="2400" dirty="0"/>
              <a:t>, from texts to ancillary materials, to improve the course</a:t>
            </a:r>
          </a:p>
          <a:p>
            <a:pPr marL="0" indent="0">
              <a:buNone/>
            </a:pPr>
            <a:r>
              <a:rPr lang="en-US" sz="2400" dirty="0"/>
              <a:t>(For our purposes, </a:t>
            </a:r>
            <a:r>
              <a:rPr lang="en-US" sz="2400" i="1" dirty="0"/>
              <a:t>ancillary materials </a:t>
            </a:r>
            <a:r>
              <a:rPr lang="en-US" sz="2400" dirty="0"/>
              <a:t>are any materials created to substantially support the instruction of a course using existing open, no-cost, or low-cost resources.)</a:t>
            </a: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6901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Continuous Improvement Grants also have specific guidelines for funding: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28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F2DE3-5387-7E9C-BE25-0D95A6E4037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9118256-55AF-3BD7-F154-180765A61D99}"/>
              </a:ext>
            </a:extLst>
          </p:cNvPr>
          <p:cNvSpPr>
            <a:spLocks noGrp="1"/>
          </p:cNvSpPr>
          <p:nvPr>
            <p:ph type="title"/>
          </p:nvPr>
        </p:nvSpPr>
        <p:spPr>
          <a:xfrm>
            <a:off x="494260" y="1683144"/>
            <a:ext cx="2774922" cy="3491712"/>
          </a:xfrm>
        </p:spPr>
        <p:txBody>
          <a:bodyPr>
            <a:normAutofit/>
          </a:bodyPr>
          <a:lstStyle/>
          <a:p>
            <a:r>
              <a:rPr lang="en-US" dirty="0"/>
              <a:t>A Focus on Resources</a:t>
            </a:r>
          </a:p>
        </p:txBody>
      </p:sp>
      <p:sp>
        <p:nvSpPr>
          <p:cNvPr id="3" name="Content Placeholder 2">
            <a:extLst>
              <a:ext uri="{FF2B5EF4-FFF2-40B4-BE49-F238E27FC236}">
                <a16:creationId xmlns:a16="http://schemas.microsoft.com/office/drawing/2014/main" id="{8EB52C4E-C18D-B3F2-5C8A-7705F952F05F}"/>
              </a:ext>
            </a:extLst>
          </p:cNvPr>
          <p:cNvSpPr>
            <a:spLocks noGrp="1"/>
          </p:cNvSpPr>
          <p:nvPr>
            <p:ph idx="1"/>
          </p:nvPr>
        </p:nvSpPr>
        <p:spPr>
          <a:xfrm>
            <a:off x="4361606" y="762001"/>
            <a:ext cx="6627377" cy="5514108"/>
          </a:xfrm>
        </p:spPr>
        <p:txBody>
          <a:bodyPr>
            <a:normAutofit lnSpcReduction="10000"/>
          </a:bodyPr>
          <a:lstStyle/>
          <a:p>
            <a:pPr marL="0" indent="0">
              <a:buNone/>
            </a:pPr>
            <a:r>
              <a:rPr lang="en-US" sz="2400" dirty="0"/>
              <a:t>Because Continuous Improvement Grants are about improving or creating materials to keep affordable courses sustainable, </a:t>
            </a:r>
            <a:r>
              <a:rPr lang="en-US" sz="2400" b="1" dirty="0"/>
              <a:t>focus on your plan to improve and create</a:t>
            </a:r>
            <a:r>
              <a:rPr lang="en-US" sz="2400" dirty="0"/>
              <a:t>.</a:t>
            </a:r>
          </a:p>
          <a:p>
            <a:r>
              <a:rPr lang="en-US" sz="2400" dirty="0"/>
              <a:t>Run some OER searches. Are there any existing resources that you would be duplicating in this project? </a:t>
            </a:r>
          </a:p>
          <a:p>
            <a:r>
              <a:rPr lang="en-US" sz="2400" dirty="0"/>
              <a:t>If you’re making a textbook, do you have a basic chapter outline for what you’re making? </a:t>
            </a:r>
          </a:p>
          <a:p>
            <a:r>
              <a:rPr lang="en-US" sz="2400" dirty="0"/>
              <a:t>What are the learning outcomes being addressed by the creation/improvement of these materials? </a:t>
            </a:r>
          </a:p>
          <a:p>
            <a:r>
              <a:rPr lang="en-US" sz="2400" dirty="0"/>
              <a:t>Do these materials transform instruction by supporting/encouraging pedagogical techniques? </a:t>
            </a:r>
          </a:p>
          <a:p>
            <a:r>
              <a:rPr lang="en-US" sz="2400" dirty="0"/>
              <a:t>How will you make these resources </a:t>
            </a:r>
            <a:r>
              <a:rPr lang="en-US" sz="2400" i="1" dirty="0"/>
              <a:t>accessible</a:t>
            </a:r>
            <a:r>
              <a:rPr lang="en-US" sz="2400" dirty="0"/>
              <a:t> to all learners?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9191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a:solidFill>
                  <a:schemeClr val="accent1"/>
                </a:solidFill>
              </a:rPr>
              <a:t>Research Grants</a:t>
            </a:r>
          </a:p>
        </p:txBody>
      </p:sp>
    </p:spTree>
    <p:extLst>
      <p:ext uri="{BB962C8B-B14F-4D97-AF65-F5344CB8AC3E}">
        <p14:creationId xmlns:p14="http://schemas.microsoft.com/office/powerpoint/2010/main" val="170634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Research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Research Grants are opportunities to explore research questions related to ALG; mainly Open Education and affordable materials-related topics.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7657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01CB947-5C08-CB30-68CF-59890ED89BA2}"/>
              </a:ext>
            </a:extLst>
          </p:cNvPr>
          <p:cNvSpPr>
            <a:spLocks noGrp="1"/>
          </p:cNvSpPr>
          <p:nvPr>
            <p:ph type="title"/>
          </p:nvPr>
        </p:nvSpPr>
        <p:spPr>
          <a:xfrm>
            <a:off x="1600754" y="1087374"/>
            <a:ext cx="8983489" cy="1000978"/>
          </a:xfrm>
        </p:spPr>
        <p:txBody>
          <a:bodyPr>
            <a:normAutofit/>
          </a:bodyPr>
          <a:lstStyle/>
          <a:p>
            <a:r>
              <a:rPr lang="en-US" dirty="0"/>
              <a:t>Agenda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D0A1418-79E7-9146-0924-456633A4022B}"/>
              </a:ext>
            </a:extLst>
          </p:cNvPr>
          <p:cNvSpPr>
            <a:spLocks noGrp="1"/>
          </p:cNvSpPr>
          <p:nvPr>
            <p:ph idx="1"/>
          </p:nvPr>
        </p:nvSpPr>
        <p:spPr>
          <a:xfrm>
            <a:off x="1600753" y="2535446"/>
            <a:ext cx="8983489" cy="3554457"/>
          </a:xfrm>
        </p:spPr>
        <p:txBody>
          <a:bodyPr>
            <a:normAutofit/>
          </a:bodyPr>
          <a:lstStyle/>
          <a:p>
            <a:r>
              <a:rPr lang="en-US" sz="2800" dirty="0">
                <a:solidFill>
                  <a:schemeClr val="tx1"/>
                </a:solidFill>
              </a:rPr>
              <a:t>Grants Overview</a:t>
            </a:r>
          </a:p>
          <a:p>
            <a:pPr lvl="1"/>
            <a:r>
              <a:rPr lang="en-US" sz="2400" dirty="0">
                <a:solidFill>
                  <a:schemeClr val="tx1"/>
                </a:solidFill>
              </a:rPr>
              <a:t>Each Type of Grant</a:t>
            </a:r>
          </a:p>
          <a:p>
            <a:pPr lvl="1"/>
            <a:r>
              <a:rPr lang="en-US" sz="2400" dirty="0">
                <a:solidFill>
                  <a:schemeClr val="tx1"/>
                </a:solidFill>
              </a:rPr>
              <a:t>Funding Structure</a:t>
            </a:r>
          </a:p>
          <a:p>
            <a:pPr lvl="1"/>
            <a:r>
              <a:rPr lang="en-US" sz="2400" dirty="0">
                <a:solidFill>
                  <a:schemeClr val="tx1"/>
                </a:solidFill>
              </a:rPr>
              <a:t>What to Consider</a:t>
            </a:r>
          </a:p>
          <a:p>
            <a:r>
              <a:rPr lang="en-US" sz="2800" dirty="0">
                <a:solidFill>
                  <a:schemeClr val="tx1"/>
                </a:solidFill>
              </a:rPr>
              <a:t>Timeline</a:t>
            </a:r>
          </a:p>
          <a:p>
            <a:r>
              <a:rPr lang="en-US" sz="2800" dirty="0">
                <a:solidFill>
                  <a:schemeClr val="tx1"/>
                </a:solidFill>
              </a:rPr>
              <a:t>How to Apply</a:t>
            </a:r>
          </a:p>
          <a:p>
            <a:r>
              <a:rPr lang="en-US" sz="2800" dirty="0">
                <a:solidFill>
                  <a:schemeClr val="tx1"/>
                </a:solidFill>
              </a:rPr>
              <a:t>Questions</a:t>
            </a:r>
          </a:p>
          <a:p>
            <a:endParaRPr lang="en-US" dirty="0">
              <a:solidFill>
                <a:schemeClr val="tx1"/>
              </a:solidFill>
            </a:endParaRPr>
          </a:p>
        </p:txBody>
      </p:sp>
    </p:spTree>
    <p:extLst>
      <p:ext uri="{BB962C8B-B14F-4D97-AF65-F5344CB8AC3E}">
        <p14:creationId xmlns:p14="http://schemas.microsoft.com/office/powerpoint/2010/main" val="1538525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b="1" dirty="0"/>
              <a:t>Research Report Overview</a:t>
            </a:r>
          </a:p>
        </p:txBody>
      </p:sp>
      <p:sp>
        <p:nvSpPr>
          <p:cNvPr id="3" name="Content Placeholder 2"/>
          <p:cNvSpPr>
            <a:spLocks noGrp="1"/>
          </p:cNvSpPr>
          <p:nvPr>
            <p:ph idx="1"/>
          </p:nvPr>
        </p:nvSpPr>
        <p:spPr>
          <a:xfrm>
            <a:off x="4361606" y="1683143"/>
            <a:ext cx="6627377" cy="3491713"/>
          </a:xfrm>
        </p:spPr>
        <p:txBody>
          <a:bodyPr>
            <a:normAutofit/>
          </a:bodyPr>
          <a:lstStyle/>
          <a:p>
            <a:pPr marL="0" indent="0">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Research Projects will end with a Research Report due at the end of the Final Semester of the project. </a:t>
            </a: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Research reports will be shared in an ALG repository under a </a:t>
            </a:r>
            <a:r>
              <a:rPr lang="en-US" sz="2400" u="sng" dirty="0">
                <a:effectLst/>
                <a:latin typeface="Calibri" panose="020F0502020204030204" pitchFamily="34" charset="0"/>
                <a:ea typeface="Times New Roman" panose="02020603050405020304" pitchFamily="18" charset="0"/>
                <a:cs typeface="Times New Roman" panose="02020603050405020304" pitchFamily="18" charset="0"/>
                <a:hlinkClick r:id="rId3"/>
              </a:rPr>
              <a:t>Creative Commons Attribution License 4.0.</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Supplementary files, such as data sets, will not be shared in the repository (unless teams want them to be shared!) </a:t>
            </a: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5154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dirty="0"/>
              <a:t>Research Report Outline</a:t>
            </a:r>
          </a:p>
        </p:txBody>
      </p:sp>
      <p:sp>
        <p:nvSpPr>
          <p:cNvPr id="3" name="Content Placeholder 2"/>
          <p:cNvSpPr>
            <a:spLocks noGrp="1"/>
          </p:cNvSpPr>
          <p:nvPr>
            <p:ph idx="1"/>
          </p:nvPr>
        </p:nvSpPr>
        <p:spPr>
          <a:xfrm>
            <a:off x="4361606" y="322118"/>
            <a:ext cx="6627377" cy="6286499"/>
          </a:xfrm>
        </p:spPr>
        <p:txBody>
          <a:bodyPr>
            <a:normAutofit/>
          </a:bodyPr>
          <a:lstStyle/>
          <a:p>
            <a:pPr marL="342900" marR="0" lvl="0" indent="-342900">
              <a:spcBef>
                <a:spcPts val="0"/>
              </a:spcBef>
              <a:spcAft>
                <a:spcPts val="6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Standard set of information about the project team</a:t>
            </a:r>
          </a:p>
          <a:p>
            <a:pPr marL="342900" marR="0" lvl="0" indent="-342900">
              <a:spcBef>
                <a:spcPts val="0"/>
              </a:spcBef>
              <a:spcAft>
                <a:spcPts val="6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Two or three paragraph summary of the project:</a:t>
            </a:r>
          </a:p>
          <a:p>
            <a:pPr marL="742950" marR="0" lvl="1" indent="-285750">
              <a:spcBef>
                <a:spcPts val="0"/>
              </a:spcBef>
              <a:spcAft>
                <a:spcPts val="60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Major goals and objectives, research questions</a:t>
            </a:r>
          </a:p>
          <a:p>
            <a:pPr marL="742950" marR="0" lvl="1" indent="-285750">
              <a:spcBef>
                <a:spcPts val="0"/>
              </a:spcBef>
              <a:spcAft>
                <a:spcPts val="60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Research design, methods, analytical and data analysis techniques</a:t>
            </a:r>
          </a:p>
          <a:p>
            <a:pPr marL="742950" marR="0" lvl="1" indent="-285750">
              <a:spcBef>
                <a:spcPts val="0"/>
              </a:spcBef>
              <a:spcAft>
                <a:spcPts val="600"/>
              </a:spcAft>
              <a:buFont typeface="Courier New" panose="02070309020205020404" pitchFamily="49" charset="0"/>
              <a:buChar char="o"/>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Findings and expected applicability of the findings</a:t>
            </a:r>
          </a:p>
          <a:p>
            <a:pPr marL="342900" marR="0" lvl="0" indent="-342900">
              <a:spcBef>
                <a:spcPts val="0"/>
              </a:spcBef>
              <a:spcAft>
                <a:spcPts val="6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Description (but not a replication) of any supplementary files provided to ALG such as data sets</a:t>
            </a:r>
          </a:p>
          <a:p>
            <a:pPr marL="342900" marR="0" lvl="0" indent="-342900">
              <a:spcBef>
                <a:spcPts val="0"/>
              </a:spcBef>
              <a:spcAft>
                <a:spcPts val="60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Future plans (publications, conference papers, websites, databases)</a:t>
            </a: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2734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100" dirty="0"/>
              <a:t>Research Report Considerations</a:t>
            </a:r>
          </a:p>
        </p:txBody>
      </p:sp>
      <p:sp>
        <p:nvSpPr>
          <p:cNvPr id="3" name="Content Placeholder 2"/>
          <p:cNvSpPr>
            <a:spLocks noGrp="1"/>
          </p:cNvSpPr>
          <p:nvPr>
            <p:ph idx="1"/>
          </p:nvPr>
        </p:nvSpPr>
        <p:spPr>
          <a:xfrm>
            <a:off x="4361606" y="581892"/>
            <a:ext cx="6627377" cy="5777344"/>
          </a:xfrm>
        </p:spPr>
        <p:txBody>
          <a:bodyPr>
            <a:normAutofit/>
          </a:bodyPr>
          <a:lstStyle/>
          <a:p>
            <a:pPr marL="0" indent="0">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Grant teams are expected to understand their IRB guidelines and procedures before applying, and to work with their institution’s Institutional Review Board (IRB) on the approval of any research activities in these projects.</a:t>
            </a:r>
          </a:p>
          <a:p>
            <a:pPr marL="0" indent="0">
              <a:spcBef>
                <a:spcPts val="0"/>
              </a:spcBef>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400" dirty="0">
                <a:latin typeface="Calibri" panose="020F0502020204030204" pitchFamily="34" charset="0"/>
                <a:ea typeface="Calibri" panose="020F0502020204030204" pitchFamily="34" charset="0"/>
                <a:cs typeface="Calibri" panose="020F0502020204030204" pitchFamily="34" charset="0"/>
              </a:rPr>
              <a:t>Research Grants teams are encouraged to </a:t>
            </a:r>
            <a:r>
              <a:rPr lang="en-US" sz="2400" b="1" dirty="0">
                <a:latin typeface="Calibri" panose="020F0502020204030204" pitchFamily="34" charset="0"/>
                <a:ea typeface="Calibri" panose="020F0502020204030204" pitchFamily="34" charset="0"/>
                <a:cs typeface="Calibri" panose="020F0502020204030204" pitchFamily="34" charset="0"/>
              </a:rPr>
              <a:t>publish their findings </a:t>
            </a:r>
            <a:r>
              <a:rPr lang="en-US" sz="2400" dirty="0">
                <a:latin typeface="Calibri" panose="020F0502020204030204" pitchFamily="34" charset="0"/>
                <a:ea typeface="Calibri" panose="020F0502020204030204" pitchFamily="34" charset="0"/>
                <a:cs typeface="Calibri" panose="020F0502020204030204" pitchFamily="34" charset="0"/>
              </a:rPr>
              <a:t>in peer-reviewed journals or present their findings at conferences after the end of the project. </a:t>
            </a:r>
            <a:r>
              <a:rPr lang="en-US" sz="2400" b="1" dirty="0">
                <a:latin typeface="Calibri" panose="020F0502020204030204" pitchFamily="34" charset="0"/>
                <a:ea typeface="Calibri" panose="020F0502020204030204" pitchFamily="34" charset="0"/>
                <a:cs typeface="Calibri" panose="020F0502020204030204" pitchFamily="34" charset="0"/>
              </a:rPr>
              <a:t>Open Access (OA) publications are preferred but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not a requirement</a:t>
            </a:r>
            <a:r>
              <a:rPr lang="en-US" sz="2400" dirty="0">
                <a:latin typeface="Calibri" panose="020F0502020204030204" pitchFamily="34" charset="0"/>
                <a:ea typeface="Calibri" panose="020F0502020204030204" pitchFamily="34" charset="0"/>
                <a:cs typeface="Calibri" panose="020F0502020204030204" pitchFamily="34" charset="0"/>
              </a:rPr>
              <a:t>. </a:t>
            </a:r>
          </a:p>
          <a:p>
            <a:pPr marL="0" indent="0">
              <a:spcBef>
                <a:spcPts val="0"/>
              </a:spcBef>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Grant budgets should not include APCs (Article Processing Charges). While this allows </a:t>
            </a:r>
            <a:r>
              <a:rPr lang="en-US" sz="2400" i="1" dirty="0">
                <a:latin typeface="Calibri" panose="020F0502020204030204" pitchFamily="34" charset="0"/>
                <a:ea typeface="Times New Roman" panose="02020603050405020304" pitchFamily="18" charset="0"/>
                <a:cs typeface="Times New Roman" panose="02020603050405020304" pitchFamily="18" charset="0"/>
              </a:rPr>
              <a:t>some</a:t>
            </a:r>
            <a:r>
              <a:rPr lang="en-US" sz="2400" dirty="0">
                <a:latin typeface="Calibri" panose="020F0502020204030204" pitchFamily="34" charset="0"/>
                <a:ea typeface="Times New Roman" panose="02020603050405020304" pitchFamily="18" charset="0"/>
                <a:cs typeface="Times New Roman" panose="02020603050405020304" pitchFamily="18" charset="0"/>
              </a:rPr>
              <a:t> journals to keep articles open-access, they don’t fit the budget of a grant as part of a </a:t>
            </a:r>
            <a:r>
              <a:rPr lang="en-US" sz="2400" i="1" dirty="0">
                <a:latin typeface="Calibri" panose="020F0502020204030204" pitchFamily="34" charset="0"/>
                <a:ea typeface="Times New Roman" panose="02020603050405020304" pitchFamily="18" charset="0"/>
                <a:cs typeface="Times New Roman" panose="02020603050405020304" pitchFamily="18" charset="0"/>
              </a:rPr>
              <a:t>project</a:t>
            </a:r>
            <a:r>
              <a:rPr lang="en-US" sz="2400" dirty="0">
                <a:latin typeface="Calibri" panose="020F0502020204030204" pitchFamily="34" charset="0"/>
                <a:ea typeface="Times New Roman" panose="02020603050405020304" pitchFamily="18" charset="0"/>
                <a:cs typeface="Times New Roman" panose="02020603050405020304" pitchFamily="18" charset="0"/>
              </a:rPr>
              <a:t> with USG funding.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5484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0636320-CF0E-8807-BB50-0CC198434781}"/>
              </a:ext>
            </a:extLst>
          </p:cNvPr>
          <p:cNvSpPr>
            <a:spLocks noGrp="1"/>
          </p:cNvSpPr>
          <p:nvPr>
            <p:ph type="title"/>
          </p:nvPr>
        </p:nvSpPr>
        <p:spPr>
          <a:xfrm>
            <a:off x="494260" y="1683144"/>
            <a:ext cx="2774922" cy="3491712"/>
          </a:xfrm>
        </p:spPr>
        <p:txBody>
          <a:bodyPr>
            <a:normAutofit/>
          </a:bodyPr>
          <a:lstStyle/>
          <a:p>
            <a:r>
              <a:rPr lang="en-US" dirty="0"/>
              <a:t>Focusing on Impact</a:t>
            </a:r>
          </a:p>
        </p:txBody>
      </p:sp>
      <p:sp>
        <p:nvSpPr>
          <p:cNvPr id="3" name="Content Placeholder 2">
            <a:extLst>
              <a:ext uri="{FF2B5EF4-FFF2-40B4-BE49-F238E27FC236}">
                <a16:creationId xmlns:a16="http://schemas.microsoft.com/office/drawing/2014/main" id="{6B58A463-FDCC-FCAF-1679-4B937ADA7FCE}"/>
              </a:ext>
            </a:extLst>
          </p:cNvPr>
          <p:cNvSpPr>
            <a:spLocks noGrp="1"/>
          </p:cNvSpPr>
          <p:nvPr>
            <p:ph idx="1"/>
          </p:nvPr>
        </p:nvSpPr>
        <p:spPr>
          <a:xfrm>
            <a:off x="4361606" y="613064"/>
            <a:ext cx="6627377" cy="5559135"/>
          </a:xfrm>
        </p:spPr>
        <p:txBody>
          <a:bodyPr>
            <a:normAutofit/>
          </a:bodyPr>
          <a:lstStyle/>
          <a:p>
            <a:pPr marL="0" indent="0">
              <a:buNone/>
            </a:pPr>
            <a:r>
              <a:rPr lang="en-US" sz="2400" dirty="0"/>
              <a:t>Does your topic (or topics) cover questions about open education that go </a:t>
            </a:r>
            <a:r>
              <a:rPr lang="en-US" sz="2400" i="1" dirty="0"/>
              <a:t>beyond your normal grant report</a:t>
            </a:r>
            <a:r>
              <a:rPr lang="en-US" sz="2400" dirty="0"/>
              <a:t>?</a:t>
            </a:r>
          </a:p>
          <a:p>
            <a:r>
              <a:rPr lang="en-US" sz="2400" dirty="0"/>
              <a:t>If you’re just looking at how an OER implementation changed overall grades and overall DFW rates, this is what Transformation Grants already cover. </a:t>
            </a:r>
          </a:p>
          <a:p>
            <a:r>
              <a:rPr lang="en-US" sz="2400" dirty="0"/>
              <a:t>Think of research questions and methods that lead to new insights in affordable learning. </a:t>
            </a:r>
          </a:p>
          <a:p>
            <a:r>
              <a:rPr lang="en-US" sz="2400" dirty="0"/>
              <a:t>If you’re still looking just at one course, think of how more data from your Institution Research office might help.</a:t>
            </a:r>
          </a:p>
          <a:p>
            <a:pPr lvl="1"/>
            <a:endParaRPr lang="en-US" sz="2000"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77695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C325CE-DD20-6D65-85F3-F555B09F809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20452A-432C-5C50-9B3B-19A6CC935241}"/>
              </a:ext>
            </a:extLst>
          </p:cNvPr>
          <p:cNvSpPr>
            <a:spLocks noGrp="1"/>
          </p:cNvSpPr>
          <p:nvPr>
            <p:ph type="title"/>
          </p:nvPr>
        </p:nvSpPr>
        <p:spPr>
          <a:xfrm>
            <a:off x="494260" y="1683144"/>
            <a:ext cx="2774922" cy="3491712"/>
          </a:xfrm>
        </p:spPr>
        <p:txBody>
          <a:bodyPr>
            <a:normAutofit/>
          </a:bodyPr>
          <a:lstStyle/>
          <a:p>
            <a:r>
              <a:rPr lang="en-US" dirty="0"/>
              <a:t>Focusing on Feasibility</a:t>
            </a:r>
          </a:p>
        </p:txBody>
      </p:sp>
      <p:sp>
        <p:nvSpPr>
          <p:cNvPr id="3" name="Content Placeholder 2">
            <a:extLst>
              <a:ext uri="{FF2B5EF4-FFF2-40B4-BE49-F238E27FC236}">
                <a16:creationId xmlns:a16="http://schemas.microsoft.com/office/drawing/2014/main" id="{089963E3-03F0-485D-DD08-C5FE87EA70BD}"/>
              </a:ext>
            </a:extLst>
          </p:cNvPr>
          <p:cNvSpPr>
            <a:spLocks noGrp="1"/>
          </p:cNvSpPr>
          <p:nvPr>
            <p:ph idx="1"/>
          </p:nvPr>
        </p:nvSpPr>
        <p:spPr>
          <a:xfrm>
            <a:off x="4361606" y="654627"/>
            <a:ext cx="6627377" cy="5559137"/>
          </a:xfrm>
        </p:spPr>
        <p:txBody>
          <a:bodyPr>
            <a:normAutofit/>
          </a:bodyPr>
          <a:lstStyle/>
          <a:p>
            <a:pPr marL="0" indent="0">
              <a:buNone/>
            </a:pPr>
            <a:r>
              <a:rPr lang="en-US" sz="2800" dirty="0"/>
              <a:t>Can your project be completed in this timeline? Think about:</a:t>
            </a:r>
          </a:p>
          <a:p>
            <a:r>
              <a:rPr lang="en-US" sz="2800" dirty="0"/>
              <a:t>Data from your institutional research department: </a:t>
            </a:r>
          </a:p>
          <a:p>
            <a:pPr lvl="1"/>
            <a:r>
              <a:rPr lang="en-US" sz="2400" dirty="0"/>
              <a:t>Do you have permission to access what you need? </a:t>
            </a:r>
          </a:p>
          <a:p>
            <a:pPr lvl="1"/>
            <a:r>
              <a:rPr lang="en-US" sz="2400" dirty="0"/>
              <a:t>Will it take the research department extra time to provide the data? </a:t>
            </a:r>
          </a:p>
          <a:p>
            <a:r>
              <a:rPr lang="en-US" sz="2800" dirty="0"/>
              <a:t>Educational research methods: </a:t>
            </a:r>
          </a:p>
          <a:p>
            <a:pPr lvl="1"/>
            <a:r>
              <a:rPr lang="en-US" sz="2400" dirty="0"/>
              <a:t>Who could collaborate with you to ensure these are able to be carried out while instruction happens?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26963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E64236-3B1A-F198-6D5A-63CE4C6AA5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DC6031-8A81-8C0C-F375-2BB8CC9E0C15}"/>
              </a:ext>
            </a:extLst>
          </p:cNvPr>
          <p:cNvSpPr>
            <a:spLocks noGrp="1"/>
          </p:cNvSpPr>
          <p:nvPr>
            <p:ph type="title"/>
          </p:nvPr>
        </p:nvSpPr>
        <p:spPr>
          <a:xfrm>
            <a:off x="494260" y="1683144"/>
            <a:ext cx="2774922" cy="3491712"/>
          </a:xfrm>
        </p:spPr>
        <p:txBody>
          <a:bodyPr>
            <a:normAutofit/>
          </a:bodyPr>
          <a:lstStyle/>
          <a:p>
            <a:r>
              <a:rPr lang="en-US"/>
              <a:t>Collaboration Required</a:t>
            </a:r>
            <a:endParaRPr lang="en-US" dirty="0"/>
          </a:p>
        </p:txBody>
      </p:sp>
      <p:sp>
        <p:nvSpPr>
          <p:cNvPr id="3" name="Content Placeholder 2">
            <a:extLst>
              <a:ext uri="{FF2B5EF4-FFF2-40B4-BE49-F238E27FC236}">
                <a16:creationId xmlns:a16="http://schemas.microsoft.com/office/drawing/2014/main" id="{BCFB87B3-1F2C-B8AE-B6BC-3A03F8D57849}"/>
              </a:ext>
            </a:extLst>
          </p:cNvPr>
          <p:cNvSpPr>
            <a:spLocks noGrp="1"/>
          </p:cNvSpPr>
          <p:nvPr>
            <p:ph idx="1"/>
          </p:nvPr>
        </p:nvSpPr>
        <p:spPr>
          <a:xfrm>
            <a:off x="4361606" y="540327"/>
            <a:ext cx="6627377" cy="5555674"/>
          </a:xfrm>
        </p:spPr>
        <p:txBody>
          <a:bodyPr>
            <a:normAutofit/>
          </a:bodyPr>
          <a:lstStyle/>
          <a:p>
            <a:pPr marL="0" indent="0">
              <a:buNone/>
            </a:pPr>
            <a:r>
              <a:rPr lang="en-US" sz="2800" dirty="0"/>
              <a:t>To ensure project feasibility, research grant teams </a:t>
            </a:r>
            <a:r>
              <a:rPr lang="en-US" sz="2800" b="1" dirty="0"/>
              <a:t>must involve at least one non-instructional faculty research collaborator</a:t>
            </a:r>
            <a:r>
              <a:rPr lang="en-US" sz="2800" dirty="0"/>
              <a:t> on the project to help manage the project and conduct research activities. </a:t>
            </a:r>
          </a:p>
          <a:p>
            <a:pPr marL="0" indent="0">
              <a:buNone/>
            </a:pPr>
            <a:r>
              <a:rPr lang="en-US" sz="2800" dirty="0"/>
              <a:t>Collaborators can include research faculty or professional staff such as institutional researchers, instructional designers and technologists, librarians, or student assistants.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974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334001"/>
          </a:xfrm>
        </p:spPr>
        <p:txBody>
          <a:bodyPr>
            <a:normAutofit/>
          </a:bodyPr>
          <a:lstStyle/>
          <a:p>
            <a:pPr marL="0" indent="0">
              <a:buNone/>
            </a:pPr>
            <a:r>
              <a:rPr lang="en-US" sz="3200"/>
              <a:t>Same as CI Grants: </a:t>
            </a:r>
          </a:p>
          <a:p>
            <a:r>
              <a:rPr lang="en-US" sz="3200"/>
              <a:t>$2,000 maximum per team member for salary, course release, travel, etc.</a:t>
            </a:r>
          </a:p>
          <a:p>
            <a:r>
              <a:rPr lang="en-US" sz="3200"/>
              <a:t>Additional project expenses allowed, but must be justified in proposal budget</a:t>
            </a:r>
          </a:p>
          <a:p>
            <a:r>
              <a:rPr lang="en-US" sz="3200"/>
              <a:t>$10,000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079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D9AC835-CB51-3640-207C-D18898611574}"/>
              </a:ext>
            </a:extLst>
          </p:cNvPr>
          <p:cNvSpPr>
            <a:spLocks noGrp="1"/>
          </p:cNvSpPr>
          <p:nvPr>
            <p:ph type="title"/>
          </p:nvPr>
        </p:nvSpPr>
        <p:spPr>
          <a:xfrm>
            <a:off x="494260" y="1683144"/>
            <a:ext cx="2774922" cy="3491712"/>
          </a:xfrm>
        </p:spPr>
        <p:txBody>
          <a:bodyPr>
            <a:normAutofit/>
          </a:bodyPr>
          <a:lstStyle/>
          <a:p>
            <a:r>
              <a:rPr lang="en-US" dirty="0"/>
              <a:t>Some Overall Takeaways</a:t>
            </a:r>
          </a:p>
        </p:txBody>
      </p:sp>
      <p:sp>
        <p:nvSpPr>
          <p:cNvPr id="3" name="Content Placeholder 2">
            <a:extLst>
              <a:ext uri="{FF2B5EF4-FFF2-40B4-BE49-F238E27FC236}">
                <a16:creationId xmlns:a16="http://schemas.microsoft.com/office/drawing/2014/main" id="{69424124-3710-AF4B-E854-7889D4AFB32B}"/>
              </a:ext>
            </a:extLst>
          </p:cNvPr>
          <p:cNvSpPr>
            <a:spLocks noGrp="1"/>
          </p:cNvSpPr>
          <p:nvPr>
            <p:ph idx="1"/>
          </p:nvPr>
        </p:nvSpPr>
        <p:spPr>
          <a:xfrm>
            <a:off x="4361606" y="430605"/>
            <a:ext cx="6627377" cy="5939022"/>
          </a:xfrm>
        </p:spPr>
        <p:txBody>
          <a:bodyPr>
            <a:normAutofit/>
          </a:bodyPr>
          <a:lstStyle/>
          <a:p>
            <a:r>
              <a:rPr lang="en-US" sz="2400" b="1" dirty="0"/>
              <a:t>The most competitive proposal is a well-planned, well-written proposal</a:t>
            </a:r>
            <a:r>
              <a:rPr lang="en-US" sz="2400" dirty="0"/>
              <a:t>. Priorities matter and numbers matter, but it’s more important to start with a great plan.</a:t>
            </a:r>
          </a:p>
          <a:p>
            <a:r>
              <a:rPr lang="en-US" sz="2400" b="1" dirty="0"/>
              <a:t>Keep it realistic</a:t>
            </a:r>
            <a:r>
              <a:rPr lang="en-US" sz="2400" dirty="0"/>
              <a:t>. What can your team accomplish in </a:t>
            </a:r>
            <a:r>
              <a:rPr lang="en-US" sz="2400" i="1" dirty="0"/>
              <a:t>about</a:t>
            </a:r>
            <a:r>
              <a:rPr lang="en-US" sz="2400" dirty="0"/>
              <a:t> a year?</a:t>
            </a:r>
          </a:p>
          <a:p>
            <a:r>
              <a:rPr lang="en-US" sz="2400" b="1" dirty="0"/>
              <a:t>Collaborate! </a:t>
            </a:r>
            <a:r>
              <a:rPr lang="en-US" sz="2400" dirty="0"/>
              <a:t>Librarians, instructional designers, instructional technologists, graphic designers, web designers, open publishers (like the UNG Press) can all be a part of your team. </a:t>
            </a:r>
          </a:p>
          <a:p>
            <a:r>
              <a:rPr lang="en-US" sz="2400" dirty="0"/>
              <a:t>To make a larger impact, consider </a:t>
            </a:r>
            <a:r>
              <a:rPr lang="en-US" sz="2400" b="1" dirty="0"/>
              <a:t>multi-course </a:t>
            </a:r>
            <a:r>
              <a:rPr lang="en-US" sz="2400" dirty="0"/>
              <a:t>Transformation Grants, </a:t>
            </a:r>
            <a:r>
              <a:rPr lang="en-US" sz="2400" b="1" dirty="0"/>
              <a:t>multi-institution</a:t>
            </a:r>
            <a:r>
              <a:rPr lang="en-US" sz="2400" dirty="0"/>
              <a:t> projects for upper-level courses.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5908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 Timeline</a:t>
            </a:r>
          </a:p>
        </p:txBody>
      </p:sp>
    </p:spTree>
    <p:extLst>
      <p:ext uri="{BB962C8B-B14F-4D97-AF65-F5344CB8AC3E}">
        <p14:creationId xmlns:p14="http://schemas.microsoft.com/office/powerpoint/2010/main" val="3897708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138032" y="989705"/>
            <a:ext cx="6587349" cy="5238974"/>
          </a:xfrm>
        </p:spPr>
        <p:txBody>
          <a:bodyPr>
            <a:normAutofit/>
          </a:bodyPr>
          <a:lstStyle/>
          <a:p>
            <a:pPr marL="0" marR="0" indent="0">
              <a:lnSpc>
                <a:spcPct val="107000"/>
              </a:lnSpc>
              <a:spcBef>
                <a:spcPts val="200"/>
              </a:spcBef>
              <a:spcAft>
                <a:spcPts val="0"/>
              </a:spcAft>
              <a:buNone/>
            </a:pPr>
            <a:r>
              <a:rPr lang="en-US" sz="32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Round 29: Projects Ending </a:t>
            </a:r>
            <a:r>
              <a:rPr lang="en-US" sz="32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Spring</a:t>
            </a:r>
            <a:r>
              <a:rPr lang="en-US" sz="32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2027 </a:t>
            </a:r>
          </a:p>
          <a:p>
            <a:pPr lvl="0"/>
            <a:r>
              <a:rPr lang="en-US" dirty="0"/>
              <a:t>Monday, March 23, 2026: Application Deadline</a:t>
            </a:r>
          </a:p>
          <a:p>
            <a:pPr lvl="0"/>
            <a:r>
              <a:rPr lang="en-US" dirty="0"/>
              <a:t>Tuesday, March 24 – Tuesday, April 7, 2026: Peer Reviews</a:t>
            </a:r>
          </a:p>
          <a:p>
            <a:pPr lvl="0"/>
            <a:r>
              <a:rPr lang="en-US" dirty="0"/>
              <a:t>Wednesday, April 8 - Friday, April 17, 2026: Admin Reviews</a:t>
            </a:r>
          </a:p>
          <a:p>
            <a:pPr lvl="0"/>
            <a:r>
              <a:rPr lang="en-US" dirty="0"/>
              <a:t>Monday, April 20, 2026: Notifications</a:t>
            </a:r>
          </a:p>
          <a:p>
            <a:pPr lvl="0"/>
            <a:r>
              <a:rPr lang="en-US" dirty="0"/>
              <a:t>Friday, May 8, 2026: Online Kickoff, 1:00pm-3:00pm</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dirty="0"/>
              <a:t>Grants Timeline</a:t>
            </a:r>
          </a:p>
        </p:txBody>
      </p:sp>
    </p:spTree>
    <p:extLst>
      <p:ext uri="{BB962C8B-B14F-4D97-AF65-F5344CB8AC3E}">
        <p14:creationId xmlns:p14="http://schemas.microsoft.com/office/powerpoint/2010/main" val="374551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A6F8CE-46AA-00A5-A394-DDA8B1507B2C}"/>
              </a:ext>
            </a:extLst>
          </p:cNvPr>
          <p:cNvSpPr>
            <a:spLocks noGrp="1"/>
          </p:cNvSpPr>
          <p:nvPr>
            <p:ph type="title"/>
          </p:nvPr>
        </p:nvSpPr>
        <p:spPr>
          <a:xfrm>
            <a:off x="494260" y="1683144"/>
            <a:ext cx="2774922" cy="3491712"/>
          </a:xfrm>
        </p:spPr>
        <p:txBody>
          <a:bodyPr>
            <a:normAutofit/>
          </a:bodyPr>
          <a:lstStyle/>
          <a:p>
            <a:r>
              <a:rPr lang="en-US" dirty="0"/>
              <a:t>Before we start, a USG heads-up:</a:t>
            </a:r>
          </a:p>
        </p:txBody>
      </p:sp>
      <p:sp>
        <p:nvSpPr>
          <p:cNvPr id="3" name="Content Placeholder 2">
            <a:extLst>
              <a:ext uri="{FF2B5EF4-FFF2-40B4-BE49-F238E27FC236}">
                <a16:creationId xmlns:a16="http://schemas.microsoft.com/office/drawing/2014/main" id="{7DEC414D-134D-EFE2-7BC8-29A446C7417E}"/>
              </a:ext>
            </a:extLst>
          </p:cNvPr>
          <p:cNvSpPr>
            <a:spLocks noGrp="1"/>
          </p:cNvSpPr>
          <p:nvPr>
            <p:ph idx="1"/>
          </p:nvPr>
        </p:nvSpPr>
        <p:spPr>
          <a:xfrm>
            <a:off x="4361606" y="623455"/>
            <a:ext cx="6627377" cy="5818909"/>
          </a:xfrm>
        </p:spPr>
        <p:txBody>
          <a:bodyPr>
            <a:normAutofit/>
          </a:bodyPr>
          <a:lstStyle/>
          <a:p>
            <a:pPr marL="0" indent="0">
              <a:buNone/>
            </a:pPr>
            <a:r>
              <a:rPr lang="en-US" sz="2800" dirty="0"/>
              <a:t>Affordable Learning Georgia is a USG program within Library Services. Grants are </a:t>
            </a:r>
            <a:r>
              <a:rPr lang="en-US" sz="2800" b="1" dirty="0"/>
              <a:t>University System of Georgia (USG) funding </a:t>
            </a:r>
            <a:r>
              <a:rPr lang="en-US" sz="2800" dirty="0"/>
              <a:t>and can only be awarded to teams in </a:t>
            </a:r>
            <a:r>
              <a:rPr lang="en-US" sz="2800" b="1" dirty="0"/>
              <a:t>USG institutions</a:t>
            </a:r>
            <a:r>
              <a:rPr lang="en-US" sz="2800" dirty="0"/>
              <a:t>. </a:t>
            </a:r>
          </a:p>
          <a:p>
            <a:r>
              <a:rPr lang="en-US" sz="2400" dirty="0"/>
              <a:t>Non-USG participants on a USG institution’s team are welcome! Institutions usually add non-USG participants as a contractor. (Savings listed in a Transformation Grant application must contain only USG institution student savings estimates.)</a:t>
            </a:r>
          </a:p>
          <a:p>
            <a:r>
              <a:rPr lang="en-US" sz="2400" dirty="0"/>
              <a:t>If you’re from a non-USG institution and want to listen, </a:t>
            </a:r>
            <a:r>
              <a:rPr lang="en-US" sz="2400" b="1" dirty="0"/>
              <a:t>you’re welcome to be here</a:t>
            </a:r>
            <a:r>
              <a:rPr lang="en-US" sz="2400" dirty="0"/>
              <a:t>! Send us questions about our program via email if you want more info about how it’s done.</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549532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581892"/>
            <a:ext cx="6461231" cy="5818908"/>
          </a:xfrm>
        </p:spPr>
        <p:txBody>
          <a:bodyPr>
            <a:normAutofit lnSpcReduction="10000"/>
          </a:bodyPr>
          <a:lstStyle/>
          <a:p>
            <a:pPr marL="0" indent="0">
              <a:buNone/>
            </a:pPr>
            <a:r>
              <a:rPr lang="en-US" sz="3200" dirty="0"/>
              <a:t>At least two team members (unless it’s a solo project) will participate in the </a:t>
            </a:r>
            <a:r>
              <a:rPr lang="en-US" sz="3200" u="sng" dirty="0"/>
              <a:t>required</a:t>
            </a:r>
            <a:r>
              <a:rPr lang="en-US" sz="3200" dirty="0"/>
              <a:t> online synchronous </a:t>
            </a:r>
            <a:r>
              <a:rPr lang="en-US" sz="3200" b="1" dirty="0"/>
              <a:t>kickoff meeting </a:t>
            </a:r>
            <a:r>
              <a:rPr lang="en-US" sz="3200" dirty="0"/>
              <a:t>and the </a:t>
            </a:r>
            <a:r>
              <a:rPr lang="en-US" sz="3200" b="1" dirty="0"/>
              <a:t>midpoint check-in meeting</a:t>
            </a:r>
            <a:r>
              <a:rPr lang="en-US" sz="3200" dirty="0"/>
              <a:t>. </a:t>
            </a:r>
          </a:p>
          <a:p>
            <a:pPr marL="0" indent="0">
              <a:buNone/>
            </a:pPr>
            <a:r>
              <a:rPr lang="en-US" sz="3200" dirty="0"/>
              <a:t>All members are required to participate in a web-based </a:t>
            </a:r>
            <a:r>
              <a:rPr lang="en-US" sz="3200" b="1" dirty="0"/>
              <a:t>asynchronous training</a:t>
            </a:r>
            <a:r>
              <a:rPr lang="en-US" sz="3200" dirty="0"/>
              <a:t>. (If you’ve completed the asynchronous training within a year, you’re exempt from this requirement.) </a:t>
            </a:r>
          </a:p>
          <a:p>
            <a:pPr marL="0" indent="0">
              <a:buNone/>
            </a:pPr>
            <a:r>
              <a:rPr lang="en-US" sz="3200" dirty="0"/>
              <a:t>Links for these will be sent along with award notifications.</a:t>
            </a:r>
          </a:p>
        </p:txBody>
      </p:sp>
      <p:sp>
        <p:nvSpPr>
          <p:cNvPr id="24"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Kickoff Requirements</a:t>
            </a:r>
          </a:p>
        </p:txBody>
      </p:sp>
    </p:spTree>
    <p:extLst>
      <p:ext uri="{BB962C8B-B14F-4D97-AF65-F5344CB8AC3E}">
        <p14:creationId xmlns:p14="http://schemas.microsoft.com/office/powerpoint/2010/main" val="417769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58BFE5-653D-43BF-96B9-9071F748C4E6}"/>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Before we move on…</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5CAFE8-3D61-4EA3-9054-8D68E88D39F5}"/>
              </a:ext>
            </a:extLst>
          </p:cNvPr>
          <p:cNvSpPr>
            <a:spLocks noGrp="1"/>
          </p:cNvSpPr>
          <p:nvPr>
            <p:ph idx="1"/>
          </p:nvPr>
        </p:nvSpPr>
        <p:spPr>
          <a:xfrm>
            <a:off x="5289229" y="864108"/>
            <a:ext cx="5910677" cy="5120640"/>
          </a:xfrm>
        </p:spPr>
        <p:txBody>
          <a:bodyPr>
            <a:normAutofit/>
          </a:bodyPr>
          <a:lstStyle/>
          <a:p>
            <a:pPr marL="0" indent="0">
              <a:buNone/>
            </a:pPr>
            <a:r>
              <a:rPr lang="en-US" sz="3200" dirty="0"/>
              <a:t>We’re about to run through how to apply for a grant. </a:t>
            </a:r>
          </a:p>
          <a:p>
            <a:pPr marL="0" indent="0">
              <a:buNone/>
            </a:pPr>
            <a:r>
              <a:rPr lang="en-US" sz="3200" dirty="0"/>
              <a:t>Any questions about what we just addressed? </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32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497159" y="1801367"/>
            <a:ext cx="6230212" cy="3255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r"/>
            <a:r>
              <a:rPr lang="en-US" sz="6600">
                <a:solidFill>
                  <a:schemeClr val="accent1"/>
                </a:solidFill>
              </a:rPr>
              <a:t>How to Apply</a:t>
            </a:r>
          </a:p>
        </p:txBody>
      </p:sp>
    </p:spTree>
    <p:extLst>
      <p:ext uri="{BB962C8B-B14F-4D97-AF65-F5344CB8AC3E}">
        <p14:creationId xmlns:p14="http://schemas.microsoft.com/office/powerpoint/2010/main" val="140778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CD201F-0AAE-CD05-BA6B-2C8F2E2D0D40}"/>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977239-4120-35FF-A908-770F5E492478}"/>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First: Make a Great Plan</a:t>
            </a:r>
          </a:p>
        </p:txBody>
      </p:sp>
      <p:sp>
        <p:nvSpPr>
          <p:cNvPr id="6" name="Rectangle 5">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7" name="Straight Connector 6">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D3AF39-7C10-5E07-F8C4-A424A02A9622}"/>
              </a:ext>
            </a:extLst>
          </p:cNvPr>
          <p:cNvSpPr>
            <a:spLocks noGrp="1"/>
          </p:cNvSpPr>
          <p:nvPr>
            <p:ph idx="1"/>
          </p:nvPr>
        </p:nvSpPr>
        <p:spPr>
          <a:xfrm>
            <a:off x="5289229" y="864108"/>
            <a:ext cx="5910677" cy="5120640"/>
          </a:xfrm>
        </p:spPr>
        <p:txBody>
          <a:bodyPr>
            <a:normAutofit/>
          </a:bodyPr>
          <a:lstStyle/>
          <a:p>
            <a:r>
              <a:rPr lang="en-US" sz="2800" dirty="0"/>
              <a:t>Use the Word template for the proposal on the </a:t>
            </a:r>
            <a:r>
              <a:rPr lang="en-US" sz="2800" dirty="0">
                <a:hlinkClick r:id="rId3"/>
              </a:rPr>
              <a:t>Apply for a Grant Page</a:t>
            </a:r>
            <a:r>
              <a:rPr lang="en-US" sz="2800" dirty="0"/>
              <a:t> to start planning out your project. Who should be involved? Reach out and work together. </a:t>
            </a:r>
          </a:p>
          <a:p>
            <a:r>
              <a:rPr lang="en-US" sz="2800" dirty="0"/>
              <a:t>When you’re planning a project, be sure to read through the </a:t>
            </a:r>
            <a:r>
              <a:rPr lang="en-US" sz="2800" b="1" dirty="0"/>
              <a:t>RFP (detailed requirements)</a:t>
            </a:r>
            <a:r>
              <a:rPr lang="en-US" sz="2800" dirty="0"/>
              <a:t> and your category’s </a:t>
            </a:r>
            <a:r>
              <a:rPr lang="en-US" sz="2800" b="1" dirty="0"/>
              <a:t>rubrics (how they’ll be reviewed)</a:t>
            </a:r>
            <a:r>
              <a:rPr lang="en-US" sz="2800" dirty="0"/>
              <a: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53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8484B2-BADA-6C93-9319-82BFCF875F9D}"/>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Second: Get Supervisory Approvals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F2CAC9-725D-C3FB-DA8A-AF2139D4F392}"/>
              </a:ext>
            </a:extLst>
          </p:cNvPr>
          <p:cNvSpPr>
            <a:spLocks noGrp="1"/>
          </p:cNvSpPr>
          <p:nvPr>
            <p:ph idx="1"/>
          </p:nvPr>
        </p:nvSpPr>
        <p:spPr>
          <a:xfrm>
            <a:off x="5081155" y="218209"/>
            <a:ext cx="6359236" cy="6463145"/>
          </a:xfrm>
        </p:spPr>
        <p:txBody>
          <a:bodyPr>
            <a:normAutofit/>
          </a:bodyPr>
          <a:lstStyle/>
          <a:p>
            <a:r>
              <a:rPr lang="en-US" sz="2400" dirty="0"/>
              <a:t>Get your signed Letter(s) of Support. </a:t>
            </a:r>
          </a:p>
          <a:p>
            <a:r>
              <a:rPr lang="en-US" sz="2400" dirty="0"/>
              <a:t>Why? Because great projects need </a:t>
            </a:r>
            <a:r>
              <a:rPr lang="en-US" sz="2400" b="1" dirty="0"/>
              <a:t>informed supervisors and decision-makers.</a:t>
            </a:r>
            <a:endParaRPr lang="en-US" sz="2400" dirty="0"/>
          </a:p>
          <a:p>
            <a:pPr lvl="1"/>
            <a:r>
              <a:rPr lang="en-US" sz="2000" b="1" dirty="0"/>
              <a:t>Usually it’s the Department Chair(s). If they’re on the team, it has to be the next supervisor above them</a:t>
            </a:r>
            <a:r>
              <a:rPr lang="en-US" sz="2000" dirty="0"/>
              <a:t>. Sometimes it’s the Dean or Associate Dean; sometimes it’s the VPAA/Provost.</a:t>
            </a:r>
          </a:p>
          <a:p>
            <a:r>
              <a:rPr lang="en-US" sz="2200" dirty="0"/>
              <a:t>Use the </a:t>
            </a:r>
            <a:r>
              <a:rPr lang="en-US" sz="2200" b="1" dirty="0"/>
              <a:t>new template</a:t>
            </a:r>
            <a:r>
              <a:rPr lang="en-US" sz="2200" dirty="0"/>
              <a:t> in the Apply for a Grant page. </a:t>
            </a:r>
          </a:p>
          <a:p>
            <a:pPr lvl="1"/>
            <a:r>
              <a:rPr lang="en-US" sz="2000" dirty="0"/>
              <a:t>Ensure that </a:t>
            </a:r>
            <a:r>
              <a:rPr lang="en-US" sz="2000" b="1" dirty="0"/>
              <a:t>all supervisors know</a:t>
            </a:r>
            <a:r>
              <a:rPr lang="en-US" sz="2000" dirty="0"/>
              <a:t> before applying. If your project is approved, the institutional approval process moves quickly after that. Get your own approvals </a:t>
            </a:r>
            <a:r>
              <a:rPr lang="en-US" sz="2000" b="1" dirty="0"/>
              <a:t>before you apply</a:t>
            </a:r>
            <a:r>
              <a:rPr lang="en-US" sz="2000" dirty="0"/>
              <a:t>.</a:t>
            </a:r>
          </a:p>
          <a:p>
            <a:pPr lvl="1"/>
            <a:r>
              <a:rPr lang="en-US" sz="2000" dirty="0"/>
              <a:t>Be extra sure about supervisory approval for </a:t>
            </a:r>
            <a:r>
              <a:rPr lang="en-US" sz="2000" b="1" dirty="0"/>
              <a:t>instructional designers and librarians</a:t>
            </a:r>
            <a:r>
              <a:rPr lang="en-US" sz="2000" dirty="0"/>
              <a:t>, who are usually in a different department.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637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C32657-AB88-2A55-24F8-89783991BB8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FB4DC44-E8E4-0816-5065-B7958CEA5BCF}"/>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Third: Meet Your Grants Office</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D5AFA9-328F-4C7C-0C57-48EEBB60F10B}"/>
              </a:ext>
            </a:extLst>
          </p:cNvPr>
          <p:cNvSpPr>
            <a:spLocks noGrp="1"/>
          </p:cNvSpPr>
          <p:nvPr>
            <p:ph idx="1"/>
          </p:nvPr>
        </p:nvSpPr>
        <p:spPr>
          <a:xfrm>
            <a:off x="5289229" y="249381"/>
            <a:ext cx="5910677" cy="6504709"/>
          </a:xfrm>
        </p:spPr>
        <p:txBody>
          <a:bodyPr>
            <a:normAutofit/>
          </a:bodyPr>
          <a:lstStyle/>
          <a:p>
            <a:r>
              <a:rPr lang="en-US" sz="2400" dirty="0"/>
              <a:t>Complete the Business / Grants Office Acknowledgment Form.</a:t>
            </a:r>
          </a:p>
          <a:p>
            <a:r>
              <a:rPr lang="en-US" sz="2400" dirty="0"/>
              <a:t>Why? </a:t>
            </a:r>
            <a:r>
              <a:rPr lang="en-US" sz="2400" b="1" dirty="0"/>
              <a:t>Teams need to get to know their grant folks.</a:t>
            </a:r>
            <a:endParaRPr lang="en-US" sz="2400" dirty="0"/>
          </a:p>
          <a:p>
            <a:pPr lvl="1"/>
            <a:r>
              <a:rPr lang="en-US" sz="2000" dirty="0"/>
              <a:t>Policies, processes, and approvals differ per institution.</a:t>
            </a:r>
          </a:p>
          <a:p>
            <a:pPr lvl="1"/>
            <a:r>
              <a:rPr lang="en-US" sz="2000" dirty="0"/>
              <a:t>You will need to know who is in charge of signing your institution’s SLA (Service Level Agreement) and sending grant invoices to ALG. </a:t>
            </a:r>
          </a:p>
          <a:p>
            <a:r>
              <a:rPr lang="en-US" sz="2400" b="1" dirty="0"/>
              <a:t>The USG is not an external organization and these are not external grants</a:t>
            </a:r>
            <a:r>
              <a:rPr lang="en-US" sz="2400" dirty="0"/>
              <a:t>. Indirect expenses like Facilities and Administration (F&amp;A) are prohibited. See the RFP for more details.</a:t>
            </a:r>
            <a:endParaRPr lang="en-US" sz="2400" b="1" dirty="0"/>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01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538709-6E6C-C7E0-794B-2CEB764190E2}"/>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13BF2DA-B963-138F-87F3-7D3C3FEA8898}"/>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Fourth: Apply!</a:t>
            </a:r>
          </a:p>
        </p:txBody>
      </p:sp>
      <p:sp>
        <p:nvSpPr>
          <p:cNvPr id="19" name="Rectangle 1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1" name="Straight Connector 2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F63FE3-7600-005B-B51A-F7A67A69F9A0}"/>
              </a:ext>
            </a:extLst>
          </p:cNvPr>
          <p:cNvSpPr>
            <a:spLocks noGrp="1"/>
          </p:cNvSpPr>
          <p:nvPr>
            <p:ph idx="1"/>
          </p:nvPr>
        </p:nvSpPr>
        <p:spPr>
          <a:xfrm>
            <a:off x="5289229" y="864108"/>
            <a:ext cx="5910677" cy="5120640"/>
          </a:xfrm>
        </p:spPr>
        <p:txBody>
          <a:bodyPr>
            <a:normAutofit/>
          </a:bodyPr>
          <a:lstStyle/>
          <a:p>
            <a:r>
              <a:rPr lang="en-US" sz="2800" dirty="0"/>
              <a:t>Use the </a:t>
            </a:r>
            <a:r>
              <a:rPr lang="en-US" sz="2800" dirty="0">
                <a:hlinkClick r:id="rId3"/>
              </a:rPr>
              <a:t>Apply for a Grant Page</a:t>
            </a:r>
            <a:r>
              <a:rPr lang="en-US" sz="2800" dirty="0"/>
              <a:t>: it has every document and link you will need.</a:t>
            </a:r>
          </a:p>
          <a:p>
            <a:r>
              <a:rPr lang="en-US" sz="2800" dirty="0"/>
              <a:t>Complete the appropriate Word</a:t>
            </a:r>
            <a:r>
              <a:rPr lang="en-US" sz="2800" b="1" dirty="0"/>
              <a:t> </a:t>
            </a:r>
            <a:r>
              <a:rPr lang="en-US" sz="2800" dirty="0"/>
              <a:t>proposal. </a:t>
            </a:r>
            <a:r>
              <a:rPr lang="en-US" sz="2800" b="1" dirty="0"/>
              <a:t>Be sure to stop tracking and remove comments.</a:t>
            </a:r>
            <a:endParaRPr lang="en-US" sz="2800" dirty="0"/>
          </a:p>
          <a:p>
            <a:r>
              <a:rPr lang="en-US" sz="2800" dirty="0"/>
              <a:t>Officially apply using the online form linked on the Apply for a Grant Page </a:t>
            </a:r>
            <a:r>
              <a:rPr lang="en-US" sz="2800" b="1" dirty="0"/>
              <a:t>with</a:t>
            </a:r>
            <a:r>
              <a:rPr lang="en-US" sz="2800" dirty="0"/>
              <a:t> your completed .docx proposal, letter(s), and form.</a:t>
            </a:r>
          </a:p>
        </p:txBody>
      </p:sp>
      <p:sp>
        <p:nvSpPr>
          <p:cNvPr id="23" name="Rectangle 2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8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Yellow question mark">
            <a:extLst>
              <a:ext uri="{FF2B5EF4-FFF2-40B4-BE49-F238E27FC236}">
                <a16:creationId xmlns:a16="http://schemas.microsoft.com/office/drawing/2014/main" id="{5C5A6E2F-69E1-22C8-C472-28449CAAC0C9}"/>
              </a:ext>
            </a:extLst>
          </p:cNvPr>
          <p:cNvPicPr>
            <a:picLocks noChangeAspect="1"/>
          </p:cNvPicPr>
          <p:nvPr/>
        </p:nvPicPr>
        <p:blipFill rotWithShape="1">
          <a:blip r:embed="rId3">
            <a:alphaModFix amt="35000"/>
          </a:blip>
          <a:srcRect b="6250"/>
          <a:stretch/>
        </p:blipFill>
        <p:spPr>
          <a:xfrm>
            <a:off x="20" y="10"/>
            <a:ext cx="12191980" cy="6857990"/>
          </a:xfrm>
          <a:prstGeom prst="rect">
            <a:avLst/>
          </a:prstGeom>
        </p:spPr>
      </p:pic>
      <p:sp>
        <p:nvSpPr>
          <p:cNvPr id="3" name="Title 2"/>
          <p:cNvSpPr>
            <a:spLocks noGrp="1"/>
          </p:cNvSpPr>
          <p:nvPr>
            <p:ph type="ctrTitle"/>
          </p:nvPr>
        </p:nvSpPr>
        <p:spPr>
          <a:xfrm>
            <a:off x="1069848" y="1298448"/>
            <a:ext cx="7315200" cy="3255264"/>
          </a:xfrm>
        </p:spPr>
        <p:txBody>
          <a:bodyPr>
            <a:normAutofit/>
          </a:bodyPr>
          <a:lstStyle/>
          <a:p>
            <a:r>
              <a:rPr lang="en-US">
                <a:solidFill>
                  <a:schemeClr val="tx1"/>
                </a:solidFill>
              </a:rPr>
              <a:t>Questions? </a:t>
            </a:r>
          </a:p>
        </p:txBody>
      </p:sp>
    </p:spTree>
    <p:extLst>
      <p:ext uri="{BB962C8B-B14F-4D97-AF65-F5344CB8AC3E}">
        <p14:creationId xmlns:p14="http://schemas.microsoft.com/office/powerpoint/2010/main" val="364359957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5EE9F-9646-821C-DEAE-189A39D063F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21EF1E2-AE88-3762-72B1-6594D5B5EE46}"/>
              </a:ext>
            </a:extLst>
          </p:cNvPr>
          <p:cNvSpPr>
            <a:spLocks noGrp="1"/>
          </p:cNvSpPr>
          <p:nvPr>
            <p:ph type="title"/>
          </p:nvPr>
        </p:nvSpPr>
        <p:spPr>
          <a:xfrm>
            <a:off x="494260" y="1683144"/>
            <a:ext cx="2774922" cy="3491712"/>
          </a:xfrm>
        </p:spPr>
        <p:txBody>
          <a:bodyPr>
            <a:normAutofit/>
          </a:bodyPr>
          <a:lstStyle/>
          <a:p>
            <a:r>
              <a:rPr lang="en-US" dirty="0"/>
              <a:t>Here are the links again:</a:t>
            </a:r>
          </a:p>
        </p:txBody>
      </p:sp>
      <p:sp>
        <p:nvSpPr>
          <p:cNvPr id="3" name="Content Placeholder 2">
            <a:extLst>
              <a:ext uri="{FF2B5EF4-FFF2-40B4-BE49-F238E27FC236}">
                <a16:creationId xmlns:a16="http://schemas.microsoft.com/office/drawing/2014/main" id="{A7926DBE-4387-7EE2-F136-D69F4CB4711A}"/>
              </a:ext>
            </a:extLst>
          </p:cNvPr>
          <p:cNvSpPr>
            <a:spLocks noGrp="1"/>
          </p:cNvSpPr>
          <p:nvPr>
            <p:ph idx="1"/>
          </p:nvPr>
        </p:nvSpPr>
        <p:spPr>
          <a:xfrm>
            <a:off x="4361606" y="685800"/>
            <a:ext cx="6627377" cy="5334001"/>
          </a:xfrm>
        </p:spPr>
        <p:txBody>
          <a:bodyPr>
            <a:normAutofit/>
          </a:bodyPr>
          <a:lstStyle/>
          <a:p>
            <a:pPr marL="0" indent="0">
              <a:buNone/>
            </a:pPr>
            <a:r>
              <a:rPr lang="en-US" sz="1800" dirty="0"/>
              <a:t>For applications and the RFP: </a:t>
            </a:r>
            <a:br>
              <a:rPr lang="en-US" sz="2400" b="1" dirty="0"/>
            </a:br>
            <a:r>
              <a:rPr lang="en-US" sz="2400" b="1" dirty="0"/>
              <a:t>Apply for a Grant</a:t>
            </a:r>
          </a:p>
          <a:p>
            <a:pPr marL="0" indent="0">
              <a:buNone/>
            </a:pPr>
            <a:r>
              <a:rPr lang="en-US" sz="2400" dirty="0">
                <a:hlinkClick r:id="rId3"/>
              </a:rPr>
              <a:t>https://www.affordablelearninggeorgia.org/grants/apply-for-a-grant/</a:t>
            </a:r>
            <a:r>
              <a:rPr lang="en-US" sz="2400" dirty="0"/>
              <a:t> </a:t>
            </a:r>
          </a:p>
          <a:p>
            <a:pPr marL="0" indent="0">
              <a:buNone/>
            </a:pPr>
            <a:r>
              <a:rPr lang="en-US" sz="1800" dirty="0"/>
              <a:t>To see all previous projects, including proposals: </a:t>
            </a:r>
            <a:br>
              <a:rPr lang="en-US" sz="2400" b="1" dirty="0"/>
            </a:br>
            <a:r>
              <a:rPr lang="en-US" sz="2400" b="1" dirty="0"/>
              <a:t>Grants Archive</a:t>
            </a:r>
          </a:p>
          <a:p>
            <a:pPr marL="0" indent="0">
              <a:buNone/>
            </a:pPr>
            <a:r>
              <a:rPr lang="en-US" sz="2400" dirty="0">
                <a:hlinkClick r:id="rId4"/>
              </a:rPr>
              <a:t>https://www.affordablelearninggeorgia.org/grants/archive/</a:t>
            </a:r>
            <a:r>
              <a:rPr lang="en-US" sz="2400" dirty="0"/>
              <a:t> </a:t>
            </a:r>
          </a:p>
          <a:p>
            <a:pPr marL="0" indent="0">
              <a:buNone/>
            </a:pPr>
            <a:r>
              <a:rPr lang="en-US" sz="1800" dirty="0"/>
              <a:t>To find your institution’s ALG Champions: </a:t>
            </a:r>
            <a:br>
              <a:rPr lang="en-US" sz="2400" b="1" dirty="0"/>
            </a:br>
            <a:r>
              <a:rPr lang="en-US" sz="2400" b="1" dirty="0"/>
              <a:t>Staff and Champions</a:t>
            </a:r>
          </a:p>
          <a:p>
            <a:pPr marL="0" indent="0">
              <a:buNone/>
            </a:pPr>
            <a:r>
              <a:rPr lang="en-US" sz="2400" dirty="0">
                <a:hlinkClick r:id="rId5"/>
              </a:rPr>
              <a:t>https://www.affordablelearninggeorgia.org/about-us/staff-and-champions/</a:t>
            </a:r>
            <a:r>
              <a:rPr lang="en-US" sz="2400" dirty="0"/>
              <a:t> </a:t>
            </a:r>
          </a:p>
        </p:txBody>
      </p:sp>
      <p:sp>
        <p:nvSpPr>
          <p:cNvPr id="7" name="Freeform: Shape 6">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48951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p:cNvSpPr>
            <a:spLocks noGrp="1"/>
          </p:cNvSpPr>
          <p:nvPr>
            <p:ph type="ctrTitle"/>
          </p:nvPr>
        </p:nvSpPr>
        <p:spPr>
          <a:xfrm>
            <a:off x="4208489" y="1950854"/>
            <a:ext cx="7315200" cy="1688196"/>
          </a:xfrm>
        </p:spPr>
        <p:txBody>
          <a:bodyPr anchor="ctr">
            <a:normAutofit/>
          </a:bodyPr>
          <a:lstStyle/>
          <a:p>
            <a:r>
              <a:rPr lang="en-US">
                <a:solidFill>
                  <a:schemeClr val="tx2"/>
                </a:solidFill>
              </a:rPr>
              <a:t>Thank you!</a:t>
            </a:r>
          </a:p>
        </p:txBody>
      </p:sp>
      <p:sp>
        <p:nvSpPr>
          <p:cNvPr id="4" name="Subtitle 3"/>
          <p:cNvSpPr>
            <a:spLocks noGrp="1"/>
          </p:cNvSpPr>
          <p:nvPr>
            <p:ph type="subTitle" idx="1"/>
          </p:nvPr>
        </p:nvSpPr>
        <p:spPr>
          <a:xfrm>
            <a:off x="4342387" y="3429000"/>
            <a:ext cx="6714232" cy="1790320"/>
          </a:xfrm>
        </p:spPr>
        <p:txBody>
          <a:bodyPr>
            <a:normAutofit/>
          </a:bodyPr>
          <a:lstStyle/>
          <a:p>
            <a:r>
              <a:rPr lang="en-US" sz="3200">
                <a:solidFill>
                  <a:schemeClr val="accent1"/>
                </a:solidFill>
              </a:rPr>
              <a:t>For questions, contact: </a:t>
            </a:r>
          </a:p>
          <a:p>
            <a:r>
              <a:rPr lang="en-US" sz="3200">
                <a:solidFill>
                  <a:schemeClr val="accent1"/>
                </a:solidFill>
                <a:hlinkClick r:id="rId3"/>
              </a:rPr>
              <a:t>Jeff.Gallant@usg.edu</a:t>
            </a:r>
            <a:endParaRPr lang="en-US" sz="3200">
              <a:solidFill>
                <a:schemeClr val="accent1"/>
              </a:solidFill>
            </a:endParaRPr>
          </a:p>
          <a:p>
            <a:r>
              <a:rPr lang="en-US" sz="3200">
                <a:solidFill>
                  <a:schemeClr val="accent1"/>
                </a:solidFill>
                <a:hlinkClick r:id="rId4"/>
              </a:rPr>
              <a:t>Nakita.Afaha@usg.edu</a:t>
            </a:r>
            <a:r>
              <a:rPr lang="en-US" sz="3200">
                <a:solidFill>
                  <a:schemeClr val="accent1"/>
                </a:solidFill>
              </a:rPr>
              <a:t> </a:t>
            </a:r>
          </a:p>
        </p:txBody>
      </p:sp>
    </p:spTree>
    <p:extLst>
      <p:ext uri="{BB962C8B-B14F-4D97-AF65-F5344CB8AC3E}">
        <p14:creationId xmlns:p14="http://schemas.microsoft.com/office/powerpoint/2010/main" val="16818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EDE986C-D1BF-D76F-7D8E-2C37282E9E69}"/>
              </a:ext>
            </a:extLst>
          </p:cNvPr>
          <p:cNvSpPr>
            <a:spLocks noGrp="1"/>
          </p:cNvSpPr>
          <p:nvPr>
            <p:ph type="title"/>
          </p:nvPr>
        </p:nvSpPr>
        <p:spPr>
          <a:xfrm>
            <a:off x="494260" y="1683144"/>
            <a:ext cx="2774922" cy="3491712"/>
          </a:xfrm>
        </p:spPr>
        <p:txBody>
          <a:bodyPr>
            <a:normAutofit/>
          </a:bodyPr>
          <a:lstStyle/>
          <a:p>
            <a:r>
              <a:rPr lang="en-US" dirty="0"/>
              <a:t>Also, some helpful links:</a:t>
            </a:r>
          </a:p>
        </p:txBody>
      </p:sp>
      <p:sp>
        <p:nvSpPr>
          <p:cNvPr id="3" name="Content Placeholder 2">
            <a:extLst>
              <a:ext uri="{FF2B5EF4-FFF2-40B4-BE49-F238E27FC236}">
                <a16:creationId xmlns:a16="http://schemas.microsoft.com/office/drawing/2014/main" id="{7B65EEF0-DC29-DAA9-081D-A76B7E725EE4}"/>
              </a:ext>
            </a:extLst>
          </p:cNvPr>
          <p:cNvSpPr>
            <a:spLocks noGrp="1"/>
          </p:cNvSpPr>
          <p:nvPr>
            <p:ph idx="1"/>
          </p:nvPr>
        </p:nvSpPr>
        <p:spPr>
          <a:xfrm>
            <a:off x="4361606" y="322118"/>
            <a:ext cx="6627377" cy="6068291"/>
          </a:xfrm>
        </p:spPr>
        <p:txBody>
          <a:bodyPr>
            <a:normAutofit/>
          </a:bodyPr>
          <a:lstStyle/>
          <a:p>
            <a:pPr marL="0" indent="0">
              <a:buNone/>
            </a:pPr>
            <a:r>
              <a:rPr lang="en-US" sz="2400" dirty="0"/>
              <a:t>For applications and the RFP: </a:t>
            </a:r>
            <a:br>
              <a:rPr lang="en-US" sz="2400" b="1" dirty="0"/>
            </a:br>
            <a:r>
              <a:rPr lang="en-US" sz="2400" b="1" dirty="0"/>
              <a:t>Apply for a Grant</a:t>
            </a:r>
          </a:p>
          <a:p>
            <a:pPr marL="0" indent="0">
              <a:buNone/>
            </a:pPr>
            <a:r>
              <a:rPr lang="en-US" sz="2400" dirty="0">
                <a:hlinkClick r:id="rId3"/>
              </a:rPr>
              <a:t>https://www.affordablelearninggeorgia.org/grants/apply-for-a-grant/</a:t>
            </a:r>
            <a:r>
              <a:rPr lang="en-US" sz="2400" dirty="0"/>
              <a:t> </a:t>
            </a:r>
          </a:p>
          <a:p>
            <a:pPr marL="0" indent="0">
              <a:buNone/>
            </a:pPr>
            <a:r>
              <a:rPr lang="en-US" sz="2400" dirty="0"/>
              <a:t>To see all previous projects, including proposals: </a:t>
            </a:r>
            <a:br>
              <a:rPr lang="en-US" sz="2400" b="1" dirty="0"/>
            </a:br>
            <a:r>
              <a:rPr lang="en-US" sz="2400" b="1" dirty="0"/>
              <a:t>Grants Archive</a:t>
            </a:r>
          </a:p>
          <a:p>
            <a:pPr marL="0" indent="0">
              <a:buNone/>
            </a:pPr>
            <a:r>
              <a:rPr lang="en-US" sz="2400" dirty="0">
                <a:hlinkClick r:id="rId4"/>
              </a:rPr>
              <a:t>https://www.affordablelearninggeorgia.org/grants/archive/</a:t>
            </a:r>
            <a:r>
              <a:rPr lang="en-US" sz="2400" dirty="0"/>
              <a:t> </a:t>
            </a:r>
          </a:p>
          <a:p>
            <a:pPr marL="0" indent="0">
              <a:buNone/>
            </a:pPr>
            <a:r>
              <a:rPr lang="en-US" sz="2400" dirty="0"/>
              <a:t>To find your institution’s ALG Champions: </a:t>
            </a:r>
            <a:br>
              <a:rPr lang="en-US" sz="2400" b="1" dirty="0"/>
            </a:br>
            <a:r>
              <a:rPr lang="en-US" sz="2400" b="1" dirty="0"/>
              <a:t>Staff and Champions</a:t>
            </a:r>
          </a:p>
          <a:p>
            <a:pPr marL="0" indent="0">
              <a:buNone/>
            </a:pPr>
            <a:r>
              <a:rPr lang="en-US" sz="2400" dirty="0">
                <a:hlinkClick r:id="rId5"/>
              </a:rPr>
              <a:t>https://www.affordablelearninggeorgia.org/about-us/staff-and-champions/</a:t>
            </a:r>
            <a:r>
              <a:rPr lang="en-US" sz="2400" dirty="0"/>
              <a:t>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68929272"/>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628877-E08F-4E76-A6D9-CAFB570D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White arrows painted on the asphalt">
            <a:extLst>
              <a:ext uri="{FF2B5EF4-FFF2-40B4-BE49-F238E27FC236}">
                <a16:creationId xmlns:a16="http://schemas.microsoft.com/office/drawing/2014/main" id="{B01A7267-005E-65E7-1D1D-43AB16A50ACE}"/>
              </a:ext>
            </a:extLst>
          </p:cNvPr>
          <p:cNvPicPr>
            <a:picLocks noChangeAspect="1"/>
          </p:cNvPicPr>
          <p:nvPr/>
        </p:nvPicPr>
        <p:blipFill rotWithShape="1">
          <a:blip r:embed="rId3"/>
          <a:srcRect t="1102" r="-1" b="13970"/>
          <a:stretch/>
        </p:blipFill>
        <p:spPr>
          <a:xfrm>
            <a:off x="20" y="-1"/>
            <a:ext cx="12188932" cy="6858000"/>
          </a:xfrm>
          <a:prstGeom prst="rect">
            <a:avLst/>
          </a:prstGeom>
        </p:spPr>
      </p:pic>
      <p:sp>
        <p:nvSpPr>
          <p:cNvPr id="21" name="Rectangle 20">
            <a:extLst>
              <a:ext uri="{FF2B5EF4-FFF2-40B4-BE49-F238E27FC236}">
                <a16:creationId xmlns:a16="http://schemas.microsoft.com/office/drawing/2014/main" id="{57587975-CDAC-4067-A9DD-FF1F73F84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3">
            <a:extLst>
              <a:ext uri="{FF2B5EF4-FFF2-40B4-BE49-F238E27FC236}">
                <a16:creationId xmlns:a16="http://schemas.microsoft.com/office/drawing/2014/main" id="{EFF556B1-737D-4080-801A-E1108FB2251D}"/>
              </a:ext>
            </a:extLst>
          </p:cNvPr>
          <p:cNvSpPr txBox="1">
            <a:spLocks/>
          </p:cNvSpPr>
          <p:nvPr/>
        </p:nvSpPr>
        <p:spPr>
          <a:xfrm>
            <a:off x="334557" y="1653703"/>
            <a:ext cx="3361953" cy="2470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spcAft>
                <a:spcPts val="600"/>
              </a:spcAft>
            </a:pPr>
            <a:r>
              <a:rPr lang="en-US" sz="4400" dirty="0">
                <a:solidFill>
                  <a:schemeClr val="bg1"/>
                </a:solidFill>
              </a:rPr>
              <a:t>Application Walkthrough </a:t>
            </a:r>
            <a:r>
              <a:rPr lang="en-US" sz="4000" dirty="0">
                <a:solidFill>
                  <a:schemeClr val="bg1"/>
                </a:solidFill>
              </a:rPr>
              <a:t>(if time allows)</a:t>
            </a:r>
            <a:endParaRPr lang="en-US" sz="4400" dirty="0">
              <a:solidFill>
                <a:schemeClr val="bg1"/>
              </a:solidFill>
            </a:endParaRPr>
          </a:p>
        </p:txBody>
      </p:sp>
    </p:spTree>
    <p:extLst>
      <p:ext uri="{BB962C8B-B14F-4D97-AF65-F5344CB8AC3E}">
        <p14:creationId xmlns:p14="http://schemas.microsoft.com/office/powerpoint/2010/main" val="3048494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E3431-CE8A-4FA3-92ED-72D1E007B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87ACA9C-6281-4732-9DE5-95D5F9BE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AB101807-2064-4323-8CF5-3FEB3D55F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685BB71-5243-A9AD-3AC3-4DDF9A435319}"/>
              </a:ext>
            </a:extLst>
          </p:cNvPr>
          <p:cNvPicPr>
            <a:picLocks noChangeAspect="1"/>
          </p:cNvPicPr>
          <p:nvPr/>
        </p:nvPicPr>
        <p:blipFill rotWithShape="1">
          <a:blip r:embed="rId3">
            <a:duotone>
              <a:prstClr val="black"/>
              <a:schemeClr val="tx2">
                <a:tint val="45000"/>
                <a:satMod val="400000"/>
              </a:schemeClr>
            </a:duotone>
          </a:blip>
          <a:srcRect t="9977"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30AE1F25-73CE-4317-9878-C8A74F0C4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417E25A8-36F1-4390-3F6E-79621C375A04}"/>
              </a:ext>
            </a:extLst>
          </p:cNvPr>
          <p:cNvSpPr>
            <a:spLocks noGrp="1"/>
          </p:cNvSpPr>
          <p:nvPr>
            <p:ph type="title"/>
          </p:nvPr>
        </p:nvSpPr>
        <p:spPr>
          <a:xfrm>
            <a:off x="550985" y="1298448"/>
            <a:ext cx="3777552" cy="3255264"/>
          </a:xfrm>
        </p:spPr>
        <p:txBody>
          <a:bodyPr vert="horz" lIns="91440" tIns="45720" rIns="91440" bIns="45720" rtlCol="0" anchor="b">
            <a:normAutofit/>
          </a:bodyPr>
          <a:lstStyle/>
          <a:p>
            <a:r>
              <a:rPr lang="en-US" sz="4800">
                <a:solidFill>
                  <a:srgbClr val="FFFFFF"/>
                </a:solidFill>
                <a:effectLst>
                  <a:outerShdw blurRad="38100" dist="38100" dir="2700000" algn="tl">
                    <a:srgbClr val="000000">
                      <a:alpha val="43137"/>
                    </a:srgbClr>
                  </a:outerShdw>
                </a:effectLst>
              </a:rPr>
              <a:t>More Details</a:t>
            </a:r>
          </a:p>
        </p:txBody>
      </p:sp>
      <p:sp>
        <p:nvSpPr>
          <p:cNvPr id="7" name="Text Placeholder 6">
            <a:extLst>
              <a:ext uri="{FF2B5EF4-FFF2-40B4-BE49-F238E27FC236}">
                <a16:creationId xmlns:a16="http://schemas.microsoft.com/office/drawing/2014/main" id="{96C55665-0569-D1EC-CD08-AE343748BF0D}"/>
              </a:ext>
            </a:extLst>
          </p:cNvPr>
          <p:cNvSpPr>
            <a:spLocks noGrp="1"/>
          </p:cNvSpPr>
          <p:nvPr>
            <p:ph type="body" idx="1"/>
          </p:nvPr>
        </p:nvSpPr>
        <p:spPr>
          <a:xfrm>
            <a:off x="643467" y="4670246"/>
            <a:ext cx="3685069" cy="914400"/>
          </a:xfrm>
        </p:spPr>
        <p:txBody>
          <a:bodyPr vert="horz" lIns="91440" tIns="45720" rIns="91440" bIns="45720" rtlCol="0" anchor="t">
            <a:normAutofit/>
          </a:bodyPr>
          <a:lstStyle/>
          <a:p>
            <a:r>
              <a:rPr lang="en-US" dirty="0">
                <a:solidFill>
                  <a:schemeClr val="accent1">
                    <a:lumMod val="20000"/>
                    <a:lumOff val="80000"/>
                  </a:schemeClr>
                </a:solidFill>
              </a:rPr>
              <a:t>(If time allows)</a:t>
            </a:r>
          </a:p>
        </p:txBody>
      </p:sp>
      <p:sp>
        <p:nvSpPr>
          <p:cNvPr id="18" name="Rectangle 17">
            <a:extLst>
              <a:ext uri="{FF2B5EF4-FFF2-40B4-BE49-F238E27FC236}">
                <a16:creationId xmlns:a16="http://schemas.microsoft.com/office/drawing/2014/main" id="{CA957544-9F2B-44E4-85E1-880ABECA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92825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Transformation Grants </a:t>
            </a:r>
          </a:p>
          <a:p>
            <a:r>
              <a:rPr lang="en-US" sz="3200" dirty="0"/>
              <a:t>Weighted Rubric</a:t>
            </a:r>
          </a:p>
        </p:txBody>
      </p:sp>
      <p:sp>
        <p:nvSpPr>
          <p:cNvPr id="3" name="Rectangle 2"/>
          <p:cNvSpPr/>
          <p:nvPr/>
        </p:nvSpPr>
        <p:spPr>
          <a:xfrm>
            <a:off x="0" y="6154796"/>
            <a:ext cx="6863255" cy="369332"/>
          </a:xfrm>
          <a:prstGeom prst="rect">
            <a:avLst/>
          </a:prstGeom>
        </p:spPr>
        <p:txBody>
          <a:bodyPr wrap="square">
            <a:spAutoFit/>
          </a:bodyPr>
          <a:lstStyle/>
          <a:p>
            <a:r>
              <a:rPr lang="en-US"/>
              <a:t>You can find the rubrics linked on </a:t>
            </a:r>
            <a:r>
              <a:rPr lang="en-US">
                <a:hlinkClick r:id="rId3"/>
              </a:rPr>
              <a:t>Apply for a Grant</a:t>
            </a:r>
            <a:r>
              <a:rPr lang="en-US"/>
              <a:t>.</a:t>
            </a:r>
          </a:p>
        </p:txBody>
      </p:sp>
      <p:pic>
        <p:nvPicPr>
          <p:cNvPr id="5" name="Picture 4">
            <a:extLst>
              <a:ext uri="{FF2B5EF4-FFF2-40B4-BE49-F238E27FC236}">
                <a16:creationId xmlns:a16="http://schemas.microsoft.com/office/drawing/2014/main" id="{EC824ADE-D79F-4F40-B91B-50A88D00D708}"/>
              </a:ext>
            </a:extLst>
          </p:cNvPr>
          <p:cNvPicPr>
            <a:picLocks noChangeAspect="1"/>
          </p:cNvPicPr>
          <p:nvPr/>
        </p:nvPicPr>
        <p:blipFill rotWithShape="1">
          <a:blip r:embed="rId4"/>
          <a:srcRect r="34064" b="34064"/>
          <a:stretch/>
        </p:blipFill>
        <p:spPr>
          <a:xfrm>
            <a:off x="3565515" y="1113287"/>
            <a:ext cx="8150906" cy="4122200"/>
          </a:xfrm>
          <a:prstGeom prst="rect">
            <a:avLst/>
          </a:prstGeom>
        </p:spPr>
      </p:pic>
    </p:spTree>
    <p:extLst>
      <p:ext uri="{BB962C8B-B14F-4D97-AF65-F5344CB8AC3E}">
        <p14:creationId xmlns:p14="http://schemas.microsoft.com/office/powerpoint/2010/main" val="2199901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dirty="0"/>
              <a:t>Continuous Improvement Grants </a:t>
            </a:r>
          </a:p>
          <a:p>
            <a:r>
              <a:rPr lang="en-US" sz="3200" dirty="0"/>
              <a:t>Weighted Rubric</a:t>
            </a:r>
          </a:p>
        </p:txBody>
      </p:sp>
      <p:pic>
        <p:nvPicPr>
          <p:cNvPr id="7" name="Picture 6">
            <a:extLst>
              <a:ext uri="{FF2B5EF4-FFF2-40B4-BE49-F238E27FC236}">
                <a16:creationId xmlns:a16="http://schemas.microsoft.com/office/drawing/2014/main" id="{8A29623C-6E02-46D5-8F42-9D339295FFBB}"/>
              </a:ext>
            </a:extLst>
          </p:cNvPr>
          <p:cNvPicPr>
            <a:picLocks noChangeAspect="1"/>
          </p:cNvPicPr>
          <p:nvPr/>
        </p:nvPicPr>
        <p:blipFill rotWithShape="1">
          <a:blip r:embed="rId3"/>
          <a:srcRect r="34060" b="42521"/>
          <a:stretch/>
        </p:blipFill>
        <p:spPr>
          <a:xfrm>
            <a:off x="3543300" y="1567279"/>
            <a:ext cx="8593783" cy="3436983"/>
          </a:xfrm>
          <a:prstGeom prst="rect">
            <a:avLst/>
          </a:prstGeom>
        </p:spPr>
      </p:pic>
      <p:sp>
        <p:nvSpPr>
          <p:cNvPr id="2" name="Rectangle 1">
            <a:extLst>
              <a:ext uri="{FF2B5EF4-FFF2-40B4-BE49-F238E27FC236}">
                <a16:creationId xmlns:a16="http://schemas.microsoft.com/office/drawing/2014/main" id="{903D6FA8-407C-CBB5-6358-F2BD5DB176C2}"/>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17480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3565" y="963386"/>
            <a:ext cx="2947482" cy="4898571"/>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Research Grants Weighted Rubric</a:t>
            </a:r>
          </a:p>
        </p:txBody>
      </p:sp>
      <p:pic>
        <p:nvPicPr>
          <p:cNvPr id="6" name="Picture 5">
            <a:extLst>
              <a:ext uri="{FF2B5EF4-FFF2-40B4-BE49-F238E27FC236}">
                <a16:creationId xmlns:a16="http://schemas.microsoft.com/office/drawing/2014/main" id="{215D798C-D2FA-B818-A770-E94C0032866F}"/>
              </a:ext>
            </a:extLst>
          </p:cNvPr>
          <p:cNvPicPr>
            <a:picLocks noChangeAspect="1"/>
          </p:cNvPicPr>
          <p:nvPr/>
        </p:nvPicPr>
        <p:blipFill>
          <a:blip r:embed="rId3"/>
          <a:stretch>
            <a:fillRect/>
          </a:stretch>
        </p:blipFill>
        <p:spPr>
          <a:xfrm>
            <a:off x="3652235" y="415176"/>
            <a:ext cx="7952331" cy="5283582"/>
          </a:xfrm>
          <a:prstGeom prst="rect">
            <a:avLst/>
          </a:prstGeom>
        </p:spPr>
      </p:pic>
      <p:sp>
        <p:nvSpPr>
          <p:cNvPr id="2" name="Rectangle 1">
            <a:extLst>
              <a:ext uri="{FF2B5EF4-FFF2-40B4-BE49-F238E27FC236}">
                <a16:creationId xmlns:a16="http://schemas.microsoft.com/office/drawing/2014/main" id="{6BCE8EA7-AEE6-4863-E945-D40E7187F041}"/>
              </a:ext>
            </a:extLst>
          </p:cNvPr>
          <p:cNvSpPr/>
          <p:nvPr/>
        </p:nvSpPr>
        <p:spPr>
          <a:xfrm>
            <a:off x="0" y="6154796"/>
            <a:ext cx="6863255" cy="369332"/>
          </a:xfrm>
          <a:prstGeom prst="rect">
            <a:avLst/>
          </a:prstGeom>
        </p:spPr>
        <p:txBody>
          <a:bodyPr wrap="square">
            <a:spAutoFit/>
          </a:bodyPr>
          <a:lstStyle/>
          <a:p>
            <a:r>
              <a:rPr lang="en-US"/>
              <a:t>You can find the rubrics linked on </a:t>
            </a:r>
            <a:r>
              <a:rPr lang="en-US">
                <a:hlinkClick r:id="rId4"/>
              </a:rPr>
              <a:t>Apply for a Grant</a:t>
            </a:r>
            <a:r>
              <a:rPr lang="en-US"/>
              <a:t>.</a:t>
            </a:r>
          </a:p>
        </p:txBody>
      </p:sp>
    </p:spTree>
    <p:extLst>
      <p:ext uri="{BB962C8B-B14F-4D97-AF65-F5344CB8AC3E}">
        <p14:creationId xmlns:p14="http://schemas.microsoft.com/office/powerpoint/2010/main" val="1476658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CFB2B-764E-D652-CF03-1906EC3C671A}"/>
              </a:ext>
            </a:extLst>
          </p:cNvPr>
          <p:cNvSpPr>
            <a:spLocks noGrp="1"/>
          </p:cNvSpPr>
          <p:nvPr>
            <p:ph type="title"/>
          </p:nvPr>
        </p:nvSpPr>
        <p:spPr/>
        <p:txBody>
          <a:bodyPr/>
          <a:lstStyle/>
          <a:p>
            <a:r>
              <a:rPr lang="en-US" dirty="0"/>
              <a:t>Other Considerations</a:t>
            </a:r>
          </a:p>
        </p:txBody>
      </p:sp>
      <p:sp>
        <p:nvSpPr>
          <p:cNvPr id="4" name="Content Placeholder 3">
            <a:extLst>
              <a:ext uri="{FF2B5EF4-FFF2-40B4-BE49-F238E27FC236}">
                <a16:creationId xmlns:a16="http://schemas.microsoft.com/office/drawing/2014/main" id="{5E02939E-1D7D-6303-3D07-297D2C3FDAD4}"/>
              </a:ext>
            </a:extLst>
          </p:cNvPr>
          <p:cNvSpPr>
            <a:spLocks noGrp="1"/>
          </p:cNvSpPr>
          <p:nvPr>
            <p:ph idx="1"/>
          </p:nvPr>
        </p:nvSpPr>
        <p:spPr>
          <a:xfrm>
            <a:off x="3869268" y="273269"/>
            <a:ext cx="7315200" cy="6064469"/>
          </a:xfrm>
        </p:spPr>
        <p:txBody>
          <a:bodyPr>
            <a:normAutofit/>
          </a:bodyPr>
          <a:lstStyle/>
          <a:p>
            <a:r>
              <a:rPr lang="en-US" sz="2800" dirty="0"/>
              <a:t>Are there any errors? </a:t>
            </a:r>
          </a:p>
          <a:p>
            <a:pPr lvl="1"/>
            <a:r>
              <a:rPr lang="en-US" sz="2400" dirty="0"/>
              <a:t>Transformation Grants: check your numbers!</a:t>
            </a:r>
          </a:p>
          <a:p>
            <a:pPr lvl="1"/>
            <a:r>
              <a:rPr lang="en-US" sz="2400" dirty="0"/>
              <a:t>Hint: Run your application by a peer reader.  </a:t>
            </a:r>
          </a:p>
          <a:p>
            <a:r>
              <a:rPr lang="en-US" sz="2800" dirty="0"/>
              <a:t>Does the budget meet the guidelines? </a:t>
            </a:r>
          </a:p>
          <a:p>
            <a:pPr lvl="1"/>
            <a:r>
              <a:rPr lang="en-US" sz="2400" dirty="0"/>
              <a:t>Accurate budget at/under the maximum per team member</a:t>
            </a:r>
          </a:p>
          <a:p>
            <a:pPr lvl="1"/>
            <a:r>
              <a:rPr lang="en-US" sz="2400" dirty="0"/>
              <a:t>At/under the maximum per grant project</a:t>
            </a:r>
          </a:p>
          <a:p>
            <a:r>
              <a:rPr lang="en-US" sz="2800" dirty="0"/>
              <a:t>Does the team have a plan to share their new materials? </a:t>
            </a:r>
          </a:p>
          <a:p>
            <a:pPr lvl="1"/>
            <a:r>
              <a:rPr lang="en-US" sz="2400" dirty="0"/>
              <a:t>D2L isn’t open – you need to have another plan.</a:t>
            </a:r>
          </a:p>
          <a:p>
            <a:pPr lvl="1"/>
            <a:r>
              <a:rPr lang="en-US" sz="2400" dirty="0"/>
              <a:t>We host materials, but we’ll need to </a:t>
            </a:r>
            <a:r>
              <a:rPr lang="en-US" sz="2400" i="1" dirty="0"/>
              <a:t>have</a:t>
            </a:r>
            <a:r>
              <a:rPr lang="en-US" sz="2400" dirty="0"/>
              <a:t> those materials in order to share them. How will you share them? </a:t>
            </a:r>
          </a:p>
        </p:txBody>
      </p:sp>
    </p:spTree>
    <p:extLst>
      <p:ext uri="{BB962C8B-B14F-4D97-AF65-F5344CB8AC3E}">
        <p14:creationId xmlns:p14="http://schemas.microsoft.com/office/powerpoint/2010/main" val="4094165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964276" y="1801367"/>
            <a:ext cx="7056444" cy="3255264"/>
          </a:xfrm>
        </p:spPr>
        <p:txBody>
          <a:bodyPr>
            <a:normAutofit/>
          </a:bodyPr>
          <a:lstStyle/>
          <a:p>
            <a:pPr algn="r"/>
            <a:r>
              <a:rPr lang="en-US">
                <a:solidFill>
                  <a:schemeClr val="accent1"/>
                </a:solidFill>
              </a:rPr>
              <a:t>Priority Categories (Transformation Grants Only!)</a:t>
            </a:r>
          </a:p>
        </p:txBody>
      </p:sp>
    </p:spTree>
    <p:extLst>
      <p:ext uri="{BB962C8B-B14F-4D97-AF65-F5344CB8AC3E}">
        <p14:creationId xmlns:p14="http://schemas.microsoft.com/office/powerpoint/2010/main" val="1273097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Priority Categories</a:t>
            </a:r>
          </a:p>
        </p:txBody>
      </p:sp>
      <p:sp>
        <p:nvSpPr>
          <p:cNvPr id="3" name="Content Placeholder 2"/>
          <p:cNvSpPr>
            <a:spLocks noGrp="1"/>
          </p:cNvSpPr>
          <p:nvPr>
            <p:ph idx="1"/>
          </p:nvPr>
        </p:nvSpPr>
        <p:spPr>
          <a:xfrm>
            <a:off x="4385814" y="762001"/>
            <a:ext cx="6627377" cy="5334000"/>
          </a:xfrm>
        </p:spPr>
        <p:txBody>
          <a:bodyPr>
            <a:normAutofit/>
          </a:bodyPr>
          <a:lstStyle/>
          <a:p>
            <a:pPr marL="0" indent="0">
              <a:buNone/>
            </a:pPr>
            <a:r>
              <a:rPr lang="en-US" sz="3600"/>
              <a:t>The following priority categories receive </a:t>
            </a:r>
            <a:r>
              <a:rPr lang="en-US" sz="3600" i="1"/>
              <a:t>some</a:t>
            </a:r>
            <a:r>
              <a:rPr lang="en-US" sz="3600"/>
              <a:t> priority (in extra points) for fitting a strategic goal of ALG. </a:t>
            </a:r>
          </a:p>
          <a:p>
            <a:pPr marL="0" indent="0">
              <a:buNone/>
            </a:pPr>
            <a:r>
              <a:rPr lang="en-US" sz="3600"/>
              <a:t>These are not </a:t>
            </a:r>
            <a:r>
              <a:rPr lang="en-US" sz="3600" i="1"/>
              <a:t>requirements</a:t>
            </a:r>
            <a:r>
              <a:rPr lang="en-US" sz="3600"/>
              <a:t> for applying for a grant—the most important factors in being awarded are impact and the quality of the application/plan.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78358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61998"/>
            <a:ext cx="6461231" cy="5743905"/>
          </a:xfrm>
        </p:spPr>
        <p:txBody>
          <a:bodyPr>
            <a:normAutofit/>
          </a:bodyPr>
          <a:lstStyle/>
          <a:p>
            <a:pPr marL="0" indent="0">
              <a:buNone/>
            </a:pPr>
            <a:r>
              <a:rPr lang="en-US" sz="2800"/>
              <a:t>Grants in this category involve at least one collaborator outside the team of course instructors. These team members might include:</a:t>
            </a:r>
          </a:p>
          <a:p>
            <a:r>
              <a:rPr lang="en-US" sz="2800"/>
              <a:t>instructional designers</a:t>
            </a:r>
          </a:p>
          <a:p>
            <a:r>
              <a:rPr lang="en-US" sz="2800"/>
              <a:t>librarians</a:t>
            </a:r>
          </a:p>
          <a:p>
            <a:r>
              <a:rPr lang="en-US" sz="2800"/>
              <a:t>OER publishers</a:t>
            </a:r>
          </a:p>
          <a:p>
            <a:r>
              <a:rPr lang="en-US" sz="2800"/>
              <a:t>instructional technologists</a:t>
            </a:r>
          </a:p>
          <a:p>
            <a:r>
              <a:rPr lang="en-US" sz="2800"/>
              <a:t>web designers</a:t>
            </a:r>
          </a:p>
          <a:p>
            <a:r>
              <a:rPr lang="en-US" sz="2800"/>
              <a:t>programmers</a:t>
            </a:r>
          </a:p>
          <a:p>
            <a:r>
              <a:rPr lang="en-US" sz="2800"/>
              <a:t>graphic designers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Collaborative Projects with Professional Support</a:t>
            </a:r>
          </a:p>
        </p:txBody>
      </p:sp>
    </p:spTree>
    <p:extLst>
      <p:ext uri="{BB962C8B-B14F-4D97-AF65-F5344CB8AC3E}">
        <p14:creationId xmlns:p14="http://schemas.microsoft.com/office/powerpoint/2010/main" val="3941940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7"/>
            <a:ext cx="6461231" cy="5334001"/>
          </a:xfrm>
        </p:spPr>
        <p:txBody>
          <a:bodyPr>
            <a:normAutofit/>
          </a:bodyPr>
          <a:lstStyle/>
          <a:p>
            <a:pPr marL="0" indent="0">
              <a:buNone/>
            </a:pPr>
            <a:r>
              <a:rPr lang="en-US" sz="3200"/>
              <a:t>Involving students in content creation, remixing, editing, and evaluation of resources is one way to enhance student learning while increasing student agency in the classroom. </a:t>
            </a:r>
          </a:p>
          <a:p>
            <a:pPr marL="0" indent="0">
              <a:buNone/>
            </a:pPr>
            <a:r>
              <a:rPr lang="en-US" sz="3200"/>
              <a:t>Grants in this category will include students as active participants.</a:t>
            </a:r>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a:t>Student Participation in Materials Creation, Adaptation, and Evaluation</a:t>
            </a:r>
          </a:p>
        </p:txBody>
      </p:sp>
    </p:spTree>
    <p:extLst>
      <p:ext uri="{BB962C8B-B14F-4D97-AF65-F5344CB8AC3E}">
        <p14:creationId xmlns:p14="http://schemas.microsoft.com/office/powerpoint/2010/main" val="339971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6DFDA92-EFFB-E47B-CD71-54EF455F65A7}"/>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a:solidFill>
                  <a:schemeClr val="tx2"/>
                </a:solidFill>
              </a:rPr>
              <a:t>Grants Overview</a:t>
            </a:r>
          </a:p>
        </p:txBody>
      </p:sp>
      <p:sp>
        <p:nvSpPr>
          <p:cNvPr id="5" name="Text Placeholder 4">
            <a:extLst>
              <a:ext uri="{FF2B5EF4-FFF2-40B4-BE49-F238E27FC236}">
                <a16:creationId xmlns:a16="http://schemas.microsoft.com/office/drawing/2014/main" id="{52CB809D-8A3D-131F-53F4-8BC712BF9171}"/>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a:solidFill>
                <a:schemeClr val="accent1"/>
              </a:solidFill>
            </a:endParaRPr>
          </a:p>
        </p:txBody>
      </p:sp>
    </p:spTree>
    <p:extLst>
      <p:ext uri="{BB962C8B-B14F-4D97-AF65-F5344CB8AC3E}">
        <p14:creationId xmlns:p14="http://schemas.microsoft.com/office/powerpoint/2010/main" val="2998737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59" y="1683144"/>
            <a:ext cx="2897869" cy="3491712"/>
          </a:xfrm>
        </p:spPr>
        <p:txBody>
          <a:bodyPr>
            <a:normAutofit/>
          </a:bodyPr>
          <a:lstStyle/>
          <a:p>
            <a:r>
              <a:rPr lang="en-US"/>
              <a:t>Department Scaling Projects</a:t>
            </a:r>
          </a:p>
        </p:txBody>
      </p:sp>
      <p:sp>
        <p:nvSpPr>
          <p:cNvPr id="3" name="Content Placeholder 2"/>
          <p:cNvSpPr>
            <a:spLocks noGrp="1"/>
          </p:cNvSpPr>
          <p:nvPr>
            <p:ph idx="1"/>
          </p:nvPr>
        </p:nvSpPr>
        <p:spPr>
          <a:xfrm>
            <a:off x="4361606" y="762000"/>
            <a:ext cx="6627377" cy="5039125"/>
          </a:xfrm>
        </p:spPr>
        <p:txBody>
          <a:bodyPr>
            <a:normAutofit/>
          </a:bodyPr>
          <a:lstStyle/>
          <a:p>
            <a:pPr marL="0" indent="0">
              <a:buNone/>
            </a:pPr>
            <a:r>
              <a:rPr lang="en-US" sz="3200"/>
              <a:t>Grants in this category will implement open, no-cost, or low-cost materials on a department-wide, all-sections scale.</a:t>
            </a:r>
          </a:p>
          <a:p>
            <a:pPr marL="0" indent="0">
              <a:buNone/>
            </a:pPr>
            <a:r>
              <a:rPr lang="en-US" sz="3200" b="1"/>
              <a:t>Note</a:t>
            </a:r>
            <a:r>
              <a:rPr lang="en-US" sz="3200"/>
              <a:t>: there </a:t>
            </a:r>
            <a:r>
              <a:rPr lang="en-US" sz="3200" b="1"/>
              <a:t>must</a:t>
            </a:r>
            <a:r>
              <a:rPr lang="en-US" sz="3200"/>
              <a:t> be a commitment from the department to at least pilot the project in all sections for this category; solely the </a:t>
            </a:r>
            <a:r>
              <a:rPr lang="en-US" sz="3200" i="1"/>
              <a:t>potential</a:t>
            </a:r>
            <a:r>
              <a:rPr lang="en-US" sz="3200"/>
              <a:t> for departmental scaling does not qualify for this priority.</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4077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264150" y="752748"/>
            <a:ext cx="6461231" cy="5334001"/>
          </a:xfrm>
        </p:spPr>
        <p:txBody>
          <a:bodyPr>
            <a:normAutofit/>
          </a:bodyPr>
          <a:lstStyle/>
          <a:p>
            <a:pPr marL="0" indent="0">
              <a:buNone/>
            </a:pPr>
            <a:r>
              <a:rPr lang="en-US" sz="3200"/>
              <a:t>In order to address the gap in OER and no-/low-cost resources in upper-level undergraduate and graduate courses with smaller enrollment numbers, we are encouraging these teams to collaborate across institutions.</a:t>
            </a:r>
          </a:p>
          <a:p>
            <a:pPr marL="0" indent="0">
              <a:buNone/>
            </a:pPr>
            <a:r>
              <a:rPr lang="en-US" sz="3200"/>
              <a:t>Grants in this category will involve collaboration between institutions for upper-level courses.</a:t>
            </a:r>
            <a:endParaRPr lang="en-US" sz="3200" b="1"/>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982805" y="1865740"/>
            <a:ext cx="2947482" cy="3126520"/>
          </a:xfrm>
        </p:spPr>
        <p:txBody>
          <a:bodyPr>
            <a:normAutofit/>
          </a:bodyPr>
          <a:lstStyle/>
          <a:p>
            <a:r>
              <a:rPr lang="en-US" sz="3300"/>
              <a:t>Upper-Level Campus Collaborations</a:t>
            </a:r>
          </a:p>
        </p:txBody>
      </p:sp>
    </p:spTree>
    <p:extLst>
      <p:ext uri="{BB962C8B-B14F-4D97-AF65-F5344CB8AC3E}">
        <p14:creationId xmlns:p14="http://schemas.microsoft.com/office/powerpoint/2010/main" val="478236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reeform: Shape 12">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ctrTitle"/>
          </p:nvPr>
        </p:nvSpPr>
        <p:spPr>
          <a:xfrm>
            <a:off x="497159" y="1801367"/>
            <a:ext cx="5656226" cy="3255264"/>
          </a:xfrm>
        </p:spPr>
        <p:txBody>
          <a:bodyPr anchor="ctr">
            <a:normAutofit/>
          </a:bodyPr>
          <a:lstStyle/>
          <a:p>
            <a:pPr algn="r"/>
            <a:r>
              <a:rPr lang="en-US" sz="6600">
                <a:solidFill>
                  <a:schemeClr val="accent1"/>
                </a:solidFill>
              </a:rPr>
              <a:t>How Funding Works</a:t>
            </a:r>
          </a:p>
        </p:txBody>
      </p:sp>
    </p:spTree>
    <p:extLst>
      <p:ext uri="{BB962C8B-B14F-4D97-AF65-F5344CB8AC3E}">
        <p14:creationId xmlns:p14="http://schemas.microsoft.com/office/powerpoint/2010/main" val="1266294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895775" y="1123837"/>
            <a:ext cx="2947482" cy="4601183"/>
          </a:xfrm>
        </p:spPr>
        <p:txBody>
          <a:bodyPr>
            <a:normAutofit/>
          </a:bodyPr>
          <a:lstStyle/>
          <a:p>
            <a:r>
              <a:rPr lang="en-US"/>
              <a:t>Funding</a:t>
            </a:r>
          </a:p>
        </p:txBody>
      </p:sp>
      <p:sp>
        <p:nvSpPr>
          <p:cNvPr id="15" name="Rectangle 14">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Content Placeholder 1">
            <a:extLst>
              <a:ext uri="{FF2B5EF4-FFF2-40B4-BE49-F238E27FC236}">
                <a16:creationId xmlns:a16="http://schemas.microsoft.com/office/drawing/2014/main" id="{B31CA927-47EE-457E-8857-04175322357B}"/>
              </a:ext>
            </a:extLst>
          </p:cNvPr>
          <p:cNvSpPr>
            <a:spLocks noGrp="1"/>
          </p:cNvSpPr>
          <p:nvPr>
            <p:ph idx="1"/>
          </p:nvPr>
        </p:nvSpPr>
        <p:spPr>
          <a:xfrm>
            <a:off x="855852" y="861667"/>
            <a:ext cx="7315200" cy="5120640"/>
          </a:xfrm>
        </p:spPr>
        <p:txBody>
          <a:bodyPr>
            <a:normAutofit/>
          </a:bodyPr>
          <a:lstStyle/>
          <a:p>
            <a:pPr lvl="0"/>
            <a:r>
              <a:rPr lang="en-US" sz="3200"/>
              <a:t>Funding goes </a:t>
            </a:r>
            <a:r>
              <a:rPr lang="en-US" sz="3200" b="1"/>
              <a:t>to the institution </a:t>
            </a:r>
            <a:r>
              <a:rPr lang="en-US" sz="3200"/>
              <a:t>to cover the team member’s time, project expenses including related department needs, and travel expenses per your Proposal / Statement of Work </a:t>
            </a:r>
            <a:r>
              <a:rPr lang="en-US" sz="3200" b="1"/>
              <a:t>and their policies</a:t>
            </a:r>
            <a:r>
              <a:rPr lang="en-US" sz="3200"/>
              <a:t>. </a:t>
            </a:r>
          </a:p>
          <a:p>
            <a:pPr lvl="0"/>
            <a:r>
              <a:rPr lang="en-US" sz="3200"/>
              <a:t>Funding process through Service Level Agreement (SLA), 50% on execution, 50% Final Report</a:t>
            </a:r>
          </a:p>
        </p:txBody>
      </p:sp>
    </p:spTree>
    <p:extLst>
      <p:ext uri="{BB962C8B-B14F-4D97-AF65-F5344CB8AC3E}">
        <p14:creationId xmlns:p14="http://schemas.microsoft.com/office/powerpoint/2010/main" val="1568446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Content Placeholder 2"/>
          <p:cNvSpPr>
            <a:spLocks noGrp="1"/>
          </p:cNvSpPr>
          <p:nvPr>
            <p:ph idx="1"/>
          </p:nvPr>
        </p:nvSpPr>
        <p:spPr>
          <a:xfrm>
            <a:off x="1261882" y="551464"/>
            <a:ext cx="6461231" cy="5755069"/>
          </a:xfrm>
        </p:spPr>
        <p:txBody>
          <a:bodyPr>
            <a:normAutofit/>
          </a:bodyPr>
          <a:lstStyle/>
          <a:p>
            <a:pPr marL="0" indent="0">
              <a:buNone/>
            </a:pPr>
            <a:r>
              <a:rPr lang="en-US" sz="2800"/>
              <a:t>Institutions (typically grants, research, and/or business offices) will be responsible for fund disbursement, including salary, expense, and travel reimbursement. </a:t>
            </a:r>
          </a:p>
          <a:p>
            <a:r>
              <a:rPr lang="en-US" sz="2800"/>
              <a:t>Budgets will be supported by state funds and therefore institutions spending project money must ensure compliance with state, BOR and institutional policies and procedures.</a:t>
            </a:r>
          </a:p>
          <a:p>
            <a:r>
              <a:rPr lang="en-US" sz="2800"/>
              <a:t>This does not </a:t>
            </a:r>
            <a:r>
              <a:rPr lang="en-US" sz="2800" b="1"/>
              <a:t>usually</a:t>
            </a:r>
            <a:r>
              <a:rPr lang="en-US" sz="2800"/>
              <a:t> include the more extensive guidelines for federal or external grants, but your institution may vary on this. </a:t>
            </a:r>
          </a:p>
        </p:txBody>
      </p:sp>
      <p:sp>
        <p:nvSpPr>
          <p:cNvPr id="17"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p:cNvSpPr>
            <a:spLocks noGrp="1"/>
          </p:cNvSpPr>
          <p:nvPr>
            <p:ph type="title"/>
          </p:nvPr>
        </p:nvSpPr>
        <p:spPr>
          <a:xfrm>
            <a:off x="8982805" y="1865740"/>
            <a:ext cx="2947482" cy="3126520"/>
          </a:xfrm>
        </p:spPr>
        <p:txBody>
          <a:bodyPr>
            <a:normAutofit/>
          </a:bodyPr>
          <a:lstStyle/>
          <a:p>
            <a:r>
              <a:rPr lang="en-US"/>
              <a:t>Funding: Additional Guidelines</a:t>
            </a:r>
          </a:p>
        </p:txBody>
      </p:sp>
    </p:spTree>
    <p:extLst>
      <p:ext uri="{BB962C8B-B14F-4D97-AF65-F5344CB8AC3E}">
        <p14:creationId xmlns:p14="http://schemas.microsoft.com/office/powerpoint/2010/main" val="131928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4E052958-7138-4819-A845-3E27DE9F84F0}"/>
              </a:ext>
            </a:extLst>
          </p:cNvPr>
          <p:cNvSpPr>
            <a:spLocks noGrp="1"/>
          </p:cNvSpPr>
          <p:nvPr>
            <p:ph type="ctrTitle"/>
          </p:nvPr>
        </p:nvSpPr>
        <p:spPr>
          <a:xfrm>
            <a:off x="1069849" y="1298448"/>
            <a:ext cx="7056444" cy="3255264"/>
          </a:xfrm>
        </p:spPr>
        <p:txBody>
          <a:bodyPr>
            <a:normAutofit/>
          </a:bodyPr>
          <a:lstStyle/>
          <a:p>
            <a:pPr algn="r"/>
            <a:r>
              <a:rPr lang="en-US" sz="4800">
                <a:solidFill>
                  <a:schemeClr val="accent1"/>
                </a:solidFill>
              </a:rPr>
              <a:t>Affordable Materials Grants:</a:t>
            </a:r>
            <a:br>
              <a:rPr lang="en-US" sz="4800">
                <a:solidFill>
                  <a:schemeClr val="accent1"/>
                </a:solidFill>
              </a:rPr>
            </a:br>
            <a:r>
              <a:rPr lang="en-US" sz="4800">
                <a:solidFill>
                  <a:schemeClr val="accent1"/>
                </a:solidFill>
              </a:rPr>
              <a:t>Transformation Grants</a:t>
            </a:r>
          </a:p>
        </p:txBody>
      </p:sp>
    </p:spTree>
    <p:extLst>
      <p:ext uri="{BB962C8B-B14F-4D97-AF65-F5344CB8AC3E}">
        <p14:creationId xmlns:p14="http://schemas.microsoft.com/office/powerpoint/2010/main" val="321106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sz="3300"/>
              <a:t>What are Transformation Grants?</a:t>
            </a:r>
          </a:p>
        </p:txBody>
      </p:sp>
      <p:sp>
        <p:nvSpPr>
          <p:cNvPr id="3" name="Content Placeholder 2"/>
          <p:cNvSpPr>
            <a:spLocks noGrp="1"/>
          </p:cNvSpPr>
          <p:nvPr>
            <p:ph idx="1"/>
          </p:nvPr>
        </p:nvSpPr>
        <p:spPr>
          <a:xfrm>
            <a:off x="4208489" y="467653"/>
            <a:ext cx="6627377" cy="5922694"/>
          </a:xfrm>
        </p:spPr>
        <p:txBody>
          <a:bodyPr>
            <a:normAutofit/>
          </a:bodyPr>
          <a:lstStyle/>
          <a:p>
            <a:pPr marL="0" indent="0">
              <a:buNone/>
            </a:pPr>
            <a:r>
              <a:rPr lang="en-US" sz="3200"/>
              <a:t>Transformation Grants are opportunities for individuals or teams of faculty and professional staff to </a:t>
            </a:r>
            <a:r>
              <a:rPr lang="en-US" sz="3200" b="1"/>
              <a:t>transform courses</a:t>
            </a:r>
            <a:r>
              <a:rPr lang="en-US" sz="3200"/>
              <a:t> with commercial textbooks to courses using OER and other affordable materials.</a:t>
            </a:r>
          </a:p>
        </p:txBody>
      </p:sp>
      <p:sp>
        <p:nvSpPr>
          <p:cNvPr id="11"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7417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Funding Structure</a:t>
            </a:r>
          </a:p>
        </p:txBody>
      </p:sp>
      <p:sp>
        <p:nvSpPr>
          <p:cNvPr id="3" name="Content Placeholder 2"/>
          <p:cNvSpPr>
            <a:spLocks noGrp="1"/>
          </p:cNvSpPr>
          <p:nvPr>
            <p:ph idx="1"/>
          </p:nvPr>
        </p:nvSpPr>
        <p:spPr>
          <a:xfrm>
            <a:off x="4361606" y="762000"/>
            <a:ext cx="6627377" cy="5524500"/>
          </a:xfrm>
        </p:spPr>
        <p:txBody>
          <a:bodyPr>
            <a:normAutofit/>
          </a:bodyPr>
          <a:lstStyle/>
          <a:p>
            <a:pPr marL="0" indent="0">
              <a:buNone/>
            </a:pPr>
            <a:r>
              <a:rPr lang="en-US" sz="3200"/>
              <a:t>Transformation projects have specific funding guidelines:</a:t>
            </a:r>
          </a:p>
          <a:p>
            <a:r>
              <a:rPr lang="en-US" sz="3200"/>
              <a:t>$5,000 maximum award per individual team member  for salary, course release, travel, etc.</a:t>
            </a:r>
          </a:p>
          <a:p>
            <a:r>
              <a:rPr lang="en-US" sz="3200"/>
              <a:t>Additional project expenses allowed, but must be justified in proposal budget</a:t>
            </a:r>
          </a:p>
          <a:p>
            <a:r>
              <a:rPr lang="en-US" sz="3200"/>
              <a:t>$30,000 maximum total award per grant</a:t>
            </a:r>
          </a:p>
          <a:p>
            <a:pPr marL="0" indent="0">
              <a:buNone/>
            </a:pPr>
            <a:r>
              <a:rPr lang="en-US" sz="2400"/>
              <a:t>See the RFP for more details.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3138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4260" y="1683144"/>
            <a:ext cx="2774922" cy="3491712"/>
          </a:xfrm>
        </p:spPr>
        <p:txBody>
          <a:bodyPr>
            <a:normAutofit/>
          </a:bodyPr>
          <a:lstStyle/>
          <a:p>
            <a:r>
              <a:rPr lang="en-US"/>
              <a:t>What if I have other project costs? </a:t>
            </a:r>
          </a:p>
        </p:txBody>
      </p:sp>
      <p:sp>
        <p:nvSpPr>
          <p:cNvPr id="3" name="Content Placeholder 2"/>
          <p:cNvSpPr>
            <a:spLocks noGrp="1"/>
          </p:cNvSpPr>
          <p:nvPr>
            <p:ph idx="1"/>
          </p:nvPr>
        </p:nvSpPr>
        <p:spPr>
          <a:xfrm>
            <a:off x="4361606" y="1683143"/>
            <a:ext cx="6627377" cy="3491713"/>
          </a:xfrm>
        </p:spPr>
        <p:txBody>
          <a:bodyPr>
            <a:normAutofit/>
          </a:bodyPr>
          <a:lstStyle/>
          <a:p>
            <a:pPr marL="0" indent="0">
              <a:buNone/>
            </a:pPr>
            <a:r>
              <a:rPr lang="en-US" sz="2400" dirty="0"/>
              <a:t>You can incorporate project expenses (such as authoring tools/platforms, equipment, travel) into the grants. </a:t>
            </a:r>
          </a:p>
          <a:p>
            <a:pPr marL="0" indent="0">
              <a:buNone/>
            </a:pPr>
            <a:r>
              <a:rPr lang="en-US" sz="2400" dirty="0"/>
              <a:t>If you do, please make this </a:t>
            </a:r>
            <a:r>
              <a:rPr lang="en-US" sz="2400" i="1" dirty="0"/>
              <a:t>very clear </a:t>
            </a:r>
            <a:r>
              <a:rPr lang="en-US" sz="2400" dirty="0"/>
              <a:t>in the budget section and explain why those expenses are necessary for project success within your plan.  </a:t>
            </a: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97484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Custom 27">
      <a:dk1>
        <a:srgbClr val="000000"/>
      </a:dk1>
      <a:lt1>
        <a:srgbClr val="FFFFFF"/>
      </a:lt1>
      <a:dk2>
        <a:srgbClr val="545454"/>
      </a:dk2>
      <a:lt2>
        <a:srgbClr val="BFBFBF"/>
      </a:lt2>
      <a:accent1>
        <a:srgbClr val="115260"/>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SharedWithUsers xmlns="7dcc4a76-b6f0-4a5c-8242-557922f7abb0">
      <UserInfo>
        <DisplayName>Nakita Afaha</DisplayName>
        <AccountId>9946</AccountId>
        <AccountType/>
      </UserInfo>
      <UserInfo>
        <DisplayName>Jeff Gallant</DisplayName>
        <AccountId>125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6" ma:contentTypeDescription="Create a new document." ma:contentTypeScope="" ma:versionID="80b104a84a1dbbf48154349606acd99c">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ddfcfd57ef0f81b23b4cccf9ad9cae23"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5515C-41E9-43FE-8ABE-1289B07EC091}">
  <ds:schemaRefs>
    <ds:schemaRef ds:uri="7dcc4a76-b6f0-4a5c-8242-557922f7abb0"/>
    <ds:schemaRef ds:uri="9fff0862-dda6-4fd7-9437-296e7a0fcd45"/>
    <ds:schemaRef ds:uri="http://schemas.microsoft.com/office/2006/metadata/propertie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B101EB65-CCEE-4006-BFC8-A1DC058E59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F10A00-C583-42B6-9320-FD5EF5FBB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TotalTime>
  <Words>2854</Words>
  <Application>Microsoft Office PowerPoint</Application>
  <PresentationFormat>Widescreen</PresentationFormat>
  <Paragraphs>311</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Calibri</vt:lpstr>
      <vt:lpstr>Calibri Light</vt:lpstr>
      <vt:lpstr>Corbel</vt:lpstr>
      <vt:lpstr>Courier New</vt:lpstr>
      <vt:lpstr>Symbol</vt:lpstr>
      <vt:lpstr>Wingdings 2</vt:lpstr>
      <vt:lpstr>Frame</vt:lpstr>
      <vt:lpstr>Affordable Materials Grants  Interest Meeting</vt:lpstr>
      <vt:lpstr>Agenda</vt:lpstr>
      <vt:lpstr>Before we start, a USG heads-up:</vt:lpstr>
      <vt:lpstr>Also, some helpful links:</vt:lpstr>
      <vt:lpstr>Grants Overview</vt:lpstr>
      <vt:lpstr>Affordable Materials Grants: Transformation Grants</vt:lpstr>
      <vt:lpstr>What are Transformation Grants?</vt:lpstr>
      <vt:lpstr>Funding Structure</vt:lpstr>
      <vt:lpstr>What if I have other project costs? </vt:lpstr>
      <vt:lpstr>Transformation Grants include Savings Estimates</vt:lpstr>
      <vt:lpstr>A Focus on Savings</vt:lpstr>
      <vt:lpstr>An Aside on New Courses</vt:lpstr>
      <vt:lpstr>Continuous Improvement Grants</vt:lpstr>
      <vt:lpstr>What are Continuous Improvement Grants?</vt:lpstr>
      <vt:lpstr>Continuous Improvement Grants Explained</vt:lpstr>
      <vt:lpstr>Funding Structure</vt:lpstr>
      <vt:lpstr>A Focus on Resources</vt:lpstr>
      <vt:lpstr>Research Grants</vt:lpstr>
      <vt:lpstr>What are Research Grants?</vt:lpstr>
      <vt:lpstr>Research Report Overview</vt:lpstr>
      <vt:lpstr>Research Report Outline</vt:lpstr>
      <vt:lpstr>Research Report Considerations</vt:lpstr>
      <vt:lpstr>Focusing on Impact</vt:lpstr>
      <vt:lpstr>Focusing on Feasibility</vt:lpstr>
      <vt:lpstr>Collaboration Required</vt:lpstr>
      <vt:lpstr>Funding Structure</vt:lpstr>
      <vt:lpstr>Some Overall Takeaways</vt:lpstr>
      <vt:lpstr> Timeline</vt:lpstr>
      <vt:lpstr>Grants Timeline</vt:lpstr>
      <vt:lpstr>Kickoff Requirements</vt:lpstr>
      <vt:lpstr>Before we move on…</vt:lpstr>
      <vt:lpstr>PowerPoint Presentation</vt:lpstr>
      <vt:lpstr>First: Make a Great Plan</vt:lpstr>
      <vt:lpstr>Second: Get Supervisory Approvals</vt:lpstr>
      <vt:lpstr>Third: Meet Your Grants Office</vt:lpstr>
      <vt:lpstr>Fourth: Apply!</vt:lpstr>
      <vt:lpstr>Questions? </vt:lpstr>
      <vt:lpstr>Here are the links again:</vt:lpstr>
      <vt:lpstr>Thank you!</vt:lpstr>
      <vt:lpstr>PowerPoint Presentation</vt:lpstr>
      <vt:lpstr>More Details</vt:lpstr>
      <vt:lpstr>PowerPoint Presentation</vt:lpstr>
      <vt:lpstr>PowerPoint Presentation</vt:lpstr>
      <vt:lpstr>PowerPoint Presentation</vt:lpstr>
      <vt:lpstr>Other Considerations</vt:lpstr>
      <vt:lpstr>Priority Categories (Transformation Grants Only!)</vt:lpstr>
      <vt:lpstr>Priority Categories</vt:lpstr>
      <vt:lpstr>Collaborative Projects with Professional Support</vt:lpstr>
      <vt:lpstr>Student Participation in Materials Creation, Adaptation, and Evaluation</vt:lpstr>
      <vt:lpstr>Department Scaling Projects</vt:lpstr>
      <vt:lpstr>Upper-Level Campus Collaborations</vt:lpstr>
      <vt:lpstr>How Funding Works</vt:lpstr>
      <vt:lpstr>Funding</vt:lpstr>
      <vt:lpstr>Funding: Additional Guidelines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Textbook Transformation Grants</dc:title>
  <dc:creator>Jeff Gallant</dc:creator>
  <cp:lastModifiedBy>Jeff Gallant</cp:lastModifiedBy>
  <cp:revision>3</cp:revision>
  <dcterms:created xsi:type="dcterms:W3CDTF">2019-11-08T15:09:27Z</dcterms:created>
  <dcterms:modified xsi:type="dcterms:W3CDTF">2026-01-21T14:02:43Z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