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Roboto"/>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ACEDBC03-5218-40B7-A2DB-4C32412E8F98}">
  <a:tblStyle styleId="{ACEDBC03-5218-40B7-A2DB-4C32412E8F98}"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font" Target="fonts/Roboto-bold.fntdata"/><Relationship Id="rId10" Type="http://schemas.openxmlformats.org/officeDocument/2006/relationships/slide" Target="slides/slide5.xml"/><Relationship Id="rId21" Type="http://schemas.openxmlformats.org/officeDocument/2006/relationships/font" Target="fonts/Roboto-regular.fntdata"/><Relationship Id="rId13" Type="http://schemas.openxmlformats.org/officeDocument/2006/relationships/slide" Target="slides/slide8.xml"/><Relationship Id="rId24" Type="http://schemas.openxmlformats.org/officeDocument/2006/relationships/font" Target="fonts/Roboto-boldItalic.fntdata"/><Relationship Id="rId12" Type="http://schemas.openxmlformats.org/officeDocument/2006/relationships/slide" Target="slides/slide7.xml"/><Relationship Id="rId23" Type="http://schemas.openxmlformats.org/officeDocument/2006/relationships/font" Target="fonts/Roboto-italic.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creativecommons.org/about/program-areas/education-oer/" TargetMode="Externa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opencontent.org/definition/" TargetMode="Externa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iki.creativecommons.org/wiki/NonCommercial_interpretation" TargetMode="External"/><Relationship Id="rId3" Type="http://schemas.openxmlformats.org/officeDocument/2006/relationships/hyperlink" Target="https://mirrors.creativecommons.org/defining-noncommercial/Defining_Noncommercial_fullreport.pdf"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creativecommons.org/licenses/by/4.0/legalcode"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creativecommons.org/licenses/by-sa/4.0/legalcode"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iki.creativecommons.org/wiki/NonCommercial_interpretation" TargetMode="External"/><Relationship Id="rId3" Type="http://schemas.openxmlformats.org/officeDocument/2006/relationships/hyperlink" Target="https://wiki.creativecommons.org/wiki/Defining_Noncommercial"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creativecommons.org/licenses/by-nc/4.0/legalcode"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g4b305805a9_0_1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4b305805a9_0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g4b305805a9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4b305805a9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g4b305805a9_7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4b305805a9_7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more detail, see </a:t>
            </a:r>
            <a:r>
              <a:rPr lang="en" u="sng">
                <a:solidFill>
                  <a:schemeClr val="hlink"/>
                </a:solidFill>
                <a:hlinkClick r:id="rId2"/>
              </a:rPr>
              <a:t>https://creativecommons.org/about/program-areas/education-oer/</a:t>
            </a:r>
            <a:r>
              <a:rPr lang="en"/>
              <a:t>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g4b305805a9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4b305805a9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Google Shape;135;g4b305805a9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4b305805a9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more detail, see </a:t>
            </a:r>
            <a:r>
              <a:rPr lang="en" u="sng">
                <a:solidFill>
                  <a:schemeClr val="hlink"/>
                </a:solidFill>
                <a:hlinkClick r:id="rId2"/>
              </a:rPr>
              <a:t>http://opencontent.org/definition/</a:t>
            </a:r>
            <a:r>
              <a:rPr lang="en"/>
              <a:t>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Google Shape;142;g4b305805a9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4b305805a9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Google Shape;154;g4b305805a9_0_1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4b305805a9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t>
            </a:r>
            <a:r>
              <a:rPr lang="en"/>
              <a:t>The NC licenses may not permit some uses of your work that you would like others to make. For example, not all educational uses are necessarily NonCommercial uses, so your use of an NC license may preclude use of your work in some educational contexts.” (</a:t>
            </a:r>
            <a:r>
              <a:rPr lang="en" u="sng">
                <a:solidFill>
                  <a:schemeClr val="hlink"/>
                </a:solidFill>
                <a:hlinkClick r:id="rId2"/>
              </a:rPr>
              <a:t>https://wiki.creativecommons.org/wiki/NonCommercial_interpretation</a:t>
            </a:r>
            <a:r>
              <a:rPr lang="en"/>
              <a: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For example, in a large international survey, the majority of both Users and Creators of NC-licensed material believed that “Use for course materials in a tuition-based school” constitutes a commercial use and would violate the NonCommercial condition. See pp. 62 - 63 of </a:t>
            </a:r>
            <a:r>
              <a:rPr lang="en" u="sng">
                <a:solidFill>
                  <a:schemeClr val="hlink"/>
                </a:solidFill>
                <a:hlinkClick r:id="rId3"/>
              </a:rPr>
              <a:t>https://mirrors.creativecommons.org/defining-noncommercial/Defining_Noncommercial_fullreport.pdf</a:t>
            </a:r>
            <a:r>
              <a:rPr lang="en"/>
              <a:t>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4b305805a9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4b305805a9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Thanks to Diane Peters and Cable Green (</a:t>
            </a:r>
            <a:r>
              <a:rPr lang="en">
                <a:solidFill>
                  <a:schemeClr val="dk1"/>
                </a:solidFill>
              </a:rPr>
              <a:t>CC General Counsel and </a:t>
            </a:r>
            <a:r>
              <a:rPr lang="en"/>
              <a:t>CC Director of Open Education) for their review and comments.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g4b305805a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4b305805a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Google Shape;70;g4b305805a9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4b305805a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Google Shape;76;g4b305805a9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4b305805a9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more detail, see Section 3.a here - </a:t>
            </a:r>
            <a:r>
              <a:rPr lang="en" u="sng">
                <a:solidFill>
                  <a:schemeClr val="hlink"/>
                </a:solidFill>
                <a:hlinkClick r:id="rId2"/>
              </a:rPr>
              <a:t>https://creativecommons.org/licenses/by/4.0/legalcode</a:t>
            </a:r>
            <a:r>
              <a:rPr lang="en"/>
              <a:t>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Google Shape;83;g4b305805a9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4b305805a9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Google Shape;89;g4b305805a9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4b305805a9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more detail, see Section 3.b here - </a:t>
            </a:r>
            <a:r>
              <a:rPr lang="en" u="sng">
                <a:solidFill>
                  <a:schemeClr val="hlink"/>
                </a:solidFill>
                <a:hlinkClick r:id="rId2"/>
              </a:rPr>
              <a:t>https://creativecommons.org/licenses/by-sa/4.0/legalcode</a:t>
            </a:r>
            <a:r>
              <a:rPr lang="en"/>
              <a:t>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Google Shape;97;g4b305805a9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4b305805a9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more detail, see </a:t>
            </a:r>
            <a:r>
              <a:rPr lang="en" u="sng">
                <a:solidFill>
                  <a:schemeClr val="hlink"/>
                </a:solidFill>
                <a:hlinkClick r:id="rId2"/>
              </a:rPr>
              <a:t>https://wiki.creativecommons.org/wiki/NonCommercial_interpretation</a:t>
            </a:r>
            <a:r>
              <a:rPr lang="en"/>
              <a:t> and </a:t>
            </a:r>
            <a:r>
              <a:rPr lang="en" u="sng">
                <a:solidFill>
                  <a:schemeClr val="hlink"/>
                </a:solidFill>
                <a:hlinkClick r:id="rId3"/>
              </a:rPr>
              <a:t>https://wiki.creativecommons.org/wiki/Defining_Noncommercial</a:t>
            </a:r>
            <a:r>
              <a:rPr lang="en"/>
              <a:t>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g4b305805a9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4b305805a9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more detail, see Section 1.i here - </a:t>
            </a:r>
            <a:r>
              <a:rPr lang="en" u="sng">
                <a:solidFill>
                  <a:schemeClr val="hlink"/>
                </a:solidFill>
                <a:hlinkClick r:id="rId2"/>
              </a:rPr>
              <a:t>https://creativecommons.org/licenses/by-nc/4.0/legalcode</a:t>
            </a:r>
            <a:r>
              <a:rPr lang="en"/>
              <a:t>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Font typeface="Roboto"/>
              <a:buNone/>
              <a:defRPr sz="5200">
                <a:latin typeface="Roboto"/>
                <a:ea typeface="Roboto"/>
                <a:cs typeface="Roboto"/>
                <a:sym typeface="Roboto"/>
              </a:defRPr>
            </a:lvl1pPr>
            <a:lvl2pPr lvl="1" algn="ctr">
              <a:spcBef>
                <a:spcPts val="0"/>
              </a:spcBef>
              <a:spcAft>
                <a:spcPts val="0"/>
              </a:spcAft>
              <a:buSzPts val="5200"/>
              <a:buFont typeface="Roboto"/>
              <a:buNone/>
              <a:defRPr sz="5200">
                <a:latin typeface="Roboto"/>
                <a:ea typeface="Roboto"/>
                <a:cs typeface="Roboto"/>
                <a:sym typeface="Roboto"/>
              </a:defRPr>
            </a:lvl2pPr>
            <a:lvl3pPr lvl="2" algn="ctr">
              <a:spcBef>
                <a:spcPts val="0"/>
              </a:spcBef>
              <a:spcAft>
                <a:spcPts val="0"/>
              </a:spcAft>
              <a:buSzPts val="5200"/>
              <a:buFont typeface="Roboto"/>
              <a:buNone/>
              <a:defRPr sz="5200">
                <a:latin typeface="Roboto"/>
                <a:ea typeface="Roboto"/>
                <a:cs typeface="Roboto"/>
                <a:sym typeface="Roboto"/>
              </a:defRPr>
            </a:lvl3pPr>
            <a:lvl4pPr lvl="3" algn="ctr">
              <a:spcBef>
                <a:spcPts val="0"/>
              </a:spcBef>
              <a:spcAft>
                <a:spcPts val="0"/>
              </a:spcAft>
              <a:buSzPts val="5200"/>
              <a:buFont typeface="Roboto"/>
              <a:buNone/>
              <a:defRPr sz="5200">
                <a:latin typeface="Roboto"/>
                <a:ea typeface="Roboto"/>
                <a:cs typeface="Roboto"/>
                <a:sym typeface="Roboto"/>
              </a:defRPr>
            </a:lvl4pPr>
            <a:lvl5pPr lvl="4" algn="ctr">
              <a:spcBef>
                <a:spcPts val="0"/>
              </a:spcBef>
              <a:spcAft>
                <a:spcPts val="0"/>
              </a:spcAft>
              <a:buSzPts val="5200"/>
              <a:buFont typeface="Roboto"/>
              <a:buNone/>
              <a:defRPr sz="5200">
                <a:latin typeface="Roboto"/>
                <a:ea typeface="Roboto"/>
                <a:cs typeface="Roboto"/>
                <a:sym typeface="Roboto"/>
              </a:defRPr>
            </a:lvl5pPr>
            <a:lvl6pPr lvl="5" algn="ctr">
              <a:spcBef>
                <a:spcPts val="0"/>
              </a:spcBef>
              <a:spcAft>
                <a:spcPts val="0"/>
              </a:spcAft>
              <a:buSzPts val="5200"/>
              <a:buFont typeface="Roboto"/>
              <a:buNone/>
              <a:defRPr sz="5200">
                <a:latin typeface="Roboto"/>
                <a:ea typeface="Roboto"/>
                <a:cs typeface="Roboto"/>
                <a:sym typeface="Roboto"/>
              </a:defRPr>
            </a:lvl6pPr>
            <a:lvl7pPr lvl="6" algn="ctr">
              <a:spcBef>
                <a:spcPts val="0"/>
              </a:spcBef>
              <a:spcAft>
                <a:spcPts val="0"/>
              </a:spcAft>
              <a:buSzPts val="5200"/>
              <a:buFont typeface="Roboto"/>
              <a:buNone/>
              <a:defRPr sz="5200">
                <a:latin typeface="Roboto"/>
                <a:ea typeface="Roboto"/>
                <a:cs typeface="Roboto"/>
                <a:sym typeface="Roboto"/>
              </a:defRPr>
            </a:lvl7pPr>
            <a:lvl8pPr lvl="7" algn="ctr">
              <a:spcBef>
                <a:spcPts val="0"/>
              </a:spcBef>
              <a:spcAft>
                <a:spcPts val="0"/>
              </a:spcAft>
              <a:buSzPts val="5200"/>
              <a:buFont typeface="Roboto"/>
              <a:buNone/>
              <a:defRPr sz="5200">
                <a:latin typeface="Roboto"/>
                <a:ea typeface="Roboto"/>
                <a:cs typeface="Roboto"/>
                <a:sym typeface="Roboto"/>
              </a:defRPr>
            </a:lvl8pPr>
            <a:lvl9pPr lvl="8" algn="ctr">
              <a:spcBef>
                <a:spcPts val="0"/>
              </a:spcBef>
              <a:spcAft>
                <a:spcPts val="0"/>
              </a:spcAft>
              <a:buSzPts val="5200"/>
              <a:buFont typeface="Roboto"/>
              <a:buNone/>
              <a:defRPr sz="5200">
                <a:latin typeface="Roboto"/>
                <a:ea typeface="Roboto"/>
                <a:cs typeface="Roboto"/>
                <a:sym typeface="Roboto"/>
              </a:defRPr>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Font typeface="Roboto"/>
              <a:buNone/>
              <a:defRPr sz="2800">
                <a:latin typeface="Roboto"/>
                <a:ea typeface="Roboto"/>
                <a:cs typeface="Roboto"/>
                <a:sym typeface="Roboto"/>
              </a:defRPr>
            </a:lvl1pPr>
            <a:lvl2pPr lvl="1" algn="ctr">
              <a:lnSpc>
                <a:spcPct val="100000"/>
              </a:lnSpc>
              <a:spcBef>
                <a:spcPts val="0"/>
              </a:spcBef>
              <a:spcAft>
                <a:spcPts val="0"/>
              </a:spcAft>
              <a:buSzPts val="2800"/>
              <a:buFont typeface="Roboto"/>
              <a:buNone/>
              <a:defRPr sz="2800">
                <a:latin typeface="Roboto"/>
                <a:ea typeface="Roboto"/>
                <a:cs typeface="Roboto"/>
                <a:sym typeface="Roboto"/>
              </a:defRPr>
            </a:lvl2pPr>
            <a:lvl3pPr lvl="2" algn="ctr">
              <a:lnSpc>
                <a:spcPct val="100000"/>
              </a:lnSpc>
              <a:spcBef>
                <a:spcPts val="0"/>
              </a:spcBef>
              <a:spcAft>
                <a:spcPts val="0"/>
              </a:spcAft>
              <a:buSzPts val="2800"/>
              <a:buFont typeface="Roboto"/>
              <a:buNone/>
              <a:defRPr sz="2800">
                <a:latin typeface="Roboto"/>
                <a:ea typeface="Roboto"/>
                <a:cs typeface="Roboto"/>
                <a:sym typeface="Roboto"/>
              </a:defRPr>
            </a:lvl3pPr>
            <a:lvl4pPr lvl="3" algn="ctr">
              <a:lnSpc>
                <a:spcPct val="100000"/>
              </a:lnSpc>
              <a:spcBef>
                <a:spcPts val="0"/>
              </a:spcBef>
              <a:spcAft>
                <a:spcPts val="0"/>
              </a:spcAft>
              <a:buSzPts val="2800"/>
              <a:buFont typeface="Roboto"/>
              <a:buNone/>
              <a:defRPr sz="2800">
                <a:latin typeface="Roboto"/>
                <a:ea typeface="Roboto"/>
                <a:cs typeface="Roboto"/>
                <a:sym typeface="Roboto"/>
              </a:defRPr>
            </a:lvl4pPr>
            <a:lvl5pPr lvl="4" algn="ctr">
              <a:lnSpc>
                <a:spcPct val="100000"/>
              </a:lnSpc>
              <a:spcBef>
                <a:spcPts val="0"/>
              </a:spcBef>
              <a:spcAft>
                <a:spcPts val="0"/>
              </a:spcAft>
              <a:buSzPts val="2800"/>
              <a:buFont typeface="Roboto"/>
              <a:buNone/>
              <a:defRPr sz="2800">
                <a:latin typeface="Roboto"/>
                <a:ea typeface="Roboto"/>
                <a:cs typeface="Roboto"/>
                <a:sym typeface="Roboto"/>
              </a:defRPr>
            </a:lvl5pPr>
            <a:lvl6pPr lvl="5" algn="ctr">
              <a:lnSpc>
                <a:spcPct val="100000"/>
              </a:lnSpc>
              <a:spcBef>
                <a:spcPts val="0"/>
              </a:spcBef>
              <a:spcAft>
                <a:spcPts val="0"/>
              </a:spcAft>
              <a:buSzPts val="2800"/>
              <a:buFont typeface="Roboto"/>
              <a:buNone/>
              <a:defRPr sz="2800">
                <a:latin typeface="Roboto"/>
                <a:ea typeface="Roboto"/>
                <a:cs typeface="Roboto"/>
                <a:sym typeface="Roboto"/>
              </a:defRPr>
            </a:lvl6pPr>
            <a:lvl7pPr lvl="6" algn="ctr">
              <a:lnSpc>
                <a:spcPct val="100000"/>
              </a:lnSpc>
              <a:spcBef>
                <a:spcPts val="0"/>
              </a:spcBef>
              <a:spcAft>
                <a:spcPts val="0"/>
              </a:spcAft>
              <a:buSzPts val="2800"/>
              <a:buFont typeface="Roboto"/>
              <a:buNone/>
              <a:defRPr sz="2800">
                <a:latin typeface="Roboto"/>
                <a:ea typeface="Roboto"/>
                <a:cs typeface="Roboto"/>
                <a:sym typeface="Roboto"/>
              </a:defRPr>
            </a:lvl7pPr>
            <a:lvl8pPr lvl="7" algn="ctr">
              <a:lnSpc>
                <a:spcPct val="100000"/>
              </a:lnSpc>
              <a:spcBef>
                <a:spcPts val="0"/>
              </a:spcBef>
              <a:spcAft>
                <a:spcPts val="0"/>
              </a:spcAft>
              <a:buSzPts val="2800"/>
              <a:buFont typeface="Roboto"/>
              <a:buNone/>
              <a:defRPr sz="2800">
                <a:latin typeface="Roboto"/>
                <a:ea typeface="Roboto"/>
                <a:cs typeface="Roboto"/>
                <a:sym typeface="Roboto"/>
              </a:defRPr>
            </a:lvl8pPr>
            <a:lvl9pPr lvl="8" algn="ctr">
              <a:lnSpc>
                <a:spcPct val="100000"/>
              </a:lnSpc>
              <a:spcBef>
                <a:spcPts val="0"/>
              </a:spcBef>
              <a:spcAft>
                <a:spcPts val="0"/>
              </a:spcAft>
              <a:buSzPts val="2800"/>
              <a:buFont typeface="Roboto"/>
              <a:buNone/>
              <a:defRPr sz="2800">
                <a:latin typeface="Roboto"/>
                <a:ea typeface="Roboto"/>
                <a:cs typeface="Roboto"/>
                <a:sym typeface="Roboto"/>
              </a:defRPr>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Font typeface="Roboto"/>
              <a:buNone/>
              <a:defRPr sz="2800">
                <a:solidFill>
                  <a:schemeClr val="dk1"/>
                </a:solidFill>
                <a:latin typeface="Roboto"/>
                <a:ea typeface="Roboto"/>
                <a:cs typeface="Roboto"/>
                <a:sym typeface="Roboto"/>
              </a:defRPr>
            </a:lvl1pPr>
            <a:lvl2pPr lvl="1">
              <a:spcBef>
                <a:spcPts val="0"/>
              </a:spcBef>
              <a:spcAft>
                <a:spcPts val="0"/>
              </a:spcAft>
              <a:buClr>
                <a:schemeClr val="dk1"/>
              </a:buClr>
              <a:buSzPts val="2800"/>
              <a:buFont typeface="Roboto"/>
              <a:buNone/>
              <a:defRPr sz="2800">
                <a:solidFill>
                  <a:schemeClr val="dk1"/>
                </a:solidFill>
                <a:latin typeface="Roboto"/>
                <a:ea typeface="Roboto"/>
                <a:cs typeface="Roboto"/>
                <a:sym typeface="Roboto"/>
              </a:defRPr>
            </a:lvl2pPr>
            <a:lvl3pPr lvl="2">
              <a:spcBef>
                <a:spcPts val="0"/>
              </a:spcBef>
              <a:spcAft>
                <a:spcPts val="0"/>
              </a:spcAft>
              <a:buClr>
                <a:schemeClr val="dk1"/>
              </a:buClr>
              <a:buSzPts val="2800"/>
              <a:buFont typeface="Roboto"/>
              <a:buNone/>
              <a:defRPr sz="2800">
                <a:solidFill>
                  <a:schemeClr val="dk1"/>
                </a:solidFill>
                <a:latin typeface="Roboto"/>
                <a:ea typeface="Roboto"/>
                <a:cs typeface="Roboto"/>
                <a:sym typeface="Roboto"/>
              </a:defRPr>
            </a:lvl3pPr>
            <a:lvl4pPr lvl="3">
              <a:spcBef>
                <a:spcPts val="0"/>
              </a:spcBef>
              <a:spcAft>
                <a:spcPts val="0"/>
              </a:spcAft>
              <a:buClr>
                <a:schemeClr val="dk1"/>
              </a:buClr>
              <a:buSzPts val="2800"/>
              <a:buFont typeface="Roboto"/>
              <a:buNone/>
              <a:defRPr sz="2800">
                <a:solidFill>
                  <a:schemeClr val="dk1"/>
                </a:solidFill>
                <a:latin typeface="Roboto"/>
                <a:ea typeface="Roboto"/>
                <a:cs typeface="Roboto"/>
                <a:sym typeface="Roboto"/>
              </a:defRPr>
            </a:lvl4pPr>
            <a:lvl5pPr lvl="4">
              <a:spcBef>
                <a:spcPts val="0"/>
              </a:spcBef>
              <a:spcAft>
                <a:spcPts val="0"/>
              </a:spcAft>
              <a:buClr>
                <a:schemeClr val="dk1"/>
              </a:buClr>
              <a:buSzPts val="2800"/>
              <a:buFont typeface="Roboto"/>
              <a:buNone/>
              <a:defRPr sz="2800">
                <a:solidFill>
                  <a:schemeClr val="dk1"/>
                </a:solidFill>
                <a:latin typeface="Roboto"/>
                <a:ea typeface="Roboto"/>
                <a:cs typeface="Roboto"/>
                <a:sym typeface="Roboto"/>
              </a:defRPr>
            </a:lvl5pPr>
            <a:lvl6pPr lvl="5">
              <a:spcBef>
                <a:spcPts val="0"/>
              </a:spcBef>
              <a:spcAft>
                <a:spcPts val="0"/>
              </a:spcAft>
              <a:buClr>
                <a:schemeClr val="dk1"/>
              </a:buClr>
              <a:buSzPts val="2800"/>
              <a:buFont typeface="Roboto"/>
              <a:buNone/>
              <a:defRPr sz="2800">
                <a:solidFill>
                  <a:schemeClr val="dk1"/>
                </a:solidFill>
                <a:latin typeface="Roboto"/>
                <a:ea typeface="Roboto"/>
                <a:cs typeface="Roboto"/>
                <a:sym typeface="Roboto"/>
              </a:defRPr>
            </a:lvl6pPr>
            <a:lvl7pPr lvl="6">
              <a:spcBef>
                <a:spcPts val="0"/>
              </a:spcBef>
              <a:spcAft>
                <a:spcPts val="0"/>
              </a:spcAft>
              <a:buClr>
                <a:schemeClr val="dk1"/>
              </a:buClr>
              <a:buSzPts val="2800"/>
              <a:buFont typeface="Roboto"/>
              <a:buNone/>
              <a:defRPr sz="2800">
                <a:solidFill>
                  <a:schemeClr val="dk1"/>
                </a:solidFill>
                <a:latin typeface="Roboto"/>
                <a:ea typeface="Roboto"/>
                <a:cs typeface="Roboto"/>
                <a:sym typeface="Roboto"/>
              </a:defRPr>
            </a:lvl7pPr>
            <a:lvl8pPr lvl="7">
              <a:spcBef>
                <a:spcPts val="0"/>
              </a:spcBef>
              <a:spcAft>
                <a:spcPts val="0"/>
              </a:spcAft>
              <a:buClr>
                <a:schemeClr val="dk1"/>
              </a:buClr>
              <a:buSzPts val="2800"/>
              <a:buFont typeface="Roboto"/>
              <a:buNone/>
              <a:defRPr sz="2800">
                <a:solidFill>
                  <a:schemeClr val="dk1"/>
                </a:solidFill>
                <a:latin typeface="Roboto"/>
                <a:ea typeface="Roboto"/>
                <a:cs typeface="Roboto"/>
                <a:sym typeface="Roboto"/>
              </a:defRPr>
            </a:lvl8pPr>
            <a:lvl9pPr lvl="8">
              <a:spcBef>
                <a:spcPts val="0"/>
              </a:spcBef>
              <a:spcAft>
                <a:spcPts val="0"/>
              </a:spcAft>
              <a:buClr>
                <a:schemeClr val="dk1"/>
              </a:buClr>
              <a:buSzPts val="2800"/>
              <a:buFont typeface="Roboto"/>
              <a:buNone/>
              <a:defRPr sz="28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1600"/>
              </a:spcBef>
              <a:spcAft>
                <a:spcPts val="160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image" Target="../media/image5.png"/><Relationship Id="rId4" Type="http://schemas.openxmlformats.org/officeDocument/2006/relationships/image" Target="../media/image8.png"/><Relationship Id="rId5" Type="http://schemas.openxmlformats.org/officeDocument/2006/relationships/image" Target="../media/image10.png"/><Relationship Id="rId6" Type="http://schemas.openxmlformats.org/officeDocument/2006/relationships/image" Target="../media/image6.png"/><Relationship Id="rId7" Type="http://schemas.openxmlformats.org/officeDocument/2006/relationships/image" Target="../media/image9.png"/><Relationship Id="rId8"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4.xml"/><Relationship Id="rId3" Type="http://schemas.openxmlformats.org/officeDocument/2006/relationships/image" Target="../media/image5.png"/><Relationship Id="rId4" Type="http://schemas.openxmlformats.org/officeDocument/2006/relationships/image" Target="../media/image8.png"/><Relationship Id="rId5" Type="http://schemas.openxmlformats.org/officeDocument/2006/relationships/image" Target="../media/image10.png"/><Relationship Id="rId6" Type="http://schemas.openxmlformats.org/officeDocument/2006/relationships/image" Target="../media/image6.png"/><Relationship Id="rId7" Type="http://schemas.openxmlformats.org/officeDocument/2006/relationships/image" Target="../media/image9.png"/><Relationship Id="rId8"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5.png"/><Relationship Id="rId4" Type="http://schemas.openxmlformats.org/officeDocument/2006/relationships/image" Target="../media/image8.png"/><Relationship Id="rId5" Type="http://schemas.openxmlformats.org/officeDocument/2006/relationships/image" Target="../media/image10.png"/><Relationship Id="rId6" Type="http://schemas.openxmlformats.org/officeDocument/2006/relationships/image" Target="../media/image6.png"/><Relationship Id="rId7" Type="http://schemas.openxmlformats.org/officeDocument/2006/relationships/image" Target="../media/image9.png"/><Relationship Id="rId8"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s://creativecommons.org/licenses/by/4.0/legalcod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title"/>
          </p:nvPr>
        </p:nvSpPr>
        <p:spPr>
          <a:xfrm>
            <a:off x="311700" y="2271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Using This Presentation</a:t>
            </a:r>
            <a:endParaRPr/>
          </a:p>
        </p:txBody>
      </p:sp>
      <p:sp>
        <p:nvSpPr>
          <p:cNvPr id="55" name="Google Shape;55;p13"/>
          <p:cNvSpPr txBox="1"/>
          <p:nvPr>
            <p:ph idx="1" type="body"/>
          </p:nvPr>
        </p:nvSpPr>
        <p:spPr>
          <a:xfrm>
            <a:off x="311700" y="975225"/>
            <a:ext cx="87057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SzPts val="2400"/>
              <a:buAutoNum type="arabicPeriod"/>
            </a:pPr>
            <a:r>
              <a:rPr lang="en" sz="2400"/>
              <a:t>Make a copy by clicking at the top left:</a:t>
            </a:r>
            <a:endParaRPr sz="2400"/>
          </a:p>
          <a:p>
            <a:pPr indent="-381000" lvl="0" marL="914400" rtl="0" algn="l">
              <a:spcBef>
                <a:spcPts val="0"/>
              </a:spcBef>
              <a:spcAft>
                <a:spcPts val="0"/>
              </a:spcAft>
              <a:buSzPts val="2400"/>
              <a:buChar char="-"/>
            </a:pPr>
            <a:r>
              <a:rPr lang="en" sz="2400"/>
              <a:t>File → Make a Copy</a:t>
            </a:r>
            <a:br>
              <a:rPr lang="en" sz="2400"/>
            </a:br>
            <a:r>
              <a:rPr lang="en" sz="2400"/>
              <a:t>or</a:t>
            </a:r>
            <a:endParaRPr sz="2400"/>
          </a:p>
          <a:p>
            <a:pPr indent="-381000" lvl="0" marL="914400" rtl="0" algn="l">
              <a:spcBef>
                <a:spcPts val="0"/>
              </a:spcBef>
              <a:spcAft>
                <a:spcPts val="0"/>
              </a:spcAft>
              <a:buSzPts val="2400"/>
              <a:buChar char="-"/>
            </a:pPr>
            <a:r>
              <a:rPr lang="en" sz="2400"/>
              <a:t>File → Download</a:t>
            </a:r>
            <a:endParaRPr sz="2400"/>
          </a:p>
          <a:p>
            <a:pPr indent="0" lvl="0" marL="0" rtl="0" algn="l">
              <a:spcBef>
                <a:spcPts val="1600"/>
              </a:spcBef>
              <a:spcAft>
                <a:spcPts val="0"/>
              </a:spcAft>
              <a:buNone/>
            </a:pPr>
            <a:r>
              <a:rPr lang="en" sz="2400"/>
              <a:t>2.   Add visual styling and make other changes to suit your</a:t>
            </a:r>
            <a:br>
              <a:rPr lang="en" sz="2400"/>
            </a:br>
            <a:r>
              <a:rPr lang="en" sz="2400"/>
              <a:t>	needs</a:t>
            </a:r>
            <a:endParaRPr sz="2400"/>
          </a:p>
          <a:p>
            <a:pPr indent="0" lvl="0" marL="0" rtl="0" algn="l">
              <a:spcBef>
                <a:spcPts val="1600"/>
              </a:spcBef>
              <a:spcAft>
                <a:spcPts val="0"/>
              </a:spcAft>
              <a:buNone/>
            </a:pPr>
            <a:r>
              <a:rPr lang="en" sz="2400"/>
              <a:t>3.   Check the speaker notes on each slide for additional info</a:t>
            </a:r>
            <a:endParaRPr sz="2400"/>
          </a:p>
          <a:p>
            <a:pPr indent="0" lvl="0" marL="0" rtl="0" algn="l">
              <a:spcBef>
                <a:spcPts val="1600"/>
              </a:spcBef>
              <a:spcAft>
                <a:spcPts val="1600"/>
              </a:spcAft>
              <a:buNone/>
            </a:pPr>
            <a:r>
              <a:rPr lang="en" sz="2400"/>
              <a:t>4.   </a:t>
            </a:r>
            <a:r>
              <a:rPr lang="en" sz="2400">
                <a:highlight>
                  <a:srgbClr val="FFFF00"/>
                </a:highlight>
              </a:rPr>
              <a:t>Delete this slide</a:t>
            </a:r>
            <a:endParaRPr sz="2400">
              <a:highlight>
                <a:srgbClr val="FFFF00"/>
              </a:high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graphicFrame>
        <p:nvGraphicFramePr>
          <p:cNvPr id="113" name="Google Shape;113;p22"/>
          <p:cNvGraphicFramePr/>
          <p:nvPr/>
        </p:nvGraphicFramePr>
        <p:xfrm>
          <a:off x="249600" y="1314000"/>
          <a:ext cx="3000000" cy="3000000"/>
        </p:xfrm>
        <a:graphic>
          <a:graphicData uri="http://schemas.openxmlformats.org/drawingml/2006/table">
            <a:tbl>
              <a:tblPr>
                <a:noFill/>
                <a:tableStyleId>{ACEDBC03-5218-40B7-A2DB-4C32412E8F98}</a:tableStyleId>
              </a:tblPr>
              <a:tblGrid>
                <a:gridCol w="2161200"/>
                <a:gridCol w="2161200"/>
                <a:gridCol w="2161200"/>
                <a:gridCol w="2161200"/>
              </a:tblGrid>
              <a:tr h="794850">
                <a:tc>
                  <a:txBody>
                    <a:bodyPr>
                      <a:noAutofit/>
                    </a:bodyPr>
                    <a:lstStyle/>
                    <a:p>
                      <a:pPr indent="0" lvl="0" marL="0" rtl="0" algn="l">
                        <a:spcBef>
                          <a:spcPts val="0"/>
                        </a:spcBef>
                        <a:spcAft>
                          <a:spcPts val="0"/>
                        </a:spcAft>
                        <a:buNone/>
                      </a:pPr>
                      <a:r>
                        <a:t/>
                      </a:r>
                      <a:endParaRPr sz="1600">
                        <a:latin typeface="Roboto"/>
                        <a:ea typeface="Roboto"/>
                        <a:cs typeface="Roboto"/>
                        <a:sym typeface="Roboto"/>
                      </a:endParaRPr>
                    </a:p>
                  </a:txBody>
                  <a:tcPr marT="91425" marB="91425" marR="91425" marL="91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noAutofit/>
                    </a:bodyPr>
                    <a:lstStyle/>
                    <a:p>
                      <a:pPr indent="0" lvl="0" marL="0" rtl="0" algn="ctr">
                        <a:spcBef>
                          <a:spcPts val="0"/>
                        </a:spcBef>
                        <a:spcAft>
                          <a:spcPts val="0"/>
                        </a:spcAft>
                        <a:buNone/>
                      </a:pPr>
                      <a:r>
                        <a:rPr lang="en" sz="1600" u="sng">
                          <a:latin typeface="Roboto"/>
                          <a:ea typeface="Roboto"/>
                          <a:cs typeface="Roboto"/>
                          <a:sym typeface="Roboto"/>
                        </a:rPr>
                        <a:t>Derivatives</a:t>
                      </a:r>
                      <a:r>
                        <a:rPr lang="en" sz="1600">
                          <a:latin typeface="Roboto"/>
                          <a:ea typeface="Roboto"/>
                          <a:cs typeface="Roboto"/>
                          <a:sym typeface="Roboto"/>
                        </a:rPr>
                        <a:t> </a:t>
                      </a:r>
                      <a:br>
                        <a:rPr lang="en" sz="1600">
                          <a:latin typeface="Roboto"/>
                          <a:ea typeface="Roboto"/>
                          <a:cs typeface="Roboto"/>
                          <a:sym typeface="Roboto"/>
                        </a:rPr>
                      </a:br>
                      <a:r>
                        <a:rPr lang="en" sz="1600">
                          <a:latin typeface="Roboto"/>
                          <a:ea typeface="Roboto"/>
                          <a:cs typeface="Roboto"/>
                          <a:sym typeface="Roboto"/>
                        </a:rPr>
                        <a:t>Can Be Shared</a:t>
                      </a:r>
                      <a:endParaRPr sz="1600">
                        <a:latin typeface="Roboto"/>
                        <a:ea typeface="Roboto"/>
                        <a:cs typeface="Roboto"/>
                        <a:sym typeface="Roboto"/>
                      </a:endParaRPr>
                    </a:p>
                  </a:txBody>
                  <a:tcPr marT="91425" marB="91425" marR="91425" marL="9142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noAutofit/>
                    </a:bodyPr>
                    <a:lstStyle/>
                    <a:p>
                      <a:pPr indent="0" lvl="0" marL="0" rtl="0" algn="ctr">
                        <a:spcBef>
                          <a:spcPts val="0"/>
                        </a:spcBef>
                        <a:spcAft>
                          <a:spcPts val="0"/>
                        </a:spcAft>
                        <a:buNone/>
                      </a:pPr>
                      <a:r>
                        <a:rPr lang="en" sz="1600" u="sng">
                          <a:latin typeface="Roboto"/>
                          <a:ea typeface="Roboto"/>
                          <a:cs typeface="Roboto"/>
                          <a:sym typeface="Roboto"/>
                        </a:rPr>
                        <a:t>Derivatives</a:t>
                      </a:r>
                      <a:r>
                        <a:rPr lang="en" sz="1600">
                          <a:latin typeface="Roboto"/>
                          <a:ea typeface="Roboto"/>
                          <a:cs typeface="Roboto"/>
                          <a:sym typeface="Roboto"/>
                        </a:rPr>
                        <a:t> Can Be Shared ONLY IF </a:t>
                      </a:r>
                      <a:br>
                        <a:rPr lang="en" sz="1600">
                          <a:latin typeface="Roboto"/>
                          <a:ea typeface="Roboto"/>
                          <a:cs typeface="Roboto"/>
                          <a:sym typeface="Roboto"/>
                        </a:rPr>
                      </a:br>
                      <a:r>
                        <a:rPr lang="en" sz="1600">
                          <a:latin typeface="Roboto"/>
                          <a:ea typeface="Roboto"/>
                          <a:cs typeface="Roboto"/>
                          <a:sym typeface="Roboto"/>
                        </a:rPr>
                        <a:t>You Share Alike </a:t>
                      </a:r>
                      <a:endParaRPr sz="1600">
                        <a:latin typeface="Roboto"/>
                        <a:ea typeface="Roboto"/>
                        <a:cs typeface="Roboto"/>
                        <a:sym typeface="Roboto"/>
                      </a:endParaRPr>
                    </a:p>
                  </a:txBody>
                  <a:tcPr marT="91425" marB="91425" marR="91425" marL="9142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noAutofit/>
                    </a:bodyPr>
                    <a:lstStyle/>
                    <a:p>
                      <a:pPr indent="0" lvl="0" marL="0" rtl="0" algn="ctr">
                        <a:spcBef>
                          <a:spcPts val="0"/>
                        </a:spcBef>
                        <a:spcAft>
                          <a:spcPts val="0"/>
                        </a:spcAft>
                        <a:buNone/>
                      </a:pPr>
                      <a:r>
                        <a:rPr lang="en" sz="1600" u="sng">
                          <a:latin typeface="Roboto"/>
                          <a:ea typeface="Roboto"/>
                          <a:cs typeface="Roboto"/>
                          <a:sym typeface="Roboto"/>
                        </a:rPr>
                        <a:t>Derivatives</a:t>
                      </a:r>
                      <a:r>
                        <a:rPr lang="en" sz="1600">
                          <a:latin typeface="Roboto"/>
                          <a:ea typeface="Roboto"/>
                          <a:cs typeface="Roboto"/>
                          <a:sym typeface="Roboto"/>
                        </a:rPr>
                        <a:t> </a:t>
                      </a:r>
                      <a:br>
                        <a:rPr lang="en" sz="1600">
                          <a:latin typeface="Roboto"/>
                          <a:ea typeface="Roboto"/>
                          <a:cs typeface="Roboto"/>
                          <a:sym typeface="Roboto"/>
                        </a:rPr>
                      </a:br>
                      <a:r>
                        <a:rPr lang="en" sz="1600">
                          <a:latin typeface="Roboto"/>
                          <a:ea typeface="Roboto"/>
                          <a:cs typeface="Roboto"/>
                          <a:sym typeface="Roboto"/>
                        </a:rPr>
                        <a:t>CANNOT Be Shared </a:t>
                      </a:r>
                      <a:endParaRPr sz="1600">
                        <a:latin typeface="Roboto"/>
                        <a:ea typeface="Roboto"/>
                        <a:cs typeface="Roboto"/>
                        <a:sym typeface="Roboto"/>
                      </a:endParaRPr>
                    </a:p>
                  </a:txBody>
                  <a:tcPr marT="91425" marB="91425" marR="91425" marL="9142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794850">
                <a:tc>
                  <a:txBody>
                    <a:bodyPr>
                      <a:noAutofit/>
                    </a:bodyPr>
                    <a:lstStyle/>
                    <a:p>
                      <a:pPr indent="0" lvl="0" marL="0" rtl="0" algn="r">
                        <a:spcBef>
                          <a:spcPts val="0"/>
                        </a:spcBef>
                        <a:spcAft>
                          <a:spcPts val="0"/>
                        </a:spcAft>
                        <a:buNone/>
                      </a:pPr>
                      <a:r>
                        <a:rPr lang="en" sz="1600" u="sng">
                          <a:latin typeface="Roboto"/>
                          <a:ea typeface="Roboto"/>
                          <a:cs typeface="Roboto"/>
                          <a:sym typeface="Roboto"/>
                        </a:rPr>
                        <a:t>Commercial Use</a:t>
                      </a:r>
                      <a:r>
                        <a:rPr lang="en" sz="1600">
                          <a:latin typeface="Roboto"/>
                          <a:ea typeface="Roboto"/>
                          <a:cs typeface="Roboto"/>
                          <a:sym typeface="Roboto"/>
                        </a:rPr>
                        <a:t> Allowed</a:t>
                      </a:r>
                      <a:endParaRPr sz="1600">
                        <a:latin typeface="Roboto"/>
                        <a:ea typeface="Roboto"/>
                        <a:cs typeface="Roboto"/>
                        <a:sym typeface="Roboto"/>
                      </a:endParaRPr>
                    </a:p>
                  </a:txBody>
                  <a:tcPr marT="91425" marB="91425" marR="91425" marL="91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noAutofit/>
                    </a:bodyPr>
                    <a:lstStyle/>
                    <a:p>
                      <a:pPr indent="0" lvl="0" marL="0" rtl="0" algn="l">
                        <a:spcBef>
                          <a:spcPts val="0"/>
                        </a:spcBef>
                        <a:spcAft>
                          <a:spcPts val="0"/>
                        </a:spcAft>
                        <a:buNone/>
                      </a:pPr>
                      <a:r>
                        <a:t/>
                      </a:r>
                      <a:endParaRPr sz="1600">
                        <a:latin typeface="Roboto"/>
                        <a:ea typeface="Roboto"/>
                        <a:cs typeface="Roboto"/>
                        <a:sym typeface="Roboto"/>
                      </a:endParaRPr>
                    </a:p>
                  </a:txBody>
                  <a:tcPr marT="91425" marB="91425" marR="91425" marL="91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noAutofit/>
                    </a:bodyPr>
                    <a:lstStyle/>
                    <a:p>
                      <a:pPr indent="0" lvl="0" marL="0" rtl="0" algn="l">
                        <a:spcBef>
                          <a:spcPts val="0"/>
                        </a:spcBef>
                        <a:spcAft>
                          <a:spcPts val="0"/>
                        </a:spcAft>
                        <a:buNone/>
                      </a:pPr>
                      <a:r>
                        <a:t/>
                      </a:r>
                      <a:endParaRPr sz="1600">
                        <a:latin typeface="Roboto"/>
                        <a:ea typeface="Roboto"/>
                        <a:cs typeface="Roboto"/>
                        <a:sym typeface="Roboto"/>
                      </a:endParaRPr>
                    </a:p>
                  </a:txBody>
                  <a:tcPr marT="91425" marB="91425" marR="91425" marL="91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noAutofit/>
                    </a:bodyPr>
                    <a:lstStyle/>
                    <a:p>
                      <a:pPr indent="0" lvl="0" marL="0" rtl="0" algn="l">
                        <a:spcBef>
                          <a:spcPts val="0"/>
                        </a:spcBef>
                        <a:spcAft>
                          <a:spcPts val="0"/>
                        </a:spcAft>
                        <a:buNone/>
                      </a:pPr>
                      <a:r>
                        <a:t/>
                      </a:r>
                      <a:endParaRPr sz="1600">
                        <a:latin typeface="Roboto"/>
                        <a:ea typeface="Roboto"/>
                        <a:cs typeface="Roboto"/>
                        <a:sym typeface="Roboto"/>
                      </a:endParaRPr>
                    </a:p>
                  </a:txBody>
                  <a:tcPr marT="91425" marB="91425" marR="91425" marL="91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r h="794850">
                <a:tc>
                  <a:txBody>
                    <a:bodyPr>
                      <a:noAutofit/>
                    </a:bodyPr>
                    <a:lstStyle/>
                    <a:p>
                      <a:pPr indent="0" lvl="0" marL="0" rtl="0" algn="r">
                        <a:spcBef>
                          <a:spcPts val="0"/>
                        </a:spcBef>
                        <a:spcAft>
                          <a:spcPts val="0"/>
                        </a:spcAft>
                        <a:buNone/>
                      </a:pPr>
                      <a:r>
                        <a:rPr lang="en" sz="1600" u="sng">
                          <a:latin typeface="Roboto"/>
                          <a:ea typeface="Roboto"/>
                          <a:cs typeface="Roboto"/>
                          <a:sym typeface="Roboto"/>
                        </a:rPr>
                        <a:t>Commercial Use</a:t>
                      </a:r>
                      <a:r>
                        <a:rPr lang="en" sz="1600">
                          <a:latin typeface="Roboto"/>
                          <a:ea typeface="Roboto"/>
                          <a:cs typeface="Roboto"/>
                          <a:sym typeface="Roboto"/>
                        </a:rPr>
                        <a:t> </a:t>
                      </a:r>
                      <a:br>
                        <a:rPr lang="en" sz="1600">
                          <a:latin typeface="Roboto"/>
                          <a:ea typeface="Roboto"/>
                          <a:cs typeface="Roboto"/>
                          <a:sym typeface="Roboto"/>
                        </a:rPr>
                      </a:br>
                      <a:r>
                        <a:rPr lang="en" sz="1600">
                          <a:latin typeface="Roboto"/>
                          <a:ea typeface="Roboto"/>
                          <a:cs typeface="Roboto"/>
                          <a:sym typeface="Roboto"/>
                        </a:rPr>
                        <a:t>NOT Allowed</a:t>
                      </a:r>
                      <a:endParaRPr sz="1600">
                        <a:latin typeface="Roboto"/>
                        <a:ea typeface="Roboto"/>
                        <a:cs typeface="Roboto"/>
                        <a:sym typeface="Roboto"/>
                      </a:endParaRPr>
                    </a:p>
                  </a:txBody>
                  <a:tcPr marT="91425" marB="91425" marR="91425" marL="91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noAutofit/>
                    </a:bodyPr>
                    <a:lstStyle/>
                    <a:p>
                      <a:pPr indent="0" lvl="0" marL="0" rtl="0" algn="l">
                        <a:spcBef>
                          <a:spcPts val="0"/>
                        </a:spcBef>
                        <a:spcAft>
                          <a:spcPts val="0"/>
                        </a:spcAft>
                        <a:buNone/>
                      </a:pPr>
                      <a:r>
                        <a:t/>
                      </a:r>
                      <a:endParaRPr sz="1600">
                        <a:latin typeface="Roboto"/>
                        <a:ea typeface="Roboto"/>
                        <a:cs typeface="Roboto"/>
                        <a:sym typeface="Roboto"/>
                      </a:endParaRPr>
                    </a:p>
                  </a:txBody>
                  <a:tcPr marT="91425" marB="91425" marR="91425" marL="91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noAutofit/>
                    </a:bodyPr>
                    <a:lstStyle/>
                    <a:p>
                      <a:pPr indent="0" lvl="0" marL="0" rtl="0" algn="l">
                        <a:spcBef>
                          <a:spcPts val="0"/>
                        </a:spcBef>
                        <a:spcAft>
                          <a:spcPts val="0"/>
                        </a:spcAft>
                        <a:buNone/>
                      </a:pPr>
                      <a:r>
                        <a:t/>
                      </a:r>
                      <a:endParaRPr sz="1600">
                        <a:latin typeface="Roboto"/>
                        <a:ea typeface="Roboto"/>
                        <a:cs typeface="Roboto"/>
                        <a:sym typeface="Roboto"/>
                      </a:endParaRPr>
                    </a:p>
                  </a:txBody>
                  <a:tcPr marT="91425" marB="91425" marR="91425" marL="91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c>
                  <a:txBody>
                    <a:bodyPr>
                      <a:noAutofit/>
                    </a:bodyPr>
                    <a:lstStyle/>
                    <a:p>
                      <a:pPr indent="0" lvl="0" marL="0" rtl="0" algn="l">
                        <a:spcBef>
                          <a:spcPts val="0"/>
                        </a:spcBef>
                        <a:spcAft>
                          <a:spcPts val="0"/>
                        </a:spcAft>
                        <a:buNone/>
                      </a:pPr>
                      <a:r>
                        <a:t/>
                      </a:r>
                      <a:endParaRPr sz="1600">
                        <a:latin typeface="Roboto"/>
                        <a:ea typeface="Roboto"/>
                        <a:cs typeface="Roboto"/>
                        <a:sym typeface="Roboto"/>
                      </a:endParaRPr>
                    </a:p>
                  </a:txBody>
                  <a:tcPr marT="91425" marB="91425" marR="91425" marL="91425">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tcPr>
                </a:tc>
              </a:tr>
            </a:tbl>
          </a:graphicData>
        </a:graphic>
      </p:graphicFrame>
      <p:sp>
        <p:nvSpPr>
          <p:cNvPr id="114" name="Google Shape;114;p22"/>
          <p:cNvSpPr txBox="1"/>
          <p:nvPr/>
        </p:nvSpPr>
        <p:spPr>
          <a:xfrm>
            <a:off x="1474050" y="278000"/>
            <a:ext cx="6195900" cy="735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800">
                <a:latin typeface="Roboto"/>
                <a:ea typeface="Roboto"/>
                <a:cs typeface="Roboto"/>
                <a:sym typeface="Roboto"/>
              </a:rPr>
              <a:t>The Six Creative Commons Licenses</a:t>
            </a:r>
            <a:endParaRPr sz="2800">
              <a:latin typeface="Roboto"/>
              <a:ea typeface="Roboto"/>
              <a:cs typeface="Roboto"/>
              <a:sym typeface="Roboto"/>
            </a:endParaRPr>
          </a:p>
        </p:txBody>
      </p:sp>
      <p:pic>
        <p:nvPicPr>
          <p:cNvPr descr="CC-BY logo" id="115" name="Google Shape;115;p22"/>
          <p:cNvPicPr preferRelativeResize="0"/>
          <p:nvPr/>
        </p:nvPicPr>
        <p:blipFill>
          <a:blip r:embed="rId3">
            <a:alphaModFix/>
          </a:blip>
          <a:stretch>
            <a:fillRect/>
          </a:stretch>
        </p:blipFill>
        <p:spPr>
          <a:xfrm>
            <a:off x="2627624" y="2332994"/>
            <a:ext cx="1748415" cy="611724"/>
          </a:xfrm>
          <a:prstGeom prst="rect">
            <a:avLst/>
          </a:prstGeom>
          <a:noFill/>
          <a:ln>
            <a:noFill/>
          </a:ln>
        </p:spPr>
      </p:pic>
      <p:pic>
        <p:nvPicPr>
          <p:cNvPr descr="CC BY-ND logo" id="116" name="Google Shape;116;p22"/>
          <p:cNvPicPr preferRelativeResize="0"/>
          <p:nvPr/>
        </p:nvPicPr>
        <p:blipFill>
          <a:blip r:embed="rId4">
            <a:alphaModFix/>
          </a:blip>
          <a:stretch>
            <a:fillRect/>
          </a:stretch>
        </p:blipFill>
        <p:spPr>
          <a:xfrm>
            <a:off x="6936913" y="2333001"/>
            <a:ext cx="1748415" cy="611724"/>
          </a:xfrm>
          <a:prstGeom prst="rect">
            <a:avLst/>
          </a:prstGeom>
          <a:noFill/>
          <a:ln>
            <a:noFill/>
          </a:ln>
        </p:spPr>
      </p:pic>
      <p:pic>
        <p:nvPicPr>
          <p:cNvPr descr="CC BY-NC-SA" id="117" name="Google Shape;117;p22"/>
          <p:cNvPicPr preferRelativeResize="0"/>
          <p:nvPr/>
        </p:nvPicPr>
        <p:blipFill>
          <a:blip r:embed="rId5">
            <a:alphaModFix/>
          </a:blip>
          <a:stretch>
            <a:fillRect/>
          </a:stretch>
        </p:blipFill>
        <p:spPr>
          <a:xfrm>
            <a:off x="4774951" y="3098669"/>
            <a:ext cx="1748415" cy="611724"/>
          </a:xfrm>
          <a:prstGeom prst="rect">
            <a:avLst/>
          </a:prstGeom>
          <a:noFill/>
          <a:ln>
            <a:noFill/>
          </a:ln>
        </p:spPr>
      </p:pic>
      <p:pic>
        <p:nvPicPr>
          <p:cNvPr descr="CC BY-SA logo" id="118" name="Google Shape;118;p22"/>
          <p:cNvPicPr preferRelativeResize="0"/>
          <p:nvPr/>
        </p:nvPicPr>
        <p:blipFill>
          <a:blip r:embed="rId6">
            <a:alphaModFix/>
          </a:blip>
          <a:stretch>
            <a:fillRect/>
          </a:stretch>
        </p:blipFill>
        <p:spPr>
          <a:xfrm>
            <a:off x="4774950" y="2332996"/>
            <a:ext cx="1748415" cy="611724"/>
          </a:xfrm>
          <a:prstGeom prst="rect">
            <a:avLst/>
          </a:prstGeom>
          <a:noFill/>
          <a:ln>
            <a:noFill/>
          </a:ln>
        </p:spPr>
      </p:pic>
      <p:pic>
        <p:nvPicPr>
          <p:cNvPr descr="CC BY-NC logo" id="119" name="Google Shape;119;p22"/>
          <p:cNvPicPr preferRelativeResize="0"/>
          <p:nvPr/>
        </p:nvPicPr>
        <p:blipFill>
          <a:blip r:embed="rId7">
            <a:alphaModFix/>
          </a:blip>
          <a:stretch>
            <a:fillRect/>
          </a:stretch>
        </p:blipFill>
        <p:spPr>
          <a:xfrm>
            <a:off x="2627625" y="3098670"/>
            <a:ext cx="1748415" cy="611724"/>
          </a:xfrm>
          <a:prstGeom prst="rect">
            <a:avLst/>
          </a:prstGeom>
          <a:noFill/>
          <a:ln>
            <a:noFill/>
          </a:ln>
        </p:spPr>
      </p:pic>
      <p:pic>
        <p:nvPicPr>
          <p:cNvPr descr="CC BY-NC-ND logo" id="120" name="Google Shape;120;p22"/>
          <p:cNvPicPr preferRelativeResize="0"/>
          <p:nvPr/>
        </p:nvPicPr>
        <p:blipFill>
          <a:blip r:embed="rId8">
            <a:alphaModFix/>
          </a:blip>
          <a:stretch>
            <a:fillRect/>
          </a:stretch>
        </p:blipFill>
        <p:spPr>
          <a:xfrm>
            <a:off x="6936921" y="3098659"/>
            <a:ext cx="1748415" cy="611724"/>
          </a:xfrm>
          <a:prstGeom prst="rect">
            <a:avLst/>
          </a:prstGeom>
          <a:noFill/>
          <a:ln>
            <a:noFill/>
          </a:ln>
        </p:spPr>
      </p:pic>
      <p:sp>
        <p:nvSpPr>
          <p:cNvPr id="121" name="Google Shape;121;p22"/>
          <p:cNvSpPr txBox="1"/>
          <p:nvPr/>
        </p:nvSpPr>
        <p:spPr>
          <a:xfrm>
            <a:off x="2986050" y="4257575"/>
            <a:ext cx="3171900" cy="361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chemeClr val="dk1"/>
                </a:solidFill>
                <a:latin typeface="Roboto"/>
                <a:ea typeface="Roboto"/>
                <a:cs typeface="Roboto"/>
                <a:sym typeface="Roboto"/>
              </a:rPr>
              <a:t>All Licenses Require </a:t>
            </a:r>
            <a:r>
              <a:rPr lang="en" sz="1600" u="sng">
                <a:solidFill>
                  <a:schemeClr val="dk1"/>
                </a:solidFill>
                <a:latin typeface="Roboto"/>
                <a:ea typeface="Roboto"/>
                <a:cs typeface="Roboto"/>
                <a:sym typeface="Roboto"/>
              </a:rPr>
              <a:t>Attribution</a:t>
            </a:r>
            <a:endParaRPr sz="1600">
              <a:latin typeface="Roboto"/>
              <a:ea typeface="Roboto"/>
              <a:cs typeface="Roboto"/>
              <a:sym typeface="Robot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Open Educational Resources</a:t>
            </a:r>
            <a:endParaRPr/>
          </a:p>
        </p:txBody>
      </p:sp>
      <p:sp>
        <p:nvSpPr>
          <p:cNvPr id="127" name="Google Shape;127;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“Open Educational Resources (OER) are teaching, learning and research materials in any medium that reside in the public domain or have been released under an open license that permits no-cost access, use, adaptation and redistribution by others.”</a:t>
            </a:r>
            <a:endParaRPr sz="2400"/>
          </a:p>
          <a:p>
            <a:pPr indent="0" lvl="0" marL="0" rtl="0" algn="r">
              <a:spcBef>
                <a:spcPts val="1600"/>
              </a:spcBef>
              <a:spcAft>
                <a:spcPts val="0"/>
              </a:spcAft>
              <a:buNone/>
            </a:pPr>
            <a:r>
              <a:t/>
            </a:r>
            <a:endParaRPr sz="2400"/>
          </a:p>
          <a:p>
            <a:pPr indent="0" lvl="0" marL="0" rtl="0" algn="r">
              <a:spcBef>
                <a:spcPts val="1600"/>
              </a:spcBef>
              <a:spcAft>
                <a:spcPts val="1600"/>
              </a:spcAft>
              <a:buNone/>
            </a:pPr>
            <a:r>
              <a:rPr lang="en" sz="2400"/>
              <a:t>UNESCO, </a:t>
            </a:r>
            <a:r>
              <a:rPr lang="en" sz="2400"/>
              <a:t>a</a:t>
            </a:r>
            <a:r>
              <a:rPr lang="en" sz="2400"/>
              <a:t>dapted by Creative Commons</a:t>
            </a:r>
            <a:endParaRPr sz="24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5R Activities</a:t>
            </a:r>
            <a:endParaRPr/>
          </a:p>
        </p:txBody>
      </p:sp>
      <p:sp>
        <p:nvSpPr>
          <p:cNvPr id="133" name="Google Shape;133;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400"/>
              <a:t>The 5Rs are shorthand way of remembering the activities</a:t>
            </a:r>
            <a:br>
              <a:rPr lang="en" sz="2400"/>
            </a:br>
            <a:r>
              <a:rPr lang="en" sz="2400"/>
              <a:t>a license must permit you to engage in with regard to an educational resource for that resource to be properly considered an Open Educational Resource (OER)</a:t>
            </a:r>
            <a:endParaRPr sz="24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graphicFrame>
        <p:nvGraphicFramePr>
          <p:cNvPr id="138" name="Google Shape;138;p25"/>
          <p:cNvGraphicFramePr/>
          <p:nvPr/>
        </p:nvGraphicFramePr>
        <p:xfrm>
          <a:off x="978325" y="1438575"/>
          <a:ext cx="3000000" cy="3000000"/>
        </p:xfrm>
        <a:graphic>
          <a:graphicData uri="http://schemas.openxmlformats.org/drawingml/2006/table">
            <a:tbl>
              <a:tblPr>
                <a:noFill/>
                <a:tableStyleId>{ACEDBC03-5218-40B7-A2DB-4C32412E8F98}</a:tableStyleId>
              </a:tblPr>
              <a:tblGrid>
                <a:gridCol w="1948150"/>
                <a:gridCol w="5290850"/>
              </a:tblGrid>
              <a:tr h="381000">
                <a:tc>
                  <a:txBody>
                    <a:bodyPr>
                      <a:noAutofit/>
                    </a:bodyPr>
                    <a:lstStyle/>
                    <a:p>
                      <a:pPr indent="0" lvl="0" marL="0" rtl="0" algn="l">
                        <a:spcBef>
                          <a:spcPts val="0"/>
                        </a:spcBef>
                        <a:spcAft>
                          <a:spcPts val="0"/>
                        </a:spcAft>
                        <a:buNone/>
                      </a:pPr>
                      <a:r>
                        <a:rPr b="1" lang="en" sz="2400">
                          <a:latin typeface="Roboto"/>
                          <a:ea typeface="Roboto"/>
                          <a:cs typeface="Roboto"/>
                          <a:sym typeface="Roboto"/>
                        </a:rPr>
                        <a:t>Retain</a:t>
                      </a:r>
                      <a:endParaRPr b="1" sz="2400">
                        <a:latin typeface="Roboto"/>
                        <a:ea typeface="Roboto"/>
                        <a:cs typeface="Roboto"/>
                        <a:sym typeface="Roboto"/>
                      </a:endParaRPr>
                    </a:p>
                  </a:txBody>
                  <a:tcPr marT="91425" marB="91425" marR="91425" marL="91425" anchor="ctr"/>
                </a:tc>
                <a:tc>
                  <a:txBody>
                    <a:bodyPr>
                      <a:noAutofit/>
                    </a:bodyPr>
                    <a:lstStyle/>
                    <a:p>
                      <a:pPr indent="0" lvl="0" marL="0" rtl="0" algn="l">
                        <a:spcBef>
                          <a:spcPts val="0"/>
                        </a:spcBef>
                        <a:spcAft>
                          <a:spcPts val="0"/>
                        </a:spcAft>
                        <a:buNone/>
                      </a:pPr>
                      <a:r>
                        <a:rPr lang="en" sz="1800">
                          <a:latin typeface="Roboto"/>
                          <a:ea typeface="Roboto"/>
                          <a:cs typeface="Roboto"/>
                          <a:sym typeface="Roboto"/>
                        </a:rPr>
                        <a:t>m</a:t>
                      </a:r>
                      <a:r>
                        <a:rPr lang="en" sz="1800">
                          <a:latin typeface="Roboto"/>
                          <a:ea typeface="Roboto"/>
                          <a:cs typeface="Roboto"/>
                          <a:sym typeface="Roboto"/>
                        </a:rPr>
                        <a:t>ake, own, and control a copy of the resource</a:t>
                      </a:r>
                      <a:endParaRPr sz="1800">
                        <a:latin typeface="Roboto"/>
                        <a:ea typeface="Roboto"/>
                        <a:cs typeface="Roboto"/>
                        <a:sym typeface="Roboto"/>
                      </a:endParaRPr>
                    </a:p>
                  </a:txBody>
                  <a:tcPr marT="91425" marB="91425" marR="91425" marL="91425" anchor="ctr"/>
                </a:tc>
              </a:tr>
              <a:tr h="381000">
                <a:tc>
                  <a:txBody>
                    <a:bodyPr>
                      <a:noAutofit/>
                    </a:bodyPr>
                    <a:lstStyle/>
                    <a:p>
                      <a:pPr indent="0" lvl="0" marL="0" rtl="0" algn="l">
                        <a:spcBef>
                          <a:spcPts val="0"/>
                        </a:spcBef>
                        <a:spcAft>
                          <a:spcPts val="0"/>
                        </a:spcAft>
                        <a:buNone/>
                      </a:pPr>
                      <a:r>
                        <a:rPr b="1" lang="en" sz="2400">
                          <a:latin typeface="Roboto"/>
                          <a:ea typeface="Roboto"/>
                          <a:cs typeface="Roboto"/>
                          <a:sym typeface="Roboto"/>
                        </a:rPr>
                        <a:t>Reuse</a:t>
                      </a:r>
                      <a:endParaRPr b="1" sz="2400">
                        <a:latin typeface="Roboto"/>
                        <a:ea typeface="Roboto"/>
                        <a:cs typeface="Roboto"/>
                        <a:sym typeface="Roboto"/>
                      </a:endParaRPr>
                    </a:p>
                  </a:txBody>
                  <a:tcPr marT="91425" marB="91425" marR="91425" marL="91425" anchor="ctr"/>
                </a:tc>
                <a:tc>
                  <a:txBody>
                    <a:bodyPr>
                      <a:noAutofit/>
                    </a:bodyPr>
                    <a:lstStyle/>
                    <a:p>
                      <a:pPr indent="0" lvl="0" marL="0" rtl="0" algn="l">
                        <a:spcBef>
                          <a:spcPts val="0"/>
                        </a:spcBef>
                        <a:spcAft>
                          <a:spcPts val="0"/>
                        </a:spcAft>
                        <a:buNone/>
                      </a:pPr>
                      <a:r>
                        <a:rPr lang="en" sz="1800">
                          <a:latin typeface="Roboto"/>
                          <a:ea typeface="Roboto"/>
                          <a:cs typeface="Roboto"/>
                          <a:sym typeface="Roboto"/>
                        </a:rPr>
                        <a:t>use the resource for any purpose </a:t>
                      </a:r>
                      <a:endParaRPr sz="1800">
                        <a:latin typeface="Roboto"/>
                        <a:ea typeface="Roboto"/>
                        <a:cs typeface="Roboto"/>
                        <a:sym typeface="Roboto"/>
                      </a:endParaRPr>
                    </a:p>
                  </a:txBody>
                  <a:tcPr marT="91425" marB="91425" marR="91425" marL="91425" anchor="ctr"/>
                </a:tc>
              </a:tr>
              <a:tr h="381000">
                <a:tc>
                  <a:txBody>
                    <a:bodyPr>
                      <a:noAutofit/>
                    </a:bodyPr>
                    <a:lstStyle/>
                    <a:p>
                      <a:pPr indent="0" lvl="0" marL="0" rtl="0" algn="l">
                        <a:spcBef>
                          <a:spcPts val="0"/>
                        </a:spcBef>
                        <a:spcAft>
                          <a:spcPts val="0"/>
                        </a:spcAft>
                        <a:buNone/>
                      </a:pPr>
                      <a:r>
                        <a:rPr b="1" lang="en" sz="2400">
                          <a:latin typeface="Roboto"/>
                          <a:ea typeface="Roboto"/>
                          <a:cs typeface="Roboto"/>
                          <a:sym typeface="Roboto"/>
                        </a:rPr>
                        <a:t>Revise</a:t>
                      </a:r>
                      <a:endParaRPr b="1" sz="2400">
                        <a:latin typeface="Roboto"/>
                        <a:ea typeface="Roboto"/>
                        <a:cs typeface="Roboto"/>
                        <a:sym typeface="Roboto"/>
                      </a:endParaRPr>
                    </a:p>
                  </a:txBody>
                  <a:tcPr marT="91425" marB="91425" marR="91425" marL="91425" anchor="ctr"/>
                </a:tc>
                <a:tc>
                  <a:txBody>
                    <a:bodyPr>
                      <a:noAutofit/>
                    </a:bodyPr>
                    <a:lstStyle/>
                    <a:p>
                      <a:pPr indent="0" lvl="0" marL="0" rtl="0" algn="l">
                        <a:spcBef>
                          <a:spcPts val="0"/>
                        </a:spcBef>
                        <a:spcAft>
                          <a:spcPts val="0"/>
                        </a:spcAft>
                        <a:buNone/>
                      </a:pPr>
                      <a:r>
                        <a:rPr lang="en" sz="1800">
                          <a:latin typeface="Roboto"/>
                          <a:ea typeface="Roboto"/>
                          <a:cs typeface="Roboto"/>
                          <a:sym typeface="Roboto"/>
                        </a:rPr>
                        <a:t>a</a:t>
                      </a:r>
                      <a:r>
                        <a:rPr lang="en" sz="1800">
                          <a:latin typeface="Roboto"/>
                          <a:ea typeface="Roboto"/>
                          <a:cs typeface="Roboto"/>
                          <a:sym typeface="Roboto"/>
                        </a:rPr>
                        <a:t>lter, adapt, change, edit, improve, or translate</a:t>
                      </a:r>
                      <a:br>
                        <a:rPr lang="en" sz="1800">
                          <a:latin typeface="Roboto"/>
                          <a:ea typeface="Roboto"/>
                          <a:cs typeface="Roboto"/>
                          <a:sym typeface="Roboto"/>
                        </a:rPr>
                      </a:br>
                      <a:r>
                        <a:rPr lang="en" sz="1800">
                          <a:latin typeface="Roboto"/>
                          <a:ea typeface="Roboto"/>
                          <a:cs typeface="Roboto"/>
                          <a:sym typeface="Roboto"/>
                        </a:rPr>
                        <a:t>the resource</a:t>
                      </a:r>
                      <a:endParaRPr sz="1800">
                        <a:latin typeface="Roboto"/>
                        <a:ea typeface="Roboto"/>
                        <a:cs typeface="Roboto"/>
                        <a:sym typeface="Roboto"/>
                      </a:endParaRPr>
                    </a:p>
                  </a:txBody>
                  <a:tcPr marT="91425" marB="91425" marR="91425" marL="91425" anchor="ctr"/>
                </a:tc>
              </a:tr>
              <a:tr h="381000">
                <a:tc>
                  <a:txBody>
                    <a:bodyPr>
                      <a:noAutofit/>
                    </a:bodyPr>
                    <a:lstStyle/>
                    <a:p>
                      <a:pPr indent="0" lvl="0" marL="0" rtl="0" algn="l">
                        <a:spcBef>
                          <a:spcPts val="0"/>
                        </a:spcBef>
                        <a:spcAft>
                          <a:spcPts val="0"/>
                        </a:spcAft>
                        <a:buNone/>
                      </a:pPr>
                      <a:r>
                        <a:rPr b="1" lang="en" sz="2400">
                          <a:latin typeface="Roboto"/>
                          <a:ea typeface="Roboto"/>
                          <a:cs typeface="Roboto"/>
                          <a:sym typeface="Roboto"/>
                        </a:rPr>
                        <a:t>Remix</a:t>
                      </a:r>
                      <a:endParaRPr b="1" sz="2400">
                        <a:latin typeface="Roboto"/>
                        <a:ea typeface="Roboto"/>
                        <a:cs typeface="Roboto"/>
                        <a:sym typeface="Roboto"/>
                      </a:endParaRPr>
                    </a:p>
                  </a:txBody>
                  <a:tcPr marT="91425" marB="91425" marR="91425" marL="91425" anchor="ctr"/>
                </a:tc>
                <a:tc>
                  <a:txBody>
                    <a:bodyPr>
                      <a:noAutofit/>
                    </a:bodyPr>
                    <a:lstStyle/>
                    <a:p>
                      <a:pPr indent="0" lvl="0" marL="0" rtl="0" algn="l">
                        <a:spcBef>
                          <a:spcPts val="0"/>
                        </a:spcBef>
                        <a:spcAft>
                          <a:spcPts val="0"/>
                        </a:spcAft>
                        <a:buNone/>
                      </a:pPr>
                      <a:r>
                        <a:rPr lang="en" sz="1800">
                          <a:latin typeface="Roboto"/>
                          <a:ea typeface="Roboto"/>
                          <a:cs typeface="Roboto"/>
                          <a:sym typeface="Roboto"/>
                        </a:rPr>
                        <a:t>c</a:t>
                      </a:r>
                      <a:r>
                        <a:rPr lang="en" sz="1800">
                          <a:latin typeface="Roboto"/>
                          <a:ea typeface="Roboto"/>
                          <a:cs typeface="Roboto"/>
                          <a:sym typeface="Roboto"/>
                        </a:rPr>
                        <a:t>ombine the resource with other resources to create something new</a:t>
                      </a:r>
                      <a:endParaRPr sz="1800">
                        <a:latin typeface="Roboto"/>
                        <a:ea typeface="Roboto"/>
                        <a:cs typeface="Roboto"/>
                        <a:sym typeface="Roboto"/>
                      </a:endParaRPr>
                    </a:p>
                  </a:txBody>
                  <a:tcPr marT="91425" marB="91425" marR="91425" marL="91425" anchor="ctr"/>
                </a:tc>
              </a:tr>
              <a:tr h="381000">
                <a:tc>
                  <a:txBody>
                    <a:bodyPr>
                      <a:noAutofit/>
                    </a:bodyPr>
                    <a:lstStyle/>
                    <a:p>
                      <a:pPr indent="0" lvl="0" marL="0" rtl="0" algn="l">
                        <a:spcBef>
                          <a:spcPts val="0"/>
                        </a:spcBef>
                        <a:spcAft>
                          <a:spcPts val="0"/>
                        </a:spcAft>
                        <a:buNone/>
                      </a:pPr>
                      <a:r>
                        <a:rPr b="1" lang="en" sz="2400">
                          <a:latin typeface="Roboto"/>
                          <a:ea typeface="Roboto"/>
                          <a:cs typeface="Roboto"/>
                          <a:sym typeface="Roboto"/>
                        </a:rPr>
                        <a:t>Redistribute</a:t>
                      </a:r>
                      <a:endParaRPr b="1" sz="2400">
                        <a:latin typeface="Roboto"/>
                        <a:ea typeface="Roboto"/>
                        <a:cs typeface="Roboto"/>
                        <a:sym typeface="Roboto"/>
                      </a:endParaRPr>
                    </a:p>
                  </a:txBody>
                  <a:tcPr marT="91425" marB="91425" marR="91425" marL="91425" anchor="ctr"/>
                </a:tc>
                <a:tc>
                  <a:txBody>
                    <a:bodyPr>
                      <a:noAutofit/>
                    </a:bodyPr>
                    <a:lstStyle/>
                    <a:p>
                      <a:pPr indent="0" lvl="0" marL="0" rtl="0" algn="l">
                        <a:spcBef>
                          <a:spcPts val="0"/>
                        </a:spcBef>
                        <a:spcAft>
                          <a:spcPts val="0"/>
                        </a:spcAft>
                        <a:buNone/>
                      </a:pPr>
                      <a:r>
                        <a:rPr lang="en" sz="1800">
                          <a:latin typeface="Roboto"/>
                          <a:ea typeface="Roboto"/>
                          <a:cs typeface="Roboto"/>
                          <a:sym typeface="Roboto"/>
                        </a:rPr>
                        <a:t>s</a:t>
                      </a:r>
                      <a:r>
                        <a:rPr lang="en" sz="1800">
                          <a:latin typeface="Roboto"/>
                          <a:ea typeface="Roboto"/>
                          <a:cs typeface="Roboto"/>
                          <a:sym typeface="Roboto"/>
                        </a:rPr>
                        <a:t>hare the original, revised, or remixed version of the resource with others</a:t>
                      </a:r>
                      <a:endParaRPr sz="1800">
                        <a:latin typeface="Roboto"/>
                        <a:ea typeface="Roboto"/>
                        <a:cs typeface="Roboto"/>
                        <a:sym typeface="Roboto"/>
                      </a:endParaRPr>
                    </a:p>
                  </a:txBody>
                  <a:tcPr marT="91425" marB="91425" marR="91425" marL="91425" anchor="ctr"/>
                </a:tc>
              </a:tr>
            </a:tbl>
          </a:graphicData>
        </a:graphic>
      </p:graphicFrame>
      <p:sp>
        <p:nvSpPr>
          <p:cNvPr id="139" name="Google Shape;139;p25"/>
          <p:cNvSpPr txBox="1"/>
          <p:nvPr/>
        </p:nvSpPr>
        <p:spPr>
          <a:xfrm>
            <a:off x="2148850" y="245225"/>
            <a:ext cx="4730100" cy="574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3000">
                <a:latin typeface="Roboto"/>
                <a:ea typeface="Roboto"/>
                <a:cs typeface="Roboto"/>
                <a:sym typeface="Roboto"/>
              </a:rPr>
              <a:t>The 5R Activities</a:t>
            </a:r>
            <a:endParaRPr sz="3000">
              <a:latin typeface="Roboto"/>
              <a:ea typeface="Roboto"/>
              <a:cs typeface="Roboto"/>
              <a:sym typeface="Roboto"/>
            </a:endParaRPr>
          </a:p>
        </p:txBody>
      </p:sp>
      <p:sp>
        <p:nvSpPr>
          <p:cNvPr id="140" name="Google Shape;140;p25"/>
          <p:cNvSpPr txBox="1"/>
          <p:nvPr/>
        </p:nvSpPr>
        <p:spPr>
          <a:xfrm>
            <a:off x="1790700" y="819425"/>
            <a:ext cx="5562600" cy="433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Roboto"/>
                <a:ea typeface="Roboto"/>
                <a:cs typeface="Roboto"/>
                <a:sym typeface="Roboto"/>
              </a:rPr>
              <a:t>(You need permission to do these 5 things for an ER to be an OER)</a:t>
            </a:r>
            <a:endParaRPr>
              <a:latin typeface="Roboto"/>
              <a:ea typeface="Roboto"/>
              <a:cs typeface="Roboto"/>
              <a:sym typeface="Roboto"/>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sp>
        <p:nvSpPr>
          <p:cNvPr id="145" name="Google Shape;145;p26"/>
          <p:cNvSpPr txBox="1"/>
          <p:nvPr/>
        </p:nvSpPr>
        <p:spPr>
          <a:xfrm>
            <a:off x="1287325" y="394875"/>
            <a:ext cx="6659700" cy="574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3000">
                <a:latin typeface="Roboto"/>
                <a:ea typeface="Roboto"/>
                <a:cs typeface="Roboto"/>
                <a:sym typeface="Roboto"/>
              </a:rPr>
              <a:t>The </a:t>
            </a:r>
            <a:r>
              <a:rPr lang="en" sz="3000">
                <a:latin typeface="Roboto"/>
                <a:ea typeface="Roboto"/>
                <a:cs typeface="Roboto"/>
                <a:sym typeface="Roboto"/>
              </a:rPr>
              <a:t>CC Licenses </a:t>
            </a:r>
            <a:r>
              <a:rPr lang="en" sz="3000">
                <a:latin typeface="Roboto"/>
                <a:ea typeface="Roboto"/>
                <a:cs typeface="Roboto"/>
                <a:sym typeface="Roboto"/>
              </a:rPr>
              <a:t>&amp;</a:t>
            </a:r>
            <a:r>
              <a:rPr lang="en" sz="3000">
                <a:latin typeface="Roboto"/>
                <a:ea typeface="Roboto"/>
                <a:cs typeface="Roboto"/>
                <a:sym typeface="Roboto"/>
              </a:rPr>
              <a:t> The 5R Activities</a:t>
            </a:r>
            <a:endParaRPr sz="3000">
              <a:latin typeface="Roboto"/>
              <a:ea typeface="Roboto"/>
              <a:cs typeface="Roboto"/>
              <a:sym typeface="Roboto"/>
            </a:endParaRPr>
          </a:p>
        </p:txBody>
      </p:sp>
      <p:graphicFrame>
        <p:nvGraphicFramePr>
          <p:cNvPr id="146" name="Google Shape;146;p26"/>
          <p:cNvGraphicFramePr/>
          <p:nvPr/>
        </p:nvGraphicFramePr>
        <p:xfrm>
          <a:off x="749200" y="1345475"/>
          <a:ext cx="3000000" cy="3000000"/>
        </p:xfrm>
        <a:graphic>
          <a:graphicData uri="http://schemas.openxmlformats.org/drawingml/2006/table">
            <a:tbl>
              <a:tblPr>
                <a:noFill/>
                <a:tableStyleId>{ACEDBC03-5218-40B7-A2DB-4C32412E8F98}</a:tableStyleId>
              </a:tblPr>
              <a:tblGrid>
                <a:gridCol w="1440700"/>
                <a:gridCol w="1034150"/>
                <a:gridCol w="1034150"/>
                <a:gridCol w="1034150"/>
                <a:gridCol w="1034150"/>
                <a:gridCol w="1034150"/>
                <a:gridCol w="1034150"/>
              </a:tblGrid>
              <a:tr h="381000">
                <a:tc>
                  <a:txBody>
                    <a:bodyPr>
                      <a:noAutofit/>
                    </a:bodyPr>
                    <a:lstStyle/>
                    <a:p>
                      <a:pPr indent="0" lvl="0" marL="0" rtl="0" algn="l">
                        <a:spcBef>
                          <a:spcPts val="0"/>
                        </a:spcBef>
                        <a:spcAft>
                          <a:spcPts val="0"/>
                        </a:spcAft>
                        <a:buNone/>
                      </a:pPr>
                      <a:r>
                        <a:t/>
                      </a:r>
                      <a:endParaRPr/>
                    </a:p>
                  </a:txBody>
                  <a:tcPr marT="91425" marB="91425" marR="91425" marL="91425">
                    <a:lnB cap="flat" cmpd="sng" w="9525">
                      <a:solidFill>
                        <a:srgbClr val="9E9E9E"/>
                      </a:solidFill>
                      <a:prstDash val="solid"/>
                      <a:round/>
                      <a:headEnd len="sm" w="sm" type="none"/>
                      <a:tailEnd len="sm" w="sm" type="none"/>
                    </a:lnB>
                  </a:tcPr>
                </a:tc>
                <a:tc>
                  <a:txBody>
                    <a:bodyPr>
                      <a:noAutofit/>
                    </a:bodyPr>
                    <a:lstStyle/>
                    <a:p>
                      <a:pPr indent="0" lvl="0" marL="0" rtl="0" algn="l">
                        <a:spcBef>
                          <a:spcPts val="0"/>
                        </a:spcBef>
                        <a:spcAft>
                          <a:spcPts val="0"/>
                        </a:spcAft>
                        <a:buNone/>
                      </a:pPr>
                      <a:r>
                        <a:t/>
                      </a:r>
                      <a:endParaRPr/>
                    </a:p>
                  </a:txBody>
                  <a:tcPr marT="91425" marB="91425" marR="91425" marL="91425"/>
                </a:tc>
                <a:tc>
                  <a:txBody>
                    <a:bodyPr>
                      <a:noAutofit/>
                    </a:bodyPr>
                    <a:lstStyle/>
                    <a:p>
                      <a:pPr indent="0" lvl="0" marL="0" rtl="0" algn="l">
                        <a:spcBef>
                          <a:spcPts val="0"/>
                        </a:spcBef>
                        <a:spcAft>
                          <a:spcPts val="0"/>
                        </a:spcAft>
                        <a:buNone/>
                      </a:pPr>
                      <a:r>
                        <a:t/>
                      </a:r>
                      <a:endParaRPr/>
                    </a:p>
                  </a:txBody>
                  <a:tcPr marT="91425" marB="91425" marR="91425" marL="91425"/>
                </a:tc>
                <a:tc>
                  <a:txBody>
                    <a:bodyPr>
                      <a:noAutofit/>
                    </a:bodyPr>
                    <a:lstStyle/>
                    <a:p>
                      <a:pPr indent="0" lvl="0" marL="0" rtl="0" algn="l">
                        <a:spcBef>
                          <a:spcPts val="0"/>
                        </a:spcBef>
                        <a:spcAft>
                          <a:spcPts val="0"/>
                        </a:spcAft>
                        <a:buNone/>
                      </a:pPr>
                      <a:r>
                        <a:t/>
                      </a:r>
                      <a:endParaRPr/>
                    </a:p>
                  </a:txBody>
                  <a:tcPr marT="91425" marB="91425" marR="91425" marL="91425"/>
                </a:tc>
                <a:tc>
                  <a:txBody>
                    <a:bodyPr>
                      <a:noAutofit/>
                    </a:bodyPr>
                    <a:lstStyle/>
                    <a:p>
                      <a:pPr indent="0" lvl="0" marL="0" rtl="0" algn="l">
                        <a:spcBef>
                          <a:spcPts val="0"/>
                        </a:spcBef>
                        <a:spcAft>
                          <a:spcPts val="0"/>
                        </a:spcAft>
                        <a:buNone/>
                      </a:pPr>
                      <a:r>
                        <a:t/>
                      </a:r>
                      <a:endParaRPr/>
                    </a:p>
                  </a:txBody>
                  <a:tcPr marT="91425" marB="91425" marR="91425" marL="91425"/>
                </a:tc>
                <a:tc>
                  <a:txBody>
                    <a:bodyPr>
                      <a:noAutofit/>
                    </a:bodyPr>
                    <a:lstStyle/>
                    <a:p>
                      <a:pPr indent="0" lvl="0" marL="0" rtl="0" algn="l">
                        <a:spcBef>
                          <a:spcPts val="0"/>
                        </a:spcBef>
                        <a:spcAft>
                          <a:spcPts val="0"/>
                        </a:spcAft>
                        <a:buNone/>
                      </a:pPr>
                      <a:r>
                        <a:t/>
                      </a:r>
                      <a:endParaRPr/>
                    </a:p>
                  </a:txBody>
                  <a:tcPr marT="91425" marB="91425" marR="91425" marL="91425"/>
                </a:tc>
                <a:tc>
                  <a:txBody>
                    <a:bodyPr>
                      <a:noAutofit/>
                    </a:bodyPr>
                    <a:lstStyle/>
                    <a:p>
                      <a:pPr indent="0" lvl="0" marL="0" rtl="0" algn="l">
                        <a:spcBef>
                          <a:spcPts val="0"/>
                        </a:spcBef>
                        <a:spcAft>
                          <a:spcPts val="0"/>
                        </a:spcAft>
                        <a:buNone/>
                      </a:pPr>
                      <a:r>
                        <a:t/>
                      </a:r>
                      <a:endParaRPr/>
                    </a:p>
                  </a:txBody>
                  <a:tcPr marT="91425" marB="91425" marR="91425" marL="91425"/>
                </a:tc>
              </a:tr>
              <a:tr h="381000">
                <a:tc>
                  <a:txBody>
                    <a:bodyPr>
                      <a:noAutofit/>
                    </a:bodyPr>
                    <a:lstStyle/>
                    <a:p>
                      <a:pPr indent="0" lvl="0" marL="0" rtl="0" algn="l">
                        <a:spcBef>
                          <a:spcPts val="0"/>
                        </a:spcBef>
                        <a:spcAft>
                          <a:spcPts val="0"/>
                        </a:spcAft>
                        <a:buNone/>
                      </a:pPr>
                      <a:r>
                        <a:rPr b="1" lang="en" sz="1800">
                          <a:latin typeface="Roboto"/>
                          <a:ea typeface="Roboto"/>
                          <a:cs typeface="Roboto"/>
                          <a:sym typeface="Roboto"/>
                        </a:rPr>
                        <a:t>Retain</a:t>
                      </a:r>
                      <a:endParaRPr b="1" sz="1800">
                        <a:latin typeface="Roboto"/>
                        <a:ea typeface="Roboto"/>
                        <a:cs typeface="Roboto"/>
                        <a:sym typeface="Robo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noAutofit/>
                    </a:bodyPr>
                    <a:lstStyle/>
                    <a:p>
                      <a:pPr indent="0" lvl="0" marL="0" rtl="0" algn="ctr">
                        <a:spcBef>
                          <a:spcPts val="0"/>
                        </a:spcBef>
                        <a:spcAft>
                          <a:spcPts val="0"/>
                        </a:spcAft>
                        <a:buNone/>
                      </a:pPr>
                      <a:r>
                        <a:rPr lang="en" sz="2400">
                          <a:solidFill>
                            <a:srgbClr val="6AA84F"/>
                          </a:solidFill>
                        </a:rPr>
                        <a:t>✔</a:t>
                      </a:r>
                      <a:endParaRPr sz="2400">
                        <a:solidFill>
                          <a:srgbClr val="6AA84F"/>
                        </a:solidFill>
                      </a:endParaRPr>
                    </a:p>
                  </a:txBody>
                  <a:tcPr marT="91425" marB="91425" marR="91425" marL="91425">
                    <a:lnL cap="flat" cmpd="sng" w="9525">
                      <a:solidFill>
                        <a:srgbClr val="9E9E9E"/>
                      </a:solidFill>
                      <a:prstDash val="solid"/>
                      <a:round/>
                      <a:headEnd len="sm" w="sm" type="none"/>
                      <a:tailEnd len="sm" w="sm" type="none"/>
                    </a:lnL>
                  </a:tcPr>
                </a:tc>
                <a:tc>
                  <a:txBody>
                    <a:bodyPr>
                      <a:noAutofit/>
                    </a:bodyPr>
                    <a:lstStyle/>
                    <a:p>
                      <a:pPr indent="0" lvl="0" marL="0" rtl="0" algn="ctr">
                        <a:spcBef>
                          <a:spcPts val="0"/>
                        </a:spcBef>
                        <a:spcAft>
                          <a:spcPts val="0"/>
                        </a:spcAft>
                        <a:buClr>
                          <a:schemeClr val="dk1"/>
                        </a:buClr>
                        <a:buSzPts val="1100"/>
                        <a:buFont typeface="Arial"/>
                        <a:buNone/>
                      </a:pPr>
                      <a:r>
                        <a:rPr lang="en" sz="2400">
                          <a:solidFill>
                            <a:srgbClr val="6AA84F"/>
                          </a:solidFill>
                        </a:rPr>
                        <a:t>✔</a:t>
                      </a:r>
                      <a:endParaRPr/>
                    </a:p>
                  </a:txBody>
                  <a:tcPr marT="91425" marB="91425" marR="91425" marL="91425"/>
                </a:tc>
                <a:tc>
                  <a:txBody>
                    <a:bodyPr>
                      <a:noAutofit/>
                    </a:bodyPr>
                    <a:lstStyle/>
                    <a:p>
                      <a:pPr indent="0" lvl="0" marL="0" rtl="0" algn="ctr">
                        <a:spcBef>
                          <a:spcPts val="0"/>
                        </a:spcBef>
                        <a:spcAft>
                          <a:spcPts val="0"/>
                        </a:spcAft>
                        <a:buClr>
                          <a:schemeClr val="dk1"/>
                        </a:buClr>
                        <a:buSzPts val="1100"/>
                        <a:buFont typeface="Arial"/>
                        <a:buNone/>
                      </a:pPr>
                      <a:r>
                        <a:rPr lang="en" sz="2400">
                          <a:solidFill>
                            <a:srgbClr val="6AA84F"/>
                          </a:solidFill>
                        </a:rPr>
                        <a:t>✔</a:t>
                      </a:r>
                      <a:endParaRPr/>
                    </a:p>
                  </a:txBody>
                  <a:tcPr marT="91425" marB="91425" marR="91425" marL="91425"/>
                </a:tc>
                <a:tc>
                  <a:txBody>
                    <a:bodyPr>
                      <a:noAutofit/>
                    </a:bodyPr>
                    <a:lstStyle/>
                    <a:p>
                      <a:pPr indent="0" lvl="0" marL="0" rtl="0" algn="ctr">
                        <a:spcBef>
                          <a:spcPts val="0"/>
                        </a:spcBef>
                        <a:spcAft>
                          <a:spcPts val="0"/>
                        </a:spcAft>
                        <a:buClr>
                          <a:schemeClr val="dk1"/>
                        </a:buClr>
                        <a:buSzPts val="1100"/>
                        <a:buFont typeface="Arial"/>
                        <a:buNone/>
                      </a:pPr>
                      <a:r>
                        <a:rPr lang="en" sz="2400">
                          <a:solidFill>
                            <a:srgbClr val="6AA84F"/>
                          </a:solidFill>
                        </a:rPr>
                        <a:t>✔</a:t>
                      </a:r>
                      <a:endParaRPr/>
                    </a:p>
                  </a:txBody>
                  <a:tcPr marT="91425" marB="91425" marR="91425" marL="91425"/>
                </a:tc>
                <a:tc>
                  <a:txBody>
                    <a:bodyPr>
                      <a:noAutofit/>
                    </a:bodyPr>
                    <a:lstStyle/>
                    <a:p>
                      <a:pPr indent="0" lvl="0" marL="0" rtl="0" algn="ctr">
                        <a:spcBef>
                          <a:spcPts val="0"/>
                        </a:spcBef>
                        <a:spcAft>
                          <a:spcPts val="0"/>
                        </a:spcAft>
                        <a:buClr>
                          <a:schemeClr val="dk1"/>
                        </a:buClr>
                        <a:buSzPts val="1100"/>
                        <a:buFont typeface="Arial"/>
                        <a:buNone/>
                      </a:pPr>
                      <a:r>
                        <a:rPr lang="en" sz="2400">
                          <a:solidFill>
                            <a:srgbClr val="6AA84F"/>
                          </a:solidFill>
                        </a:rPr>
                        <a:t>✔</a:t>
                      </a:r>
                      <a:endParaRPr/>
                    </a:p>
                  </a:txBody>
                  <a:tcPr marT="91425" marB="91425" marR="91425" marL="91425"/>
                </a:tc>
                <a:tc>
                  <a:txBody>
                    <a:bodyPr>
                      <a:noAutofit/>
                    </a:bodyPr>
                    <a:lstStyle/>
                    <a:p>
                      <a:pPr indent="0" lvl="0" marL="0" rtl="0" algn="ctr">
                        <a:spcBef>
                          <a:spcPts val="0"/>
                        </a:spcBef>
                        <a:spcAft>
                          <a:spcPts val="0"/>
                        </a:spcAft>
                        <a:buClr>
                          <a:schemeClr val="dk1"/>
                        </a:buClr>
                        <a:buSzPts val="1100"/>
                        <a:buFont typeface="Arial"/>
                        <a:buNone/>
                      </a:pPr>
                      <a:r>
                        <a:rPr lang="en" sz="2400">
                          <a:solidFill>
                            <a:srgbClr val="6AA84F"/>
                          </a:solidFill>
                        </a:rPr>
                        <a:t>✔</a:t>
                      </a:r>
                      <a:endParaRPr/>
                    </a:p>
                  </a:txBody>
                  <a:tcPr marT="91425" marB="91425" marR="91425" marL="91425"/>
                </a:tc>
              </a:tr>
              <a:tr h="381000">
                <a:tc>
                  <a:txBody>
                    <a:bodyPr>
                      <a:noAutofit/>
                    </a:bodyPr>
                    <a:lstStyle/>
                    <a:p>
                      <a:pPr indent="0" lvl="0" marL="0" rtl="0" algn="l">
                        <a:spcBef>
                          <a:spcPts val="0"/>
                        </a:spcBef>
                        <a:spcAft>
                          <a:spcPts val="0"/>
                        </a:spcAft>
                        <a:buNone/>
                      </a:pPr>
                      <a:r>
                        <a:rPr b="1" lang="en" sz="1800">
                          <a:latin typeface="Roboto"/>
                          <a:ea typeface="Roboto"/>
                          <a:cs typeface="Roboto"/>
                          <a:sym typeface="Roboto"/>
                        </a:rPr>
                        <a:t>Reuse</a:t>
                      </a:r>
                      <a:endParaRPr b="1" sz="1800">
                        <a:latin typeface="Roboto"/>
                        <a:ea typeface="Roboto"/>
                        <a:cs typeface="Roboto"/>
                        <a:sym typeface="Robo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noAutofit/>
                    </a:bodyPr>
                    <a:lstStyle/>
                    <a:p>
                      <a:pPr indent="0" lvl="0" marL="0" rtl="0" algn="ctr">
                        <a:spcBef>
                          <a:spcPts val="0"/>
                        </a:spcBef>
                        <a:spcAft>
                          <a:spcPts val="0"/>
                        </a:spcAft>
                        <a:buClr>
                          <a:schemeClr val="dk1"/>
                        </a:buClr>
                        <a:buSzPts val="1100"/>
                        <a:buFont typeface="Arial"/>
                        <a:buNone/>
                      </a:pPr>
                      <a:r>
                        <a:rPr lang="en" sz="2400">
                          <a:solidFill>
                            <a:srgbClr val="6AA84F"/>
                          </a:solidFill>
                        </a:rPr>
                        <a:t>✔</a:t>
                      </a:r>
                      <a:endParaRPr/>
                    </a:p>
                  </a:txBody>
                  <a:tcPr marT="91425" marB="91425" marR="91425" marL="91425">
                    <a:lnL cap="flat" cmpd="sng" w="9525">
                      <a:solidFill>
                        <a:srgbClr val="9E9E9E"/>
                      </a:solidFill>
                      <a:prstDash val="solid"/>
                      <a:round/>
                      <a:headEnd len="sm" w="sm" type="none"/>
                      <a:tailEnd len="sm" w="sm" type="none"/>
                    </a:lnL>
                  </a:tcPr>
                </a:tc>
                <a:tc>
                  <a:txBody>
                    <a:bodyPr>
                      <a:noAutofit/>
                    </a:bodyPr>
                    <a:lstStyle/>
                    <a:p>
                      <a:pPr indent="0" lvl="0" marL="0" rtl="0" algn="ctr">
                        <a:spcBef>
                          <a:spcPts val="0"/>
                        </a:spcBef>
                        <a:spcAft>
                          <a:spcPts val="0"/>
                        </a:spcAft>
                        <a:buClr>
                          <a:schemeClr val="dk1"/>
                        </a:buClr>
                        <a:buSzPts val="1100"/>
                        <a:buFont typeface="Arial"/>
                        <a:buNone/>
                      </a:pPr>
                      <a:r>
                        <a:rPr lang="en" sz="2400">
                          <a:solidFill>
                            <a:srgbClr val="6AA84F"/>
                          </a:solidFill>
                        </a:rPr>
                        <a:t>✔</a:t>
                      </a:r>
                      <a:endParaRPr/>
                    </a:p>
                  </a:txBody>
                  <a:tcPr marT="91425" marB="91425" marR="91425" marL="91425"/>
                </a:tc>
                <a:tc>
                  <a:txBody>
                    <a:bodyPr>
                      <a:noAutofit/>
                    </a:bodyPr>
                    <a:lstStyle/>
                    <a:p>
                      <a:pPr indent="0" lvl="0" marL="0" rtl="0" algn="ctr">
                        <a:spcBef>
                          <a:spcPts val="0"/>
                        </a:spcBef>
                        <a:spcAft>
                          <a:spcPts val="0"/>
                        </a:spcAft>
                        <a:buNone/>
                      </a:pPr>
                      <a:r>
                        <a:rPr b="1" lang="en" sz="2400">
                          <a:solidFill>
                            <a:srgbClr val="BF9000"/>
                          </a:solidFill>
                          <a:latin typeface="Roboto"/>
                          <a:ea typeface="Roboto"/>
                          <a:cs typeface="Roboto"/>
                          <a:sym typeface="Roboto"/>
                        </a:rPr>
                        <a:t>⁇</a:t>
                      </a:r>
                      <a:endParaRPr b="1" sz="2400">
                        <a:solidFill>
                          <a:srgbClr val="BF9000"/>
                        </a:solidFill>
                        <a:latin typeface="Roboto"/>
                        <a:ea typeface="Roboto"/>
                        <a:cs typeface="Roboto"/>
                        <a:sym typeface="Roboto"/>
                      </a:endParaRPr>
                    </a:p>
                  </a:txBody>
                  <a:tcPr marT="91425" marB="91425" marR="91425" marL="91425"/>
                </a:tc>
                <a:tc>
                  <a:txBody>
                    <a:bodyPr>
                      <a:noAutofit/>
                    </a:bodyPr>
                    <a:lstStyle/>
                    <a:p>
                      <a:pPr indent="0" lvl="0" marL="0" rtl="0" algn="ctr">
                        <a:spcBef>
                          <a:spcPts val="0"/>
                        </a:spcBef>
                        <a:spcAft>
                          <a:spcPts val="0"/>
                        </a:spcAft>
                        <a:buClr>
                          <a:schemeClr val="dk1"/>
                        </a:buClr>
                        <a:buSzPts val="1100"/>
                        <a:buFont typeface="Arial"/>
                        <a:buNone/>
                      </a:pPr>
                      <a:r>
                        <a:rPr b="1" lang="en" sz="2400">
                          <a:solidFill>
                            <a:srgbClr val="BF9000"/>
                          </a:solidFill>
                          <a:latin typeface="Roboto"/>
                          <a:ea typeface="Roboto"/>
                          <a:cs typeface="Roboto"/>
                          <a:sym typeface="Roboto"/>
                        </a:rPr>
                        <a:t>⁇</a:t>
                      </a:r>
                      <a:endParaRPr/>
                    </a:p>
                  </a:txBody>
                  <a:tcPr marT="91425" marB="91425" marR="91425" marL="91425"/>
                </a:tc>
                <a:tc>
                  <a:txBody>
                    <a:bodyPr>
                      <a:noAutofit/>
                    </a:bodyPr>
                    <a:lstStyle/>
                    <a:p>
                      <a:pPr indent="0" lvl="0" marL="0" rtl="0" algn="ctr">
                        <a:spcBef>
                          <a:spcPts val="0"/>
                        </a:spcBef>
                        <a:spcAft>
                          <a:spcPts val="0"/>
                        </a:spcAft>
                        <a:buClr>
                          <a:schemeClr val="dk1"/>
                        </a:buClr>
                        <a:buSzPts val="1100"/>
                        <a:buFont typeface="Arial"/>
                        <a:buNone/>
                      </a:pPr>
                      <a:r>
                        <a:rPr lang="en" sz="2400">
                          <a:solidFill>
                            <a:srgbClr val="6AA84F"/>
                          </a:solidFill>
                        </a:rPr>
                        <a:t>✔</a:t>
                      </a:r>
                      <a:endParaRPr/>
                    </a:p>
                  </a:txBody>
                  <a:tcPr marT="91425" marB="91425" marR="91425" marL="91425"/>
                </a:tc>
                <a:tc>
                  <a:txBody>
                    <a:bodyPr>
                      <a:noAutofit/>
                    </a:bodyPr>
                    <a:lstStyle/>
                    <a:p>
                      <a:pPr indent="0" lvl="0" marL="0" rtl="0" algn="ctr">
                        <a:spcBef>
                          <a:spcPts val="0"/>
                        </a:spcBef>
                        <a:spcAft>
                          <a:spcPts val="0"/>
                        </a:spcAft>
                        <a:buClr>
                          <a:schemeClr val="dk1"/>
                        </a:buClr>
                        <a:buSzPts val="1100"/>
                        <a:buFont typeface="Arial"/>
                        <a:buNone/>
                      </a:pPr>
                      <a:r>
                        <a:rPr b="1" lang="en" sz="2400">
                          <a:solidFill>
                            <a:srgbClr val="BF9000"/>
                          </a:solidFill>
                          <a:latin typeface="Roboto"/>
                          <a:ea typeface="Roboto"/>
                          <a:cs typeface="Roboto"/>
                          <a:sym typeface="Roboto"/>
                        </a:rPr>
                        <a:t>⁇</a:t>
                      </a:r>
                      <a:endParaRPr/>
                    </a:p>
                  </a:txBody>
                  <a:tcPr marT="91425" marB="91425" marR="91425" marL="91425"/>
                </a:tc>
              </a:tr>
              <a:tr h="381000">
                <a:tc>
                  <a:txBody>
                    <a:bodyPr>
                      <a:noAutofit/>
                    </a:bodyPr>
                    <a:lstStyle/>
                    <a:p>
                      <a:pPr indent="0" lvl="0" marL="0" rtl="0" algn="l">
                        <a:spcBef>
                          <a:spcPts val="0"/>
                        </a:spcBef>
                        <a:spcAft>
                          <a:spcPts val="0"/>
                        </a:spcAft>
                        <a:buNone/>
                      </a:pPr>
                      <a:r>
                        <a:rPr b="1" lang="en" sz="1800">
                          <a:latin typeface="Roboto"/>
                          <a:ea typeface="Roboto"/>
                          <a:cs typeface="Roboto"/>
                          <a:sym typeface="Roboto"/>
                        </a:rPr>
                        <a:t>Revise</a:t>
                      </a:r>
                      <a:endParaRPr b="1" sz="1800">
                        <a:latin typeface="Roboto"/>
                        <a:ea typeface="Roboto"/>
                        <a:cs typeface="Roboto"/>
                        <a:sym typeface="Robo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noAutofit/>
                    </a:bodyPr>
                    <a:lstStyle/>
                    <a:p>
                      <a:pPr indent="0" lvl="0" marL="0" rtl="0" algn="ctr">
                        <a:spcBef>
                          <a:spcPts val="0"/>
                        </a:spcBef>
                        <a:spcAft>
                          <a:spcPts val="0"/>
                        </a:spcAft>
                        <a:buClr>
                          <a:schemeClr val="dk1"/>
                        </a:buClr>
                        <a:buSzPts val="1100"/>
                        <a:buFont typeface="Arial"/>
                        <a:buNone/>
                      </a:pPr>
                      <a:r>
                        <a:rPr lang="en" sz="2400">
                          <a:solidFill>
                            <a:srgbClr val="6AA84F"/>
                          </a:solidFill>
                        </a:rPr>
                        <a:t>✔</a:t>
                      </a:r>
                      <a:endParaRPr/>
                    </a:p>
                  </a:txBody>
                  <a:tcPr marT="91425" marB="91425" marR="91425" marL="91425">
                    <a:lnL cap="flat" cmpd="sng" w="9525">
                      <a:solidFill>
                        <a:srgbClr val="9E9E9E"/>
                      </a:solidFill>
                      <a:prstDash val="solid"/>
                      <a:round/>
                      <a:headEnd len="sm" w="sm" type="none"/>
                      <a:tailEnd len="sm" w="sm" type="none"/>
                    </a:lnL>
                  </a:tcPr>
                </a:tc>
                <a:tc>
                  <a:txBody>
                    <a:bodyPr>
                      <a:noAutofit/>
                    </a:bodyPr>
                    <a:lstStyle/>
                    <a:p>
                      <a:pPr indent="0" lvl="0" marL="0" rtl="0" algn="ctr">
                        <a:spcBef>
                          <a:spcPts val="0"/>
                        </a:spcBef>
                        <a:spcAft>
                          <a:spcPts val="0"/>
                        </a:spcAft>
                        <a:buClr>
                          <a:schemeClr val="dk1"/>
                        </a:buClr>
                        <a:buSzPts val="1100"/>
                        <a:buFont typeface="Arial"/>
                        <a:buNone/>
                      </a:pPr>
                      <a:r>
                        <a:rPr lang="en" sz="2400">
                          <a:solidFill>
                            <a:srgbClr val="6AA84F"/>
                          </a:solidFill>
                        </a:rPr>
                        <a:t>✔</a:t>
                      </a:r>
                      <a:endParaRPr/>
                    </a:p>
                  </a:txBody>
                  <a:tcPr marT="91425" marB="91425" marR="91425" marL="91425"/>
                </a:tc>
                <a:tc>
                  <a:txBody>
                    <a:bodyPr>
                      <a:noAutofit/>
                    </a:bodyPr>
                    <a:lstStyle/>
                    <a:p>
                      <a:pPr indent="0" lvl="0" marL="0" rtl="0" algn="ctr">
                        <a:spcBef>
                          <a:spcPts val="0"/>
                        </a:spcBef>
                        <a:spcAft>
                          <a:spcPts val="0"/>
                        </a:spcAft>
                        <a:buClr>
                          <a:schemeClr val="dk1"/>
                        </a:buClr>
                        <a:buSzPts val="1100"/>
                        <a:buFont typeface="Arial"/>
                        <a:buNone/>
                      </a:pPr>
                      <a:r>
                        <a:rPr lang="en" sz="2400">
                          <a:solidFill>
                            <a:srgbClr val="6AA84F"/>
                          </a:solidFill>
                        </a:rPr>
                        <a:t>✔</a:t>
                      </a:r>
                      <a:endParaRPr/>
                    </a:p>
                  </a:txBody>
                  <a:tcPr marT="91425" marB="91425" marR="91425" marL="91425"/>
                </a:tc>
                <a:tc>
                  <a:txBody>
                    <a:bodyPr>
                      <a:noAutofit/>
                    </a:bodyPr>
                    <a:lstStyle/>
                    <a:p>
                      <a:pPr indent="0" lvl="0" marL="0" rtl="0" algn="ctr">
                        <a:spcBef>
                          <a:spcPts val="0"/>
                        </a:spcBef>
                        <a:spcAft>
                          <a:spcPts val="0"/>
                        </a:spcAft>
                        <a:buClr>
                          <a:schemeClr val="dk1"/>
                        </a:buClr>
                        <a:buSzPts val="1100"/>
                        <a:buFont typeface="Arial"/>
                        <a:buNone/>
                      </a:pPr>
                      <a:r>
                        <a:rPr lang="en" sz="2400">
                          <a:solidFill>
                            <a:srgbClr val="6AA84F"/>
                          </a:solidFill>
                        </a:rPr>
                        <a:t>✔</a:t>
                      </a:r>
                      <a:endParaRPr/>
                    </a:p>
                  </a:txBody>
                  <a:tcPr marT="91425" marB="91425" marR="91425" marL="91425"/>
                </a:tc>
                <a:tc>
                  <a:txBody>
                    <a:bodyPr>
                      <a:noAutofit/>
                    </a:bodyPr>
                    <a:lstStyle/>
                    <a:p>
                      <a:pPr indent="0" lvl="0" marL="0" rtl="0" algn="ctr">
                        <a:spcBef>
                          <a:spcPts val="0"/>
                        </a:spcBef>
                        <a:spcAft>
                          <a:spcPts val="0"/>
                        </a:spcAft>
                        <a:buNone/>
                      </a:pPr>
                      <a:r>
                        <a:rPr lang="en" sz="2400">
                          <a:solidFill>
                            <a:srgbClr val="CC0000"/>
                          </a:solidFill>
                        </a:rPr>
                        <a:t>✘</a:t>
                      </a:r>
                      <a:endParaRPr sz="2400">
                        <a:solidFill>
                          <a:srgbClr val="CC0000"/>
                        </a:solidFill>
                      </a:endParaRPr>
                    </a:p>
                  </a:txBody>
                  <a:tcPr marT="91425" marB="91425" marR="91425" marL="91425"/>
                </a:tc>
                <a:tc>
                  <a:txBody>
                    <a:bodyPr>
                      <a:noAutofit/>
                    </a:bodyPr>
                    <a:lstStyle/>
                    <a:p>
                      <a:pPr indent="0" lvl="0" marL="0" rtl="0" algn="ctr">
                        <a:spcBef>
                          <a:spcPts val="0"/>
                        </a:spcBef>
                        <a:spcAft>
                          <a:spcPts val="0"/>
                        </a:spcAft>
                        <a:buClr>
                          <a:schemeClr val="dk1"/>
                        </a:buClr>
                        <a:buSzPts val="1100"/>
                        <a:buFont typeface="Arial"/>
                        <a:buNone/>
                      </a:pPr>
                      <a:r>
                        <a:rPr lang="en" sz="2400">
                          <a:solidFill>
                            <a:srgbClr val="CC0000"/>
                          </a:solidFill>
                        </a:rPr>
                        <a:t>✘</a:t>
                      </a:r>
                      <a:endParaRPr/>
                    </a:p>
                  </a:txBody>
                  <a:tcPr marT="91425" marB="91425" marR="91425" marL="91425"/>
                </a:tc>
              </a:tr>
              <a:tr h="381000">
                <a:tc>
                  <a:txBody>
                    <a:bodyPr>
                      <a:noAutofit/>
                    </a:bodyPr>
                    <a:lstStyle/>
                    <a:p>
                      <a:pPr indent="0" lvl="0" marL="0" rtl="0" algn="l">
                        <a:spcBef>
                          <a:spcPts val="0"/>
                        </a:spcBef>
                        <a:spcAft>
                          <a:spcPts val="0"/>
                        </a:spcAft>
                        <a:buNone/>
                      </a:pPr>
                      <a:r>
                        <a:rPr b="1" lang="en" sz="1800">
                          <a:latin typeface="Roboto"/>
                          <a:ea typeface="Roboto"/>
                          <a:cs typeface="Roboto"/>
                          <a:sym typeface="Roboto"/>
                        </a:rPr>
                        <a:t>Remix</a:t>
                      </a:r>
                      <a:endParaRPr b="1" sz="1800">
                        <a:latin typeface="Roboto"/>
                        <a:ea typeface="Roboto"/>
                        <a:cs typeface="Roboto"/>
                        <a:sym typeface="Robo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noAutofit/>
                    </a:bodyPr>
                    <a:lstStyle/>
                    <a:p>
                      <a:pPr indent="0" lvl="0" marL="0" rtl="0" algn="ctr">
                        <a:spcBef>
                          <a:spcPts val="0"/>
                        </a:spcBef>
                        <a:spcAft>
                          <a:spcPts val="0"/>
                        </a:spcAft>
                        <a:buClr>
                          <a:schemeClr val="dk1"/>
                        </a:buClr>
                        <a:buSzPts val="1100"/>
                        <a:buFont typeface="Arial"/>
                        <a:buNone/>
                      </a:pPr>
                      <a:r>
                        <a:rPr lang="en" sz="2400">
                          <a:solidFill>
                            <a:srgbClr val="6AA84F"/>
                          </a:solidFill>
                        </a:rPr>
                        <a:t>✔</a:t>
                      </a:r>
                      <a:endParaRPr/>
                    </a:p>
                  </a:txBody>
                  <a:tcPr marT="91425" marB="91425" marR="91425" marL="91425">
                    <a:lnL cap="flat" cmpd="sng" w="9525">
                      <a:solidFill>
                        <a:srgbClr val="9E9E9E"/>
                      </a:solidFill>
                      <a:prstDash val="solid"/>
                      <a:round/>
                      <a:headEnd len="sm" w="sm" type="none"/>
                      <a:tailEnd len="sm" w="sm" type="none"/>
                    </a:lnL>
                  </a:tcPr>
                </a:tc>
                <a:tc>
                  <a:txBody>
                    <a:bodyPr>
                      <a:noAutofit/>
                    </a:bodyPr>
                    <a:lstStyle/>
                    <a:p>
                      <a:pPr indent="0" lvl="0" marL="0" rtl="0" algn="ctr">
                        <a:spcBef>
                          <a:spcPts val="0"/>
                        </a:spcBef>
                        <a:spcAft>
                          <a:spcPts val="0"/>
                        </a:spcAft>
                        <a:buClr>
                          <a:schemeClr val="dk1"/>
                        </a:buClr>
                        <a:buSzPts val="1100"/>
                        <a:buFont typeface="Arial"/>
                        <a:buNone/>
                      </a:pPr>
                      <a:r>
                        <a:rPr lang="en" sz="2400">
                          <a:solidFill>
                            <a:srgbClr val="6AA84F"/>
                          </a:solidFill>
                        </a:rPr>
                        <a:t>✔</a:t>
                      </a:r>
                      <a:endParaRPr/>
                    </a:p>
                  </a:txBody>
                  <a:tcPr marT="91425" marB="91425" marR="91425" marL="91425"/>
                </a:tc>
                <a:tc>
                  <a:txBody>
                    <a:bodyPr>
                      <a:noAutofit/>
                    </a:bodyPr>
                    <a:lstStyle/>
                    <a:p>
                      <a:pPr indent="0" lvl="0" marL="0" rtl="0" algn="ctr">
                        <a:spcBef>
                          <a:spcPts val="0"/>
                        </a:spcBef>
                        <a:spcAft>
                          <a:spcPts val="0"/>
                        </a:spcAft>
                        <a:buClr>
                          <a:schemeClr val="dk1"/>
                        </a:buClr>
                        <a:buSzPts val="1100"/>
                        <a:buFont typeface="Arial"/>
                        <a:buNone/>
                      </a:pPr>
                      <a:r>
                        <a:rPr lang="en" sz="2400">
                          <a:solidFill>
                            <a:srgbClr val="6AA84F"/>
                          </a:solidFill>
                        </a:rPr>
                        <a:t>✔</a:t>
                      </a:r>
                      <a:endParaRPr/>
                    </a:p>
                  </a:txBody>
                  <a:tcPr marT="91425" marB="91425" marR="91425" marL="91425"/>
                </a:tc>
                <a:tc>
                  <a:txBody>
                    <a:bodyPr>
                      <a:noAutofit/>
                    </a:bodyPr>
                    <a:lstStyle/>
                    <a:p>
                      <a:pPr indent="0" lvl="0" marL="0" rtl="0" algn="ctr">
                        <a:spcBef>
                          <a:spcPts val="0"/>
                        </a:spcBef>
                        <a:spcAft>
                          <a:spcPts val="0"/>
                        </a:spcAft>
                        <a:buClr>
                          <a:schemeClr val="dk1"/>
                        </a:buClr>
                        <a:buSzPts val="1100"/>
                        <a:buFont typeface="Arial"/>
                        <a:buNone/>
                      </a:pPr>
                      <a:r>
                        <a:rPr lang="en" sz="2400">
                          <a:solidFill>
                            <a:srgbClr val="6AA84F"/>
                          </a:solidFill>
                        </a:rPr>
                        <a:t>✔</a:t>
                      </a:r>
                      <a:endParaRPr/>
                    </a:p>
                  </a:txBody>
                  <a:tcPr marT="91425" marB="91425" marR="91425" marL="91425"/>
                </a:tc>
                <a:tc>
                  <a:txBody>
                    <a:bodyPr>
                      <a:noAutofit/>
                    </a:bodyPr>
                    <a:lstStyle/>
                    <a:p>
                      <a:pPr indent="0" lvl="0" marL="0" rtl="0" algn="ctr">
                        <a:spcBef>
                          <a:spcPts val="0"/>
                        </a:spcBef>
                        <a:spcAft>
                          <a:spcPts val="0"/>
                        </a:spcAft>
                        <a:buClr>
                          <a:schemeClr val="dk1"/>
                        </a:buClr>
                        <a:buSzPts val="1100"/>
                        <a:buFont typeface="Arial"/>
                        <a:buNone/>
                      </a:pPr>
                      <a:r>
                        <a:rPr lang="en" sz="2400">
                          <a:solidFill>
                            <a:srgbClr val="CC0000"/>
                          </a:solidFill>
                        </a:rPr>
                        <a:t>✘</a:t>
                      </a:r>
                      <a:endParaRPr/>
                    </a:p>
                  </a:txBody>
                  <a:tcPr marT="91425" marB="91425" marR="91425" marL="91425"/>
                </a:tc>
                <a:tc>
                  <a:txBody>
                    <a:bodyPr>
                      <a:noAutofit/>
                    </a:bodyPr>
                    <a:lstStyle/>
                    <a:p>
                      <a:pPr indent="0" lvl="0" marL="0" rtl="0" algn="ctr">
                        <a:spcBef>
                          <a:spcPts val="0"/>
                        </a:spcBef>
                        <a:spcAft>
                          <a:spcPts val="0"/>
                        </a:spcAft>
                        <a:buClr>
                          <a:schemeClr val="dk1"/>
                        </a:buClr>
                        <a:buSzPts val="1100"/>
                        <a:buFont typeface="Arial"/>
                        <a:buNone/>
                      </a:pPr>
                      <a:r>
                        <a:rPr lang="en" sz="2400">
                          <a:solidFill>
                            <a:srgbClr val="CC0000"/>
                          </a:solidFill>
                        </a:rPr>
                        <a:t>✘</a:t>
                      </a:r>
                      <a:endParaRPr/>
                    </a:p>
                  </a:txBody>
                  <a:tcPr marT="91425" marB="91425" marR="91425" marL="91425"/>
                </a:tc>
              </a:tr>
              <a:tr h="381000">
                <a:tc>
                  <a:txBody>
                    <a:bodyPr>
                      <a:noAutofit/>
                    </a:bodyPr>
                    <a:lstStyle/>
                    <a:p>
                      <a:pPr indent="0" lvl="0" marL="0" rtl="0" algn="l">
                        <a:spcBef>
                          <a:spcPts val="0"/>
                        </a:spcBef>
                        <a:spcAft>
                          <a:spcPts val="0"/>
                        </a:spcAft>
                        <a:buNone/>
                      </a:pPr>
                      <a:r>
                        <a:rPr b="1" lang="en" sz="1800">
                          <a:latin typeface="Roboto"/>
                          <a:ea typeface="Roboto"/>
                          <a:cs typeface="Roboto"/>
                          <a:sym typeface="Roboto"/>
                        </a:rPr>
                        <a:t>Redistribute</a:t>
                      </a:r>
                      <a:endParaRPr b="1" sz="1800">
                        <a:latin typeface="Roboto"/>
                        <a:ea typeface="Roboto"/>
                        <a:cs typeface="Roboto"/>
                        <a:sym typeface="Roboto"/>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noAutofit/>
                    </a:bodyPr>
                    <a:lstStyle/>
                    <a:p>
                      <a:pPr indent="0" lvl="0" marL="0" rtl="0" algn="ctr">
                        <a:spcBef>
                          <a:spcPts val="0"/>
                        </a:spcBef>
                        <a:spcAft>
                          <a:spcPts val="0"/>
                        </a:spcAft>
                        <a:buClr>
                          <a:schemeClr val="dk1"/>
                        </a:buClr>
                        <a:buSzPts val="1100"/>
                        <a:buFont typeface="Arial"/>
                        <a:buNone/>
                      </a:pPr>
                      <a:r>
                        <a:rPr lang="en" sz="2400">
                          <a:solidFill>
                            <a:srgbClr val="6AA84F"/>
                          </a:solidFill>
                        </a:rPr>
                        <a:t>✔</a:t>
                      </a:r>
                      <a:endParaRPr/>
                    </a:p>
                  </a:txBody>
                  <a:tcPr marT="91425" marB="91425" marR="91425" marL="91425">
                    <a:lnL cap="flat" cmpd="sng" w="9525">
                      <a:solidFill>
                        <a:srgbClr val="9E9E9E"/>
                      </a:solidFill>
                      <a:prstDash val="solid"/>
                      <a:round/>
                      <a:headEnd len="sm" w="sm" type="none"/>
                      <a:tailEnd len="sm" w="sm" type="none"/>
                    </a:lnL>
                  </a:tcPr>
                </a:tc>
                <a:tc>
                  <a:txBody>
                    <a:bodyPr>
                      <a:noAutofit/>
                    </a:bodyPr>
                    <a:lstStyle/>
                    <a:p>
                      <a:pPr indent="0" lvl="0" marL="0" rtl="0" algn="ctr">
                        <a:spcBef>
                          <a:spcPts val="0"/>
                        </a:spcBef>
                        <a:spcAft>
                          <a:spcPts val="0"/>
                        </a:spcAft>
                        <a:buClr>
                          <a:schemeClr val="dk1"/>
                        </a:buClr>
                        <a:buSzPts val="1100"/>
                        <a:buFont typeface="Arial"/>
                        <a:buNone/>
                      </a:pPr>
                      <a:r>
                        <a:rPr lang="en" sz="2400">
                          <a:solidFill>
                            <a:srgbClr val="6AA84F"/>
                          </a:solidFill>
                        </a:rPr>
                        <a:t>✔</a:t>
                      </a:r>
                      <a:endParaRPr/>
                    </a:p>
                  </a:txBody>
                  <a:tcPr marT="91425" marB="91425" marR="91425" marL="91425"/>
                </a:tc>
                <a:tc>
                  <a:txBody>
                    <a:bodyPr>
                      <a:noAutofit/>
                    </a:bodyPr>
                    <a:lstStyle/>
                    <a:p>
                      <a:pPr indent="0" lvl="0" marL="0" rtl="0" algn="ctr">
                        <a:spcBef>
                          <a:spcPts val="0"/>
                        </a:spcBef>
                        <a:spcAft>
                          <a:spcPts val="0"/>
                        </a:spcAft>
                        <a:buClr>
                          <a:schemeClr val="dk1"/>
                        </a:buClr>
                        <a:buSzPts val="1100"/>
                        <a:buFont typeface="Arial"/>
                        <a:buNone/>
                      </a:pPr>
                      <a:r>
                        <a:rPr b="1" lang="en" sz="2400">
                          <a:solidFill>
                            <a:srgbClr val="BF9000"/>
                          </a:solidFill>
                          <a:latin typeface="Roboto"/>
                          <a:ea typeface="Roboto"/>
                          <a:cs typeface="Roboto"/>
                          <a:sym typeface="Roboto"/>
                        </a:rPr>
                        <a:t>⁇</a:t>
                      </a:r>
                      <a:endParaRPr/>
                    </a:p>
                  </a:txBody>
                  <a:tcPr marT="91425" marB="91425" marR="91425" marL="91425"/>
                </a:tc>
                <a:tc>
                  <a:txBody>
                    <a:bodyPr>
                      <a:noAutofit/>
                    </a:bodyPr>
                    <a:lstStyle/>
                    <a:p>
                      <a:pPr indent="0" lvl="0" marL="0" rtl="0" algn="ctr">
                        <a:spcBef>
                          <a:spcPts val="0"/>
                        </a:spcBef>
                        <a:spcAft>
                          <a:spcPts val="0"/>
                        </a:spcAft>
                        <a:buClr>
                          <a:schemeClr val="dk1"/>
                        </a:buClr>
                        <a:buSzPts val="1100"/>
                        <a:buFont typeface="Arial"/>
                        <a:buNone/>
                      </a:pPr>
                      <a:r>
                        <a:rPr b="1" lang="en" sz="2400">
                          <a:solidFill>
                            <a:srgbClr val="BF9000"/>
                          </a:solidFill>
                          <a:latin typeface="Roboto"/>
                          <a:ea typeface="Roboto"/>
                          <a:cs typeface="Roboto"/>
                          <a:sym typeface="Roboto"/>
                        </a:rPr>
                        <a:t>⁇</a:t>
                      </a:r>
                      <a:endParaRPr/>
                    </a:p>
                  </a:txBody>
                  <a:tcPr marT="91425" marB="91425" marR="91425" marL="91425"/>
                </a:tc>
                <a:tc>
                  <a:txBody>
                    <a:bodyPr>
                      <a:noAutofit/>
                    </a:bodyPr>
                    <a:lstStyle/>
                    <a:p>
                      <a:pPr indent="0" lvl="0" marL="0" rtl="0" algn="ctr">
                        <a:spcBef>
                          <a:spcPts val="0"/>
                        </a:spcBef>
                        <a:spcAft>
                          <a:spcPts val="0"/>
                        </a:spcAft>
                        <a:buClr>
                          <a:schemeClr val="dk1"/>
                        </a:buClr>
                        <a:buSzPts val="1100"/>
                        <a:buFont typeface="Arial"/>
                        <a:buNone/>
                      </a:pPr>
                      <a:r>
                        <a:rPr lang="en" sz="2400">
                          <a:solidFill>
                            <a:srgbClr val="6AA84F"/>
                          </a:solidFill>
                        </a:rPr>
                        <a:t>✔</a:t>
                      </a:r>
                      <a:endParaRPr/>
                    </a:p>
                  </a:txBody>
                  <a:tcPr marT="91425" marB="91425" marR="91425" marL="91425"/>
                </a:tc>
                <a:tc>
                  <a:txBody>
                    <a:bodyPr>
                      <a:noAutofit/>
                    </a:bodyPr>
                    <a:lstStyle/>
                    <a:p>
                      <a:pPr indent="0" lvl="0" marL="0" rtl="0" algn="ctr">
                        <a:spcBef>
                          <a:spcPts val="0"/>
                        </a:spcBef>
                        <a:spcAft>
                          <a:spcPts val="0"/>
                        </a:spcAft>
                        <a:buClr>
                          <a:schemeClr val="dk1"/>
                        </a:buClr>
                        <a:buSzPts val="1100"/>
                        <a:buFont typeface="Arial"/>
                        <a:buNone/>
                      </a:pPr>
                      <a:r>
                        <a:rPr b="1" lang="en" sz="2400">
                          <a:solidFill>
                            <a:srgbClr val="BF9000"/>
                          </a:solidFill>
                          <a:latin typeface="Roboto"/>
                          <a:ea typeface="Roboto"/>
                          <a:cs typeface="Roboto"/>
                          <a:sym typeface="Roboto"/>
                        </a:rPr>
                        <a:t>⁇</a:t>
                      </a:r>
                      <a:endParaRPr/>
                    </a:p>
                  </a:txBody>
                  <a:tcPr marT="91425" marB="91425" marR="91425" marL="91425"/>
                </a:tc>
              </a:tr>
            </a:tbl>
          </a:graphicData>
        </a:graphic>
      </p:graphicFrame>
      <p:pic>
        <p:nvPicPr>
          <p:cNvPr descr="CC-BY logo" id="147" name="Google Shape;147;p26"/>
          <p:cNvPicPr preferRelativeResize="0"/>
          <p:nvPr/>
        </p:nvPicPr>
        <p:blipFill>
          <a:blip r:embed="rId3">
            <a:alphaModFix/>
          </a:blip>
          <a:stretch>
            <a:fillRect/>
          </a:stretch>
        </p:blipFill>
        <p:spPr>
          <a:xfrm>
            <a:off x="2222165" y="1376069"/>
            <a:ext cx="964639" cy="337505"/>
          </a:xfrm>
          <a:prstGeom prst="rect">
            <a:avLst/>
          </a:prstGeom>
          <a:noFill/>
          <a:ln>
            <a:noFill/>
          </a:ln>
        </p:spPr>
      </p:pic>
      <p:pic>
        <p:nvPicPr>
          <p:cNvPr descr="CC BY-ND logo" id="148" name="Google Shape;148;p26"/>
          <p:cNvPicPr preferRelativeResize="0"/>
          <p:nvPr/>
        </p:nvPicPr>
        <p:blipFill>
          <a:blip r:embed="rId4">
            <a:alphaModFix/>
          </a:blip>
          <a:stretch>
            <a:fillRect/>
          </a:stretch>
        </p:blipFill>
        <p:spPr>
          <a:xfrm>
            <a:off x="6358156" y="1376079"/>
            <a:ext cx="964639" cy="337505"/>
          </a:xfrm>
          <a:prstGeom prst="rect">
            <a:avLst/>
          </a:prstGeom>
          <a:noFill/>
          <a:ln>
            <a:noFill/>
          </a:ln>
        </p:spPr>
      </p:pic>
      <p:pic>
        <p:nvPicPr>
          <p:cNvPr descr="CC BY-NC-SA" id="149" name="Google Shape;149;p26"/>
          <p:cNvPicPr preferRelativeResize="0"/>
          <p:nvPr/>
        </p:nvPicPr>
        <p:blipFill>
          <a:blip r:embed="rId5">
            <a:alphaModFix/>
          </a:blip>
          <a:stretch>
            <a:fillRect/>
          </a:stretch>
        </p:blipFill>
        <p:spPr>
          <a:xfrm>
            <a:off x="5324153" y="1376069"/>
            <a:ext cx="964639" cy="337505"/>
          </a:xfrm>
          <a:prstGeom prst="rect">
            <a:avLst/>
          </a:prstGeom>
          <a:noFill/>
          <a:ln>
            <a:noFill/>
          </a:ln>
        </p:spPr>
      </p:pic>
      <p:pic>
        <p:nvPicPr>
          <p:cNvPr descr="CC BY-SA logo" id="150" name="Google Shape;150;p26"/>
          <p:cNvPicPr preferRelativeResize="0"/>
          <p:nvPr/>
        </p:nvPicPr>
        <p:blipFill>
          <a:blip r:embed="rId6">
            <a:alphaModFix/>
          </a:blip>
          <a:stretch>
            <a:fillRect/>
          </a:stretch>
        </p:blipFill>
        <p:spPr>
          <a:xfrm>
            <a:off x="3256153" y="1376076"/>
            <a:ext cx="964639" cy="337505"/>
          </a:xfrm>
          <a:prstGeom prst="rect">
            <a:avLst/>
          </a:prstGeom>
          <a:noFill/>
          <a:ln>
            <a:noFill/>
          </a:ln>
        </p:spPr>
      </p:pic>
      <p:pic>
        <p:nvPicPr>
          <p:cNvPr descr="CC BY-NC logo" id="151" name="Google Shape;151;p26"/>
          <p:cNvPicPr preferRelativeResize="0"/>
          <p:nvPr/>
        </p:nvPicPr>
        <p:blipFill>
          <a:blip r:embed="rId7">
            <a:alphaModFix/>
          </a:blip>
          <a:stretch>
            <a:fillRect/>
          </a:stretch>
        </p:blipFill>
        <p:spPr>
          <a:xfrm>
            <a:off x="4290150" y="1376070"/>
            <a:ext cx="964639" cy="337505"/>
          </a:xfrm>
          <a:prstGeom prst="rect">
            <a:avLst/>
          </a:prstGeom>
          <a:noFill/>
          <a:ln>
            <a:noFill/>
          </a:ln>
        </p:spPr>
      </p:pic>
      <p:pic>
        <p:nvPicPr>
          <p:cNvPr descr="CC BY-NC-ND logo" id="152" name="Google Shape;152;p26"/>
          <p:cNvPicPr preferRelativeResize="0"/>
          <p:nvPr/>
        </p:nvPicPr>
        <p:blipFill>
          <a:blip r:embed="rId8">
            <a:alphaModFix/>
          </a:blip>
          <a:stretch>
            <a:fillRect/>
          </a:stretch>
        </p:blipFill>
        <p:spPr>
          <a:xfrm>
            <a:off x="7392161" y="1376064"/>
            <a:ext cx="964639" cy="33750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6" name="Shape 156"/>
        <p:cNvGrpSpPr/>
        <p:nvPr/>
      </p:nvGrpSpPr>
      <p:grpSpPr>
        <a:xfrm>
          <a:off x="0" y="0"/>
          <a:ext cx="0" cy="0"/>
          <a:chOff x="0" y="0"/>
          <a:chExt cx="0" cy="0"/>
        </a:xfrm>
      </p:grpSpPr>
      <p:graphicFrame>
        <p:nvGraphicFramePr>
          <p:cNvPr id="157" name="Google Shape;157;p27"/>
          <p:cNvGraphicFramePr/>
          <p:nvPr/>
        </p:nvGraphicFramePr>
        <p:xfrm>
          <a:off x="692763" y="158625"/>
          <a:ext cx="3000000" cy="3000000"/>
        </p:xfrm>
        <a:graphic>
          <a:graphicData uri="http://schemas.openxmlformats.org/drawingml/2006/table">
            <a:tbl>
              <a:tblPr>
                <a:noFill/>
                <a:tableStyleId>{ACEDBC03-5218-40B7-A2DB-4C32412E8F98}</a:tableStyleId>
              </a:tblPr>
              <a:tblGrid>
                <a:gridCol w="1666325"/>
                <a:gridCol w="1500300"/>
                <a:gridCol w="4591850"/>
              </a:tblGrid>
              <a:tr h="707075">
                <a:tc>
                  <a:txBody>
                    <a:bodyPr>
                      <a:noAutofit/>
                    </a:bodyPr>
                    <a:lstStyle/>
                    <a:p>
                      <a:pPr indent="0" lvl="0" marL="0" rtl="0" algn="l">
                        <a:spcBef>
                          <a:spcPts val="0"/>
                        </a:spcBef>
                        <a:spcAft>
                          <a:spcPts val="0"/>
                        </a:spcAft>
                        <a:buNone/>
                      </a:pPr>
                      <a:r>
                        <a:t/>
                      </a:r>
                      <a:endParaRPr>
                        <a:latin typeface="Roboto"/>
                        <a:ea typeface="Roboto"/>
                        <a:cs typeface="Roboto"/>
                        <a:sym typeface="Roboto"/>
                      </a:endParaRPr>
                    </a:p>
                  </a:txBody>
                  <a:tcPr marT="91425" marB="91425" marR="91425" marL="91425"/>
                </a:tc>
                <a:tc>
                  <a:txBody>
                    <a:bodyPr>
                      <a:noAutofit/>
                    </a:bodyPr>
                    <a:lstStyle/>
                    <a:p>
                      <a:pPr indent="0" lvl="0" marL="0" rtl="0" algn="ctr">
                        <a:spcBef>
                          <a:spcPts val="0"/>
                        </a:spcBef>
                        <a:spcAft>
                          <a:spcPts val="0"/>
                        </a:spcAft>
                        <a:buNone/>
                      </a:pPr>
                      <a:r>
                        <a:rPr b="1" lang="en" sz="1800">
                          <a:latin typeface="Roboto"/>
                          <a:ea typeface="Roboto"/>
                          <a:cs typeface="Roboto"/>
                          <a:sym typeface="Roboto"/>
                        </a:rPr>
                        <a:t>Is this OER?</a:t>
                      </a:r>
                      <a:endParaRPr b="1" sz="1800">
                        <a:latin typeface="Roboto"/>
                        <a:ea typeface="Roboto"/>
                        <a:cs typeface="Roboto"/>
                        <a:sym typeface="Roboto"/>
                      </a:endParaRPr>
                    </a:p>
                  </a:txBody>
                  <a:tcPr marT="91425" marB="91425" marR="91425" marL="91425" anchor="ctr"/>
                </a:tc>
                <a:tc>
                  <a:txBody>
                    <a:bodyPr>
                      <a:noAutofit/>
                    </a:bodyPr>
                    <a:lstStyle/>
                    <a:p>
                      <a:pPr indent="0" lvl="0" marL="0" rtl="0" algn="ctr">
                        <a:spcBef>
                          <a:spcPts val="0"/>
                        </a:spcBef>
                        <a:spcAft>
                          <a:spcPts val="0"/>
                        </a:spcAft>
                        <a:buNone/>
                      </a:pPr>
                      <a:r>
                        <a:rPr b="1" lang="en" sz="1800">
                          <a:latin typeface="Roboto"/>
                          <a:ea typeface="Roboto"/>
                          <a:cs typeface="Roboto"/>
                          <a:sym typeface="Roboto"/>
                        </a:rPr>
                        <a:t>Is it safe to use in my OER work?</a:t>
                      </a:r>
                      <a:endParaRPr b="1" sz="1800">
                        <a:latin typeface="Roboto"/>
                        <a:ea typeface="Roboto"/>
                        <a:cs typeface="Roboto"/>
                        <a:sym typeface="Roboto"/>
                      </a:endParaRPr>
                    </a:p>
                  </a:txBody>
                  <a:tcPr marT="91425" marB="91425" marR="91425" marL="91425" anchor="ctr"/>
                </a:tc>
              </a:tr>
              <a:tr h="686525">
                <a:tc>
                  <a:txBody>
                    <a:bodyPr>
                      <a:noAutofit/>
                    </a:bodyPr>
                    <a:lstStyle/>
                    <a:p>
                      <a:pPr indent="0" lvl="0" marL="0" rtl="0" algn="l">
                        <a:spcBef>
                          <a:spcPts val="0"/>
                        </a:spcBef>
                        <a:spcAft>
                          <a:spcPts val="0"/>
                        </a:spcAft>
                        <a:buNone/>
                      </a:pPr>
                      <a:r>
                        <a:t/>
                      </a:r>
                      <a:endParaRPr>
                        <a:latin typeface="Roboto"/>
                        <a:ea typeface="Roboto"/>
                        <a:cs typeface="Roboto"/>
                        <a:sym typeface="Roboto"/>
                      </a:endParaRPr>
                    </a:p>
                  </a:txBody>
                  <a:tcPr marT="91425" marB="91425" marR="91425" marL="91425"/>
                </a:tc>
                <a:tc>
                  <a:txBody>
                    <a:bodyPr>
                      <a:noAutofit/>
                    </a:bodyPr>
                    <a:lstStyle/>
                    <a:p>
                      <a:pPr indent="0" lvl="0" marL="0" rtl="0" algn="ctr">
                        <a:spcBef>
                          <a:spcPts val="0"/>
                        </a:spcBef>
                        <a:spcAft>
                          <a:spcPts val="0"/>
                        </a:spcAft>
                        <a:buNone/>
                      </a:pPr>
                      <a:r>
                        <a:rPr b="1" lang="en" sz="1800">
                          <a:solidFill>
                            <a:srgbClr val="6AA84F"/>
                          </a:solidFill>
                          <a:latin typeface="Roboto"/>
                          <a:ea typeface="Roboto"/>
                          <a:cs typeface="Roboto"/>
                          <a:sym typeface="Roboto"/>
                        </a:rPr>
                        <a:t>Yes</a:t>
                      </a:r>
                      <a:endParaRPr b="1" sz="1800">
                        <a:solidFill>
                          <a:srgbClr val="6AA84F"/>
                        </a:solidFill>
                        <a:latin typeface="Roboto"/>
                        <a:ea typeface="Roboto"/>
                        <a:cs typeface="Roboto"/>
                        <a:sym typeface="Roboto"/>
                      </a:endParaRPr>
                    </a:p>
                  </a:txBody>
                  <a:tcPr marT="91425" marB="91425" marR="91425" marL="91425" anchor="ctr"/>
                </a:tc>
                <a:tc>
                  <a:txBody>
                    <a:bodyPr>
                      <a:noAutofit/>
                    </a:bodyPr>
                    <a:lstStyle/>
                    <a:p>
                      <a:pPr indent="0" lvl="0" marL="0" rtl="0" algn="ctr">
                        <a:spcBef>
                          <a:spcPts val="0"/>
                        </a:spcBef>
                        <a:spcAft>
                          <a:spcPts val="0"/>
                        </a:spcAft>
                        <a:buClr>
                          <a:schemeClr val="dk1"/>
                        </a:buClr>
                        <a:buSzPts val="1100"/>
                        <a:buFont typeface="Arial"/>
                        <a:buNone/>
                      </a:pPr>
                      <a:r>
                        <a:rPr b="1" lang="en" sz="1800">
                          <a:solidFill>
                            <a:srgbClr val="6AA84F"/>
                          </a:solidFill>
                          <a:latin typeface="Roboto"/>
                          <a:ea typeface="Roboto"/>
                          <a:cs typeface="Roboto"/>
                          <a:sym typeface="Roboto"/>
                        </a:rPr>
                        <a:t>Yes</a:t>
                      </a:r>
                      <a:endParaRPr>
                        <a:latin typeface="Roboto"/>
                        <a:ea typeface="Roboto"/>
                        <a:cs typeface="Roboto"/>
                        <a:sym typeface="Roboto"/>
                      </a:endParaRPr>
                    </a:p>
                  </a:txBody>
                  <a:tcPr marT="91425" marB="91425" marR="91425" marL="91425" anchor="ctr"/>
                </a:tc>
              </a:tr>
              <a:tr h="686525">
                <a:tc>
                  <a:txBody>
                    <a:bodyPr>
                      <a:noAutofit/>
                    </a:bodyPr>
                    <a:lstStyle/>
                    <a:p>
                      <a:pPr indent="0" lvl="0" marL="0" rtl="0" algn="l">
                        <a:spcBef>
                          <a:spcPts val="0"/>
                        </a:spcBef>
                        <a:spcAft>
                          <a:spcPts val="0"/>
                        </a:spcAft>
                        <a:buNone/>
                      </a:pPr>
                      <a:r>
                        <a:t/>
                      </a:r>
                      <a:endParaRPr>
                        <a:latin typeface="Roboto"/>
                        <a:ea typeface="Roboto"/>
                        <a:cs typeface="Roboto"/>
                        <a:sym typeface="Roboto"/>
                      </a:endParaRPr>
                    </a:p>
                  </a:txBody>
                  <a:tcPr marT="91425" marB="91425" marR="91425" marL="91425"/>
                </a:tc>
                <a:tc>
                  <a:txBody>
                    <a:bodyPr>
                      <a:noAutofit/>
                    </a:bodyPr>
                    <a:lstStyle/>
                    <a:p>
                      <a:pPr indent="0" lvl="0" marL="0" rtl="0" algn="ctr">
                        <a:spcBef>
                          <a:spcPts val="0"/>
                        </a:spcBef>
                        <a:spcAft>
                          <a:spcPts val="0"/>
                        </a:spcAft>
                        <a:buNone/>
                      </a:pPr>
                      <a:r>
                        <a:rPr b="1" lang="en" sz="1800">
                          <a:solidFill>
                            <a:srgbClr val="6AA84F"/>
                          </a:solidFill>
                          <a:latin typeface="Roboto"/>
                          <a:ea typeface="Roboto"/>
                          <a:cs typeface="Roboto"/>
                          <a:sym typeface="Roboto"/>
                        </a:rPr>
                        <a:t>Yes</a:t>
                      </a:r>
                      <a:endParaRPr b="1" sz="1800">
                        <a:solidFill>
                          <a:srgbClr val="6AA84F"/>
                        </a:solidFill>
                        <a:latin typeface="Roboto"/>
                        <a:ea typeface="Roboto"/>
                        <a:cs typeface="Roboto"/>
                        <a:sym typeface="Roboto"/>
                      </a:endParaRPr>
                    </a:p>
                  </a:txBody>
                  <a:tcPr marT="91425" marB="91425" marR="91425" marL="91425" anchor="ctr"/>
                </a:tc>
                <a:tc>
                  <a:txBody>
                    <a:bodyPr>
                      <a:noAutofit/>
                    </a:bodyPr>
                    <a:lstStyle/>
                    <a:p>
                      <a:pPr indent="0" lvl="0" marL="0" rtl="0" algn="ctr">
                        <a:spcBef>
                          <a:spcPts val="0"/>
                        </a:spcBef>
                        <a:spcAft>
                          <a:spcPts val="0"/>
                        </a:spcAft>
                        <a:buClr>
                          <a:schemeClr val="dk1"/>
                        </a:buClr>
                        <a:buSzPts val="1100"/>
                        <a:buFont typeface="Arial"/>
                        <a:buNone/>
                      </a:pPr>
                      <a:r>
                        <a:rPr b="1" lang="en" sz="1800">
                          <a:solidFill>
                            <a:srgbClr val="6AA84F"/>
                          </a:solidFill>
                          <a:latin typeface="Roboto"/>
                          <a:ea typeface="Roboto"/>
                          <a:cs typeface="Roboto"/>
                          <a:sym typeface="Roboto"/>
                        </a:rPr>
                        <a:t>Yes</a:t>
                      </a:r>
                      <a:endParaRPr>
                        <a:latin typeface="Roboto"/>
                        <a:ea typeface="Roboto"/>
                        <a:cs typeface="Roboto"/>
                        <a:sym typeface="Roboto"/>
                      </a:endParaRPr>
                    </a:p>
                  </a:txBody>
                  <a:tcPr marT="91425" marB="91425" marR="91425" marL="91425" anchor="ctr"/>
                </a:tc>
              </a:tr>
              <a:tr h="686525">
                <a:tc>
                  <a:txBody>
                    <a:bodyPr>
                      <a:noAutofit/>
                    </a:bodyPr>
                    <a:lstStyle/>
                    <a:p>
                      <a:pPr indent="0" lvl="0" marL="0" rtl="0" algn="l">
                        <a:spcBef>
                          <a:spcPts val="0"/>
                        </a:spcBef>
                        <a:spcAft>
                          <a:spcPts val="0"/>
                        </a:spcAft>
                        <a:buNone/>
                      </a:pPr>
                      <a:r>
                        <a:t/>
                      </a:r>
                      <a:endParaRPr>
                        <a:latin typeface="Roboto"/>
                        <a:ea typeface="Roboto"/>
                        <a:cs typeface="Roboto"/>
                        <a:sym typeface="Roboto"/>
                      </a:endParaRPr>
                    </a:p>
                  </a:txBody>
                  <a:tcPr marT="91425" marB="91425" marR="91425" marL="91425"/>
                </a:tc>
                <a:tc>
                  <a:txBody>
                    <a:bodyPr>
                      <a:noAutofit/>
                    </a:bodyPr>
                    <a:lstStyle/>
                    <a:p>
                      <a:pPr indent="0" lvl="0" marL="0" rtl="0" algn="ctr">
                        <a:spcBef>
                          <a:spcPts val="0"/>
                        </a:spcBef>
                        <a:spcAft>
                          <a:spcPts val="0"/>
                        </a:spcAft>
                        <a:buNone/>
                      </a:pPr>
                      <a:r>
                        <a:rPr b="1" lang="en" sz="1800">
                          <a:solidFill>
                            <a:srgbClr val="6AA84F"/>
                          </a:solidFill>
                          <a:latin typeface="Roboto"/>
                          <a:ea typeface="Roboto"/>
                          <a:cs typeface="Roboto"/>
                          <a:sym typeface="Roboto"/>
                        </a:rPr>
                        <a:t>Yes</a:t>
                      </a:r>
                      <a:r>
                        <a:rPr b="1" lang="en" sz="1800">
                          <a:solidFill>
                            <a:srgbClr val="BF9000"/>
                          </a:solidFill>
                          <a:latin typeface="Roboto"/>
                          <a:ea typeface="Roboto"/>
                          <a:cs typeface="Roboto"/>
                          <a:sym typeface="Roboto"/>
                        </a:rPr>
                        <a:t>*</a:t>
                      </a:r>
                      <a:endParaRPr b="1" sz="1800">
                        <a:solidFill>
                          <a:srgbClr val="BF9000"/>
                        </a:solidFill>
                        <a:latin typeface="Roboto"/>
                        <a:ea typeface="Roboto"/>
                        <a:cs typeface="Roboto"/>
                        <a:sym typeface="Roboto"/>
                      </a:endParaRPr>
                    </a:p>
                  </a:txBody>
                  <a:tcPr marT="91425" marB="91425" marR="91425" marL="91425" anchor="ctr"/>
                </a:tc>
                <a:tc>
                  <a:txBody>
                    <a:bodyPr>
                      <a:noAutofit/>
                    </a:bodyPr>
                    <a:lstStyle/>
                    <a:p>
                      <a:pPr indent="0" lvl="0" marL="0" rtl="0" algn="ctr">
                        <a:spcBef>
                          <a:spcPts val="0"/>
                        </a:spcBef>
                        <a:spcAft>
                          <a:spcPts val="0"/>
                        </a:spcAft>
                        <a:buNone/>
                      </a:pPr>
                      <a:r>
                        <a:rPr b="1" lang="en" sz="1300">
                          <a:solidFill>
                            <a:srgbClr val="BF9000"/>
                          </a:solidFill>
                          <a:latin typeface="Roboto"/>
                          <a:ea typeface="Roboto"/>
                          <a:cs typeface="Roboto"/>
                          <a:sym typeface="Roboto"/>
                        </a:rPr>
                        <a:t>Maybe.</a:t>
                      </a:r>
                      <a:r>
                        <a:rPr lang="en" sz="1300">
                          <a:solidFill>
                            <a:srgbClr val="BF9000"/>
                          </a:solidFill>
                          <a:latin typeface="Roboto"/>
                          <a:ea typeface="Roboto"/>
                          <a:cs typeface="Roboto"/>
                          <a:sym typeface="Roboto"/>
                        </a:rPr>
                        <a:t> What are the odds that the licensor will interpret your use as commercial? Are you willing to take that risk?</a:t>
                      </a:r>
                      <a:endParaRPr sz="1300">
                        <a:solidFill>
                          <a:srgbClr val="BF9000"/>
                        </a:solidFill>
                        <a:latin typeface="Roboto"/>
                        <a:ea typeface="Roboto"/>
                        <a:cs typeface="Roboto"/>
                        <a:sym typeface="Roboto"/>
                      </a:endParaRPr>
                    </a:p>
                  </a:txBody>
                  <a:tcPr marT="91425" marB="91425" marR="91425" marL="91425" anchor="ctr"/>
                </a:tc>
              </a:tr>
              <a:tr h="686525">
                <a:tc>
                  <a:txBody>
                    <a:bodyPr>
                      <a:noAutofit/>
                    </a:bodyPr>
                    <a:lstStyle/>
                    <a:p>
                      <a:pPr indent="0" lvl="0" marL="0" rtl="0" algn="l">
                        <a:spcBef>
                          <a:spcPts val="0"/>
                        </a:spcBef>
                        <a:spcAft>
                          <a:spcPts val="0"/>
                        </a:spcAft>
                        <a:buNone/>
                      </a:pPr>
                      <a:r>
                        <a:t/>
                      </a:r>
                      <a:endParaRPr>
                        <a:latin typeface="Roboto"/>
                        <a:ea typeface="Roboto"/>
                        <a:cs typeface="Roboto"/>
                        <a:sym typeface="Roboto"/>
                      </a:endParaRPr>
                    </a:p>
                  </a:txBody>
                  <a:tcPr marT="91425" marB="91425" marR="91425" marL="91425"/>
                </a:tc>
                <a:tc>
                  <a:txBody>
                    <a:bodyPr>
                      <a:noAutofit/>
                    </a:bodyPr>
                    <a:lstStyle/>
                    <a:p>
                      <a:pPr indent="0" lvl="0" marL="0" rtl="0" algn="ctr">
                        <a:spcBef>
                          <a:spcPts val="0"/>
                        </a:spcBef>
                        <a:spcAft>
                          <a:spcPts val="0"/>
                        </a:spcAft>
                        <a:buNone/>
                      </a:pPr>
                      <a:r>
                        <a:rPr b="1" lang="en" sz="1800">
                          <a:solidFill>
                            <a:srgbClr val="6AA84F"/>
                          </a:solidFill>
                          <a:latin typeface="Roboto"/>
                          <a:ea typeface="Roboto"/>
                          <a:cs typeface="Roboto"/>
                          <a:sym typeface="Roboto"/>
                        </a:rPr>
                        <a:t>Yes</a:t>
                      </a:r>
                      <a:r>
                        <a:rPr b="1" lang="en" sz="1800">
                          <a:solidFill>
                            <a:srgbClr val="BF9000"/>
                          </a:solidFill>
                          <a:latin typeface="Roboto"/>
                          <a:ea typeface="Roboto"/>
                          <a:cs typeface="Roboto"/>
                          <a:sym typeface="Roboto"/>
                        </a:rPr>
                        <a:t>*</a:t>
                      </a:r>
                      <a:endParaRPr b="1" sz="1800">
                        <a:solidFill>
                          <a:srgbClr val="BF9000"/>
                        </a:solidFill>
                        <a:latin typeface="Roboto"/>
                        <a:ea typeface="Roboto"/>
                        <a:cs typeface="Roboto"/>
                        <a:sym typeface="Roboto"/>
                      </a:endParaRPr>
                    </a:p>
                  </a:txBody>
                  <a:tcPr marT="91425" marB="91425" marR="91425" marL="91425" anchor="ctr"/>
                </a:tc>
                <a:tc>
                  <a:txBody>
                    <a:bodyPr>
                      <a:noAutofit/>
                    </a:bodyPr>
                    <a:lstStyle/>
                    <a:p>
                      <a:pPr indent="0" lvl="0" marL="0" rtl="0" algn="ctr">
                        <a:spcBef>
                          <a:spcPts val="0"/>
                        </a:spcBef>
                        <a:spcAft>
                          <a:spcPts val="0"/>
                        </a:spcAft>
                        <a:buClr>
                          <a:schemeClr val="dk1"/>
                        </a:buClr>
                        <a:buSzPts val="1100"/>
                        <a:buFont typeface="Arial"/>
                        <a:buNone/>
                      </a:pPr>
                      <a:r>
                        <a:rPr b="1" lang="en" sz="1300">
                          <a:solidFill>
                            <a:srgbClr val="BF9000"/>
                          </a:solidFill>
                          <a:latin typeface="Roboto"/>
                          <a:ea typeface="Roboto"/>
                          <a:cs typeface="Roboto"/>
                          <a:sym typeface="Roboto"/>
                        </a:rPr>
                        <a:t>Maybe.</a:t>
                      </a:r>
                      <a:r>
                        <a:rPr lang="en" sz="1300">
                          <a:solidFill>
                            <a:srgbClr val="BF9000"/>
                          </a:solidFill>
                          <a:latin typeface="Roboto"/>
                          <a:ea typeface="Roboto"/>
                          <a:cs typeface="Roboto"/>
                          <a:sym typeface="Roboto"/>
                        </a:rPr>
                        <a:t> What are the odds that the licensor will interpret your use as commercial? Are you willing to take that risk?</a:t>
                      </a:r>
                      <a:endParaRPr sz="1300">
                        <a:latin typeface="Roboto"/>
                        <a:ea typeface="Roboto"/>
                        <a:cs typeface="Roboto"/>
                        <a:sym typeface="Roboto"/>
                      </a:endParaRPr>
                    </a:p>
                  </a:txBody>
                  <a:tcPr marT="91425" marB="91425" marR="91425" marL="91425" anchor="ctr"/>
                </a:tc>
              </a:tr>
              <a:tr h="686525">
                <a:tc>
                  <a:txBody>
                    <a:bodyPr>
                      <a:noAutofit/>
                    </a:bodyPr>
                    <a:lstStyle/>
                    <a:p>
                      <a:pPr indent="0" lvl="0" marL="0" rtl="0" algn="l">
                        <a:spcBef>
                          <a:spcPts val="0"/>
                        </a:spcBef>
                        <a:spcAft>
                          <a:spcPts val="0"/>
                        </a:spcAft>
                        <a:buNone/>
                      </a:pPr>
                      <a:r>
                        <a:t/>
                      </a:r>
                      <a:endParaRPr>
                        <a:latin typeface="Roboto"/>
                        <a:ea typeface="Roboto"/>
                        <a:cs typeface="Roboto"/>
                        <a:sym typeface="Roboto"/>
                      </a:endParaRPr>
                    </a:p>
                  </a:txBody>
                  <a:tcPr marT="91425" marB="91425" marR="91425" marL="91425"/>
                </a:tc>
                <a:tc>
                  <a:txBody>
                    <a:bodyPr>
                      <a:noAutofit/>
                    </a:bodyPr>
                    <a:lstStyle/>
                    <a:p>
                      <a:pPr indent="0" lvl="0" marL="0" rtl="0" algn="ctr">
                        <a:spcBef>
                          <a:spcPts val="0"/>
                        </a:spcBef>
                        <a:spcAft>
                          <a:spcPts val="0"/>
                        </a:spcAft>
                        <a:buNone/>
                      </a:pPr>
                      <a:r>
                        <a:rPr b="1" lang="en" sz="1800">
                          <a:solidFill>
                            <a:srgbClr val="990000"/>
                          </a:solidFill>
                          <a:latin typeface="Roboto"/>
                          <a:ea typeface="Roboto"/>
                          <a:cs typeface="Roboto"/>
                          <a:sym typeface="Roboto"/>
                        </a:rPr>
                        <a:t>No</a:t>
                      </a:r>
                      <a:endParaRPr b="1" sz="1800">
                        <a:solidFill>
                          <a:srgbClr val="990000"/>
                        </a:solidFill>
                        <a:latin typeface="Roboto"/>
                        <a:ea typeface="Roboto"/>
                        <a:cs typeface="Roboto"/>
                        <a:sym typeface="Roboto"/>
                      </a:endParaRPr>
                    </a:p>
                  </a:txBody>
                  <a:tcPr marT="91425" marB="91425" marR="91425" marL="91425" anchor="ctr"/>
                </a:tc>
                <a:tc>
                  <a:txBody>
                    <a:bodyPr>
                      <a:noAutofit/>
                    </a:bodyPr>
                    <a:lstStyle/>
                    <a:p>
                      <a:pPr indent="0" lvl="0" marL="0" rtl="0" algn="ctr">
                        <a:spcBef>
                          <a:spcPts val="0"/>
                        </a:spcBef>
                        <a:spcAft>
                          <a:spcPts val="0"/>
                        </a:spcAft>
                        <a:buClr>
                          <a:schemeClr val="dk1"/>
                        </a:buClr>
                        <a:buSzPts val="1100"/>
                        <a:buFont typeface="Arial"/>
                        <a:buNone/>
                      </a:pPr>
                      <a:r>
                        <a:rPr b="1" lang="en" sz="1800">
                          <a:solidFill>
                            <a:srgbClr val="990000"/>
                          </a:solidFill>
                          <a:latin typeface="Roboto"/>
                          <a:ea typeface="Roboto"/>
                          <a:cs typeface="Roboto"/>
                          <a:sym typeface="Roboto"/>
                        </a:rPr>
                        <a:t>No</a:t>
                      </a:r>
                      <a:endParaRPr>
                        <a:latin typeface="Roboto"/>
                        <a:ea typeface="Roboto"/>
                        <a:cs typeface="Roboto"/>
                        <a:sym typeface="Roboto"/>
                      </a:endParaRPr>
                    </a:p>
                  </a:txBody>
                  <a:tcPr marT="91425" marB="91425" marR="91425" marL="91425" anchor="ctr"/>
                </a:tc>
              </a:tr>
              <a:tr h="686525">
                <a:tc>
                  <a:txBody>
                    <a:bodyPr>
                      <a:noAutofit/>
                    </a:bodyPr>
                    <a:lstStyle/>
                    <a:p>
                      <a:pPr indent="0" lvl="0" marL="0" rtl="0" algn="l">
                        <a:spcBef>
                          <a:spcPts val="0"/>
                        </a:spcBef>
                        <a:spcAft>
                          <a:spcPts val="0"/>
                        </a:spcAft>
                        <a:buNone/>
                      </a:pPr>
                      <a:r>
                        <a:t/>
                      </a:r>
                      <a:endParaRPr>
                        <a:latin typeface="Roboto"/>
                        <a:ea typeface="Roboto"/>
                        <a:cs typeface="Roboto"/>
                        <a:sym typeface="Roboto"/>
                      </a:endParaRPr>
                    </a:p>
                  </a:txBody>
                  <a:tcPr marT="91425" marB="91425" marR="91425" marL="91425"/>
                </a:tc>
                <a:tc>
                  <a:txBody>
                    <a:bodyPr>
                      <a:noAutofit/>
                    </a:bodyPr>
                    <a:lstStyle/>
                    <a:p>
                      <a:pPr indent="0" lvl="0" marL="0" rtl="0" algn="ctr">
                        <a:spcBef>
                          <a:spcPts val="0"/>
                        </a:spcBef>
                        <a:spcAft>
                          <a:spcPts val="0"/>
                        </a:spcAft>
                        <a:buNone/>
                      </a:pPr>
                      <a:r>
                        <a:rPr b="1" lang="en" sz="1800">
                          <a:solidFill>
                            <a:srgbClr val="990000"/>
                          </a:solidFill>
                          <a:latin typeface="Roboto"/>
                          <a:ea typeface="Roboto"/>
                          <a:cs typeface="Roboto"/>
                          <a:sym typeface="Roboto"/>
                        </a:rPr>
                        <a:t>No</a:t>
                      </a:r>
                      <a:endParaRPr b="1" sz="1800">
                        <a:solidFill>
                          <a:srgbClr val="990000"/>
                        </a:solidFill>
                        <a:latin typeface="Roboto"/>
                        <a:ea typeface="Roboto"/>
                        <a:cs typeface="Roboto"/>
                        <a:sym typeface="Roboto"/>
                      </a:endParaRPr>
                    </a:p>
                  </a:txBody>
                  <a:tcPr marT="91425" marB="91425" marR="91425" marL="91425" anchor="ctr"/>
                </a:tc>
                <a:tc>
                  <a:txBody>
                    <a:bodyPr>
                      <a:noAutofit/>
                    </a:bodyPr>
                    <a:lstStyle/>
                    <a:p>
                      <a:pPr indent="0" lvl="0" marL="0" rtl="0" algn="ctr">
                        <a:spcBef>
                          <a:spcPts val="0"/>
                        </a:spcBef>
                        <a:spcAft>
                          <a:spcPts val="0"/>
                        </a:spcAft>
                        <a:buClr>
                          <a:schemeClr val="dk1"/>
                        </a:buClr>
                        <a:buSzPts val="1100"/>
                        <a:buFont typeface="Arial"/>
                        <a:buNone/>
                      </a:pPr>
                      <a:r>
                        <a:rPr b="1" lang="en" sz="1800">
                          <a:solidFill>
                            <a:srgbClr val="990000"/>
                          </a:solidFill>
                          <a:latin typeface="Roboto"/>
                          <a:ea typeface="Roboto"/>
                          <a:cs typeface="Roboto"/>
                          <a:sym typeface="Roboto"/>
                        </a:rPr>
                        <a:t>No</a:t>
                      </a:r>
                      <a:endParaRPr>
                        <a:latin typeface="Roboto"/>
                        <a:ea typeface="Roboto"/>
                        <a:cs typeface="Roboto"/>
                        <a:sym typeface="Roboto"/>
                      </a:endParaRPr>
                    </a:p>
                  </a:txBody>
                  <a:tcPr marT="91425" marB="91425" marR="91425" marL="91425" anchor="ctr"/>
                </a:tc>
              </a:tr>
            </a:tbl>
          </a:graphicData>
        </a:graphic>
      </p:graphicFrame>
      <p:pic>
        <p:nvPicPr>
          <p:cNvPr descr="CC-BY logo" id="158" name="Google Shape;158;p27"/>
          <p:cNvPicPr preferRelativeResize="0"/>
          <p:nvPr/>
        </p:nvPicPr>
        <p:blipFill>
          <a:blip r:embed="rId3">
            <a:alphaModFix/>
          </a:blip>
          <a:stretch>
            <a:fillRect/>
          </a:stretch>
        </p:blipFill>
        <p:spPr>
          <a:xfrm>
            <a:off x="1024360" y="1038569"/>
            <a:ext cx="964639" cy="337505"/>
          </a:xfrm>
          <a:prstGeom prst="rect">
            <a:avLst/>
          </a:prstGeom>
          <a:noFill/>
          <a:ln>
            <a:noFill/>
          </a:ln>
        </p:spPr>
      </p:pic>
      <p:pic>
        <p:nvPicPr>
          <p:cNvPr descr="CC BY-ND logo" id="159" name="Google Shape;159;p27"/>
          <p:cNvPicPr preferRelativeResize="0"/>
          <p:nvPr/>
        </p:nvPicPr>
        <p:blipFill>
          <a:blip r:embed="rId4">
            <a:alphaModFix/>
          </a:blip>
          <a:stretch>
            <a:fillRect/>
          </a:stretch>
        </p:blipFill>
        <p:spPr>
          <a:xfrm>
            <a:off x="1024351" y="3795979"/>
            <a:ext cx="964639" cy="337505"/>
          </a:xfrm>
          <a:prstGeom prst="rect">
            <a:avLst/>
          </a:prstGeom>
          <a:noFill/>
          <a:ln>
            <a:noFill/>
          </a:ln>
        </p:spPr>
      </p:pic>
      <p:pic>
        <p:nvPicPr>
          <p:cNvPr descr="CC BY-NC-SA" id="160" name="Google Shape;160;p27"/>
          <p:cNvPicPr preferRelativeResize="0"/>
          <p:nvPr/>
        </p:nvPicPr>
        <p:blipFill>
          <a:blip r:embed="rId5">
            <a:alphaModFix/>
          </a:blip>
          <a:stretch>
            <a:fillRect/>
          </a:stretch>
        </p:blipFill>
        <p:spPr>
          <a:xfrm>
            <a:off x="1024360" y="3105494"/>
            <a:ext cx="964639" cy="337505"/>
          </a:xfrm>
          <a:prstGeom prst="rect">
            <a:avLst/>
          </a:prstGeom>
          <a:noFill/>
          <a:ln>
            <a:noFill/>
          </a:ln>
        </p:spPr>
      </p:pic>
      <p:pic>
        <p:nvPicPr>
          <p:cNvPr descr="CC BY-SA logo" id="161" name="Google Shape;161;p27"/>
          <p:cNvPicPr preferRelativeResize="0"/>
          <p:nvPr/>
        </p:nvPicPr>
        <p:blipFill>
          <a:blip r:embed="rId6">
            <a:alphaModFix/>
          </a:blip>
          <a:stretch>
            <a:fillRect/>
          </a:stretch>
        </p:blipFill>
        <p:spPr>
          <a:xfrm>
            <a:off x="1024359" y="1713576"/>
            <a:ext cx="964639" cy="337505"/>
          </a:xfrm>
          <a:prstGeom prst="rect">
            <a:avLst/>
          </a:prstGeom>
          <a:noFill/>
          <a:ln>
            <a:noFill/>
          </a:ln>
        </p:spPr>
      </p:pic>
      <p:pic>
        <p:nvPicPr>
          <p:cNvPr descr="CC BY-NC logo" id="162" name="Google Shape;162;p27"/>
          <p:cNvPicPr preferRelativeResize="0"/>
          <p:nvPr/>
        </p:nvPicPr>
        <p:blipFill>
          <a:blip r:embed="rId7">
            <a:alphaModFix/>
          </a:blip>
          <a:stretch>
            <a:fillRect/>
          </a:stretch>
        </p:blipFill>
        <p:spPr>
          <a:xfrm>
            <a:off x="1024357" y="2388570"/>
            <a:ext cx="964639" cy="337505"/>
          </a:xfrm>
          <a:prstGeom prst="rect">
            <a:avLst/>
          </a:prstGeom>
          <a:noFill/>
          <a:ln>
            <a:noFill/>
          </a:ln>
        </p:spPr>
      </p:pic>
      <p:pic>
        <p:nvPicPr>
          <p:cNvPr descr="CC BY-NC-ND logo" id="163" name="Google Shape;163;p27"/>
          <p:cNvPicPr preferRelativeResize="0"/>
          <p:nvPr/>
        </p:nvPicPr>
        <p:blipFill>
          <a:blip r:embed="rId8">
            <a:alphaModFix/>
          </a:blip>
          <a:stretch>
            <a:fillRect/>
          </a:stretch>
        </p:blipFill>
        <p:spPr>
          <a:xfrm>
            <a:off x="1024355" y="4486439"/>
            <a:ext cx="964639" cy="33750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type="ctrTitle"/>
          </p:nvPr>
        </p:nvSpPr>
        <p:spPr>
          <a:xfrm>
            <a:off x="219150" y="753025"/>
            <a:ext cx="87057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Creative Commons, </a:t>
            </a:r>
            <a:br>
              <a:rPr lang="en"/>
            </a:br>
            <a:r>
              <a:rPr lang="en"/>
              <a:t>the 5Rs, and OER</a:t>
            </a:r>
            <a:endParaRPr/>
          </a:p>
        </p:txBody>
      </p:sp>
      <p:sp>
        <p:nvSpPr>
          <p:cNvPr id="61" name="Google Shape;61;p14"/>
          <p:cNvSpPr txBox="1"/>
          <p:nvPr>
            <p:ph idx="1" type="subTitle"/>
          </p:nvPr>
        </p:nvSpPr>
        <p:spPr>
          <a:xfrm>
            <a:off x="356875" y="306537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The Shortest Possible Introduction</a:t>
            </a:r>
            <a:endParaRPr/>
          </a:p>
        </p:txBody>
      </p:sp>
      <p:sp>
        <p:nvSpPr>
          <p:cNvPr id="62" name="Google Shape;62;p14"/>
          <p:cNvSpPr txBox="1"/>
          <p:nvPr/>
        </p:nvSpPr>
        <p:spPr>
          <a:xfrm>
            <a:off x="1958550" y="4317100"/>
            <a:ext cx="5226900" cy="632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999999"/>
                </a:solidFill>
                <a:latin typeface="Roboto"/>
                <a:ea typeface="Roboto"/>
                <a:cs typeface="Roboto"/>
                <a:sym typeface="Roboto"/>
              </a:rPr>
              <a:t>David Wiley, Lumen Learning</a:t>
            </a:r>
            <a:endParaRPr>
              <a:solidFill>
                <a:srgbClr val="999999"/>
              </a:solidFill>
              <a:latin typeface="Roboto"/>
              <a:ea typeface="Roboto"/>
              <a:cs typeface="Roboto"/>
              <a:sym typeface="Roboto"/>
            </a:endParaRPr>
          </a:p>
          <a:p>
            <a:pPr indent="0" lvl="0" marL="0" rtl="0" algn="ctr">
              <a:spcBef>
                <a:spcPts val="0"/>
              </a:spcBef>
              <a:spcAft>
                <a:spcPts val="0"/>
              </a:spcAft>
              <a:buNone/>
            </a:pPr>
            <a:r>
              <a:rPr lang="en">
                <a:solidFill>
                  <a:srgbClr val="999999"/>
                </a:solidFill>
                <a:latin typeface="Roboto"/>
                <a:ea typeface="Roboto"/>
                <a:cs typeface="Roboto"/>
                <a:sym typeface="Roboto"/>
              </a:rPr>
              <a:t>This presentation is licensed </a:t>
            </a:r>
            <a:r>
              <a:rPr lang="en" u="sng">
                <a:solidFill>
                  <a:srgbClr val="999999"/>
                </a:solidFill>
                <a:latin typeface="Roboto"/>
                <a:ea typeface="Roboto"/>
                <a:cs typeface="Roboto"/>
                <a:sym typeface="Roboto"/>
                <a:hlinkClick r:id="rId3"/>
              </a:rPr>
              <a:t>CC BY</a:t>
            </a:r>
            <a:endParaRPr>
              <a:solidFill>
                <a:srgbClr val="999999"/>
              </a:solidFill>
              <a:latin typeface="Roboto"/>
              <a:ea typeface="Roboto"/>
              <a:cs typeface="Roboto"/>
              <a:sym typeface="Robo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Creative Commons Licenses</a:t>
            </a:r>
            <a:endParaRPr/>
          </a:p>
        </p:txBody>
      </p:sp>
      <p:sp>
        <p:nvSpPr>
          <p:cNvPr id="68" name="Google Shape;68;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Provide a</a:t>
            </a:r>
            <a:r>
              <a:rPr lang="en" sz="2400"/>
              <a:t> </a:t>
            </a:r>
            <a:r>
              <a:rPr lang="en" sz="2400"/>
              <a:t>super </a:t>
            </a:r>
            <a:r>
              <a:rPr lang="en" sz="2400"/>
              <a:t>easy mechanism for a copyright holder to:</a:t>
            </a:r>
            <a:endParaRPr sz="2400"/>
          </a:p>
          <a:p>
            <a:pPr indent="0" lvl="0" marL="0" rtl="0" algn="l">
              <a:spcBef>
                <a:spcPts val="1600"/>
              </a:spcBef>
              <a:spcAft>
                <a:spcPts val="0"/>
              </a:spcAft>
              <a:buNone/>
            </a:pPr>
            <a:r>
              <a:rPr lang="en" sz="2400"/>
              <a:t>(1)</a:t>
            </a:r>
            <a:r>
              <a:rPr lang="en" sz="2400"/>
              <a:t> provide everyone in the world with </a:t>
            </a:r>
            <a:r>
              <a:rPr lang="en" sz="2400"/>
              <a:t>permission to engage in a specific set of (otherwise prohibited) activities, </a:t>
            </a:r>
            <a:endParaRPr sz="2400"/>
          </a:p>
          <a:p>
            <a:pPr indent="0" lvl="0" marL="0" rtl="0" algn="l">
              <a:spcBef>
                <a:spcPts val="1600"/>
              </a:spcBef>
              <a:spcAft>
                <a:spcPts val="1600"/>
              </a:spcAft>
              <a:buNone/>
            </a:pPr>
            <a:r>
              <a:rPr lang="en" sz="2400"/>
              <a:t>(2) given that they abide by specific conditions.</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CC</a:t>
            </a:r>
            <a:r>
              <a:rPr lang="en"/>
              <a:t> Licenses - Families of Conditions</a:t>
            </a:r>
            <a:endParaRPr/>
          </a:p>
        </p:txBody>
      </p:sp>
      <p:sp>
        <p:nvSpPr>
          <p:cNvPr id="74" name="Google Shape;74;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(1) All licenses require the user to provide </a:t>
            </a:r>
            <a:r>
              <a:rPr lang="en" sz="2400" u="sng"/>
              <a:t>attribution</a:t>
            </a:r>
            <a:endParaRPr sz="2400"/>
          </a:p>
          <a:p>
            <a:pPr indent="0" lvl="0" marL="0" rtl="0" algn="l">
              <a:spcBef>
                <a:spcPts val="1600"/>
              </a:spcBef>
              <a:spcAft>
                <a:spcPts val="0"/>
              </a:spcAft>
              <a:buNone/>
            </a:pPr>
            <a:r>
              <a:rPr lang="en" sz="2400"/>
              <a:t>(2) The licenses provide three options around the creation and distribution of </a:t>
            </a:r>
            <a:r>
              <a:rPr lang="en" sz="2400" u="sng"/>
              <a:t>derivative works</a:t>
            </a:r>
            <a:endParaRPr sz="2400" u="sng"/>
          </a:p>
          <a:p>
            <a:pPr indent="0" lvl="0" marL="0" rtl="0" algn="l">
              <a:spcBef>
                <a:spcPts val="1600"/>
              </a:spcBef>
              <a:spcAft>
                <a:spcPts val="1600"/>
              </a:spcAft>
              <a:buNone/>
            </a:pPr>
            <a:r>
              <a:rPr lang="en" sz="2400"/>
              <a:t>(3) The licenses provide two options around </a:t>
            </a:r>
            <a:r>
              <a:rPr lang="en" sz="2400" u="sng"/>
              <a:t>commercial use</a:t>
            </a:r>
            <a:endParaRPr sz="2400" u="sng"/>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CC License Conditions - Attribution</a:t>
            </a:r>
            <a:endParaRPr/>
          </a:p>
        </p:txBody>
      </p:sp>
      <p:sp>
        <p:nvSpPr>
          <p:cNvPr id="80" name="Google Shape;80;p17"/>
          <p:cNvSpPr txBox="1"/>
          <p:nvPr>
            <p:ph idx="1" type="body"/>
          </p:nvPr>
        </p:nvSpPr>
        <p:spPr>
          <a:xfrm>
            <a:off x="311700" y="1152475"/>
            <a:ext cx="8520600" cy="371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When exercising any of your rights under a CC license, you are required to provide attribution to anyone designated by the licensor (could be one or more creators, organizations, etc.) </a:t>
            </a:r>
            <a:endParaRPr sz="2400"/>
          </a:p>
          <a:p>
            <a:pPr indent="0" lvl="0" marL="0" rtl="0" algn="l">
              <a:spcBef>
                <a:spcPts val="1600"/>
              </a:spcBef>
              <a:spcAft>
                <a:spcPts val="1600"/>
              </a:spcAft>
              <a:buNone/>
            </a:pPr>
            <a:r>
              <a:rPr lang="en" sz="2400"/>
              <a:t>This condition, represented by the         icon and shortened to “BY”, is present in all six Creative Commons licenses</a:t>
            </a:r>
            <a:endParaRPr sz="2400"/>
          </a:p>
        </p:txBody>
      </p:sp>
      <p:pic>
        <p:nvPicPr>
          <p:cNvPr id="81" name="Google Shape;81;p17"/>
          <p:cNvPicPr preferRelativeResize="0"/>
          <p:nvPr/>
        </p:nvPicPr>
        <p:blipFill>
          <a:blip r:embed="rId3">
            <a:alphaModFix/>
          </a:blip>
          <a:stretch>
            <a:fillRect/>
          </a:stretch>
        </p:blipFill>
        <p:spPr>
          <a:xfrm>
            <a:off x="5090225" y="3111333"/>
            <a:ext cx="406550" cy="4065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CC License Conditions - </a:t>
            </a:r>
            <a:r>
              <a:rPr lang="en"/>
              <a:t>Derivative Works</a:t>
            </a:r>
            <a:endParaRPr/>
          </a:p>
        </p:txBody>
      </p:sp>
      <p:sp>
        <p:nvSpPr>
          <p:cNvPr id="87" name="Google Shape;87;p18"/>
          <p:cNvSpPr txBox="1"/>
          <p:nvPr>
            <p:ph idx="1" type="body"/>
          </p:nvPr>
        </p:nvSpPr>
        <p:spPr>
          <a:xfrm>
            <a:off x="311700" y="1152475"/>
            <a:ext cx="8313000" cy="371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A </a:t>
            </a:r>
            <a:r>
              <a:rPr lang="en" sz="2400" u="sng"/>
              <a:t>derivative work</a:t>
            </a:r>
            <a:r>
              <a:rPr lang="en" sz="2400"/>
              <a:t> is </a:t>
            </a:r>
            <a:r>
              <a:rPr lang="en" sz="2400"/>
              <a:t>a </a:t>
            </a:r>
            <a:r>
              <a:rPr lang="en" sz="2400"/>
              <a:t>new</a:t>
            </a:r>
            <a:r>
              <a:rPr lang="en" sz="2400"/>
              <a:t> work</a:t>
            </a:r>
            <a:r>
              <a:rPr lang="en" sz="2400"/>
              <a:t> based on </a:t>
            </a:r>
            <a:r>
              <a:rPr lang="en" sz="2400"/>
              <a:t>an </a:t>
            </a:r>
            <a:r>
              <a:rPr lang="en" sz="2400"/>
              <a:t>existing, copyrighted </a:t>
            </a:r>
            <a:r>
              <a:rPr lang="en" sz="2400"/>
              <a:t>work that is sufficiently creative to deserve </a:t>
            </a:r>
            <a:br>
              <a:rPr lang="en" sz="2400"/>
            </a:br>
            <a:r>
              <a:rPr lang="en" sz="2400"/>
              <a:t>its own copyright</a:t>
            </a:r>
            <a:endParaRPr sz="2400"/>
          </a:p>
          <a:p>
            <a:pPr indent="0" lvl="0" marL="0" rtl="0" algn="l">
              <a:spcBef>
                <a:spcPts val="1600"/>
              </a:spcBef>
              <a:spcAft>
                <a:spcPts val="0"/>
              </a:spcAft>
              <a:buNone/>
            </a:pPr>
            <a:r>
              <a:rPr lang="en" sz="2400"/>
              <a:t>Clear examples: Making a book into a movie, translating </a:t>
            </a:r>
            <a:br>
              <a:rPr lang="en" sz="2400"/>
            </a:br>
            <a:r>
              <a:rPr lang="en" sz="2400"/>
              <a:t>an essay </a:t>
            </a:r>
            <a:r>
              <a:rPr lang="en" sz="2400"/>
              <a:t>into</a:t>
            </a:r>
            <a:r>
              <a:rPr lang="en" sz="2400"/>
              <a:t> </a:t>
            </a:r>
            <a:r>
              <a:rPr lang="en" sz="2400"/>
              <a:t>another language</a:t>
            </a:r>
            <a:endParaRPr sz="2400"/>
          </a:p>
          <a:p>
            <a:pPr indent="0" lvl="0" marL="0" rtl="0" algn="l">
              <a:spcBef>
                <a:spcPts val="1600"/>
              </a:spcBef>
              <a:spcAft>
                <a:spcPts val="1600"/>
              </a:spcAft>
              <a:buNone/>
            </a:pPr>
            <a:r>
              <a:rPr lang="en" sz="2400"/>
              <a:t>Clear non-examples: Correcting punctuation or spelling, converting an essay from PDF to HTML</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Google Shape;92;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CC License Conditions - </a:t>
            </a:r>
            <a:r>
              <a:rPr lang="en"/>
              <a:t>Derivative Works</a:t>
            </a:r>
            <a:endParaRPr/>
          </a:p>
        </p:txBody>
      </p:sp>
      <p:sp>
        <p:nvSpPr>
          <p:cNvPr id="93" name="Google Shape;93;p19"/>
          <p:cNvSpPr txBox="1"/>
          <p:nvPr>
            <p:ph idx="1" type="body"/>
          </p:nvPr>
        </p:nvSpPr>
        <p:spPr>
          <a:xfrm>
            <a:off x="311700" y="1152475"/>
            <a:ext cx="8714100" cy="3712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The 3 options</a:t>
            </a:r>
            <a:endParaRPr sz="2400"/>
          </a:p>
          <a:p>
            <a:pPr indent="0" lvl="0" marL="0" rtl="0" algn="l">
              <a:spcBef>
                <a:spcPts val="1600"/>
              </a:spcBef>
              <a:spcAft>
                <a:spcPts val="0"/>
              </a:spcAft>
              <a:buNone/>
            </a:pPr>
            <a:r>
              <a:rPr lang="en" sz="2400"/>
              <a:t>1. </a:t>
            </a:r>
            <a:r>
              <a:rPr lang="en" sz="2400"/>
              <a:t>No mention / no icon - </a:t>
            </a:r>
            <a:r>
              <a:rPr lang="en" sz="2400"/>
              <a:t>derivative works</a:t>
            </a:r>
            <a:r>
              <a:rPr lang="en" sz="2400"/>
              <a:t> can be created </a:t>
            </a:r>
            <a:br>
              <a:rPr lang="en" sz="2400"/>
            </a:br>
            <a:r>
              <a:rPr lang="en" sz="2400"/>
              <a:t>and shared</a:t>
            </a:r>
            <a:endParaRPr sz="2400"/>
          </a:p>
          <a:p>
            <a:pPr indent="0" lvl="0" marL="0" rtl="0" algn="l">
              <a:spcBef>
                <a:spcPts val="1600"/>
              </a:spcBef>
              <a:spcAft>
                <a:spcPts val="0"/>
              </a:spcAft>
              <a:buNone/>
            </a:pPr>
            <a:r>
              <a:rPr lang="en" sz="2400"/>
              <a:t>2. ShareAlike         (SA) - if </a:t>
            </a:r>
            <a:r>
              <a:rPr lang="en" sz="2400"/>
              <a:t>derivatives</a:t>
            </a:r>
            <a:r>
              <a:rPr lang="en" sz="2400"/>
              <a:t> </a:t>
            </a:r>
            <a:r>
              <a:rPr lang="en" sz="2400"/>
              <a:t>are</a:t>
            </a:r>
            <a:r>
              <a:rPr lang="en" sz="2400"/>
              <a:t> shared, </a:t>
            </a:r>
            <a:r>
              <a:rPr lang="en" sz="2400"/>
              <a:t>they</a:t>
            </a:r>
            <a:r>
              <a:rPr lang="en" sz="2400"/>
              <a:t> must be shared under the same license as the original work</a:t>
            </a:r>
            <a:endParaRPr sz="2400"/>
          </a:p>
          <a:p>
            <a:pPr indent="0" lvl="0" marL="0" rtl="0" algn="l">
              <a:spcBef>
                <a:spcPts val="1600"/>
              </a:spcBef>
              <a:spcAft>
                <a:spcPts val="1600"/>
              </a:spcAft>
              <a:buNone/>
            </a:pPr>
            <a:r>
              <a:rPr lang="en" sz="2400"/>
              <a:t>3. NoDerivatives         (ND) - </a:t>
            </a:r>
            <a:r>
              <a:rPr lang="en" sz="2400"/>
              <a:t>derivatives</a:t>
            </a:r>
            <a:r>
              <a:rPr lang="en" sz="2400"/>
              <a:t> can be created but not shared (changes that don’t result in </a:t>
            </a:r>
            <a:r>
              <a:rPr lang="en" sz="2400"/>
              <a:t>derivatives</a:t>
            </a:r>
            <a:r>
              <a:rPr lang="en" sz="2400"/>
              <a:t> can be shared)</a:t>
            </a:r>
            <a:endParaRPr sz="2400"/>
          </a:p>
        </p:txBody>
      </p:sp>
      <p:pic>
        <p:nvPicPr>
          <p:cNvPr id="94" name="Google Shape;94;p19"/>
          <p:cNvPicPr preferRelativeResize="0"/>
          <p:nvPr/>
        </p:nvPicPr>
        <p:blipFill>
          <a:blip r:embed="rId3">
            <a:alphaModFix/>
          </a:blip>
          <a:stretch>
            <a:fillRect/>
          </a:stretch>
        </p:blipFill>
        <p:spPr>
          <a:xfrm>
            <a:off x="2253288" y="2856992"/>
            <a:ext cx="483470" cy="483466"/>
          </a:xfrm>
          <a:prstGeom prst="rect">
            <a:avLst/>
          </a:prstGeom>
          <a:noFill/>
          <a:ln>
            <a:noFill/>
          </a:ln>
        </p:spPr>
      </p:pic>
      <p:pic>
        <p:nvPicPr>
          <p:cNvPr id="95" name="Google Shape;95;p19"/>
          <p:cNvPicPr preferRelativeResize="0"/>
          <p:nvPr/>
        </p:nvPicPr>
        <p:blipFill>
          <a:blip r:embed="rId4">
            <a:alphaModFix/>
          </a:blip>
          <a:stretch>
            <a:fillRect/>
          </a:stretch>
        </p:blipFill>
        <p:spPr>
          <a:xfrm>
            <a:off x="2687468" y="3909051"/>
            <a:ext cx="483470" cy="48346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Google Shape;100;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CC License Conditions - Commercial Use</a:t>
            </a:r>
            <a:endParaRPr/>
          </a:p>
        </p:txBody>
      </p:sp>
      <p:sp>
        <p:nvSpPr>
          <p:cNvPr id="101" name="Google Shape;101;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u="sng"/>
              <a:t>Commercial use</a:t>
            </a:r>
            <a:r>
              <a:rPr lang="en" sz="2400"/>
              <a:t> is defined as “primarily intended for or directed towards commercial advantage or monetary compensation”</a:t>
            </a:r>
            <a:endParaRPr sz="2400"/>
          </a:p>
          <a:p>
            <a:pPr indent="0" lvl="0" marL="0" rtl="0" algn="l">
              <a:spcBef>
                <a:spcPts val="1600"/>
              </a:spcBef>
              <a:spcAft>
                <a:spcPts val="0"/>
              </a:spcAft>
              <a:buNone/>
            </a:pPr>
            <a:r>
              <a:rPr lang="en" sz="2400"/>
              <a:t>This definition is written in an intentionally vague manner </a:t>
            </a:r>
            <a:br>
              <a:rPr lang="en" sz="2400"/>
            </a:br>
            <a:r>
              <a:rPr lang="en" sz="2400"/>
              <a:t>in order to encourage over-compliance</a:t>
            </a:r>
            <a:endParaRPr sz="2400"/>
          </a:p>
          <a:p>
            <a:pPr indent="0" lvl="0" marL="0" rtl="0" algn="l">
              <a:spcBef>
                <a:spcPts val="1600"/>
              </a:spcBef>
              <a:spcAft>
                <a:spcPts val="1600"/>
              </a:spcAft>
              <a:buNone/>
            </a:pPr>
            <a:r>
              <a:rPr lang="en" sz="2400"/>
              <a:t>Commercial use is always defined in terms of how the resource is used and never defined in terms of who the </a:t>
            </a:r>
            <a:br>
              <a:rPr lang="en" sz="2400"/>
            </a:br>
            <a:r>
              <a:rPr lang="en" sz="2400"/>
              <a:t>user is (e.g., a for-profit or non-profit)</a:t>
            </a:r>
            <a:endParaRPr sz="24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Google Shape;106;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CC License Conditions - Commercial Use</a:t>
            </a:r>
            <a:endParaRPr/>
          </a:p>
        </p:txBody>
      </p:sp>
      <p:sp>
        <p:nvSpPr>
          <p:cNvPr id="107" name="Google Shape;107;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t>The 2 options</a:t>
            </a:r>
            <a:endParaRPr sz="2400"/>
          </a:p>
          <a:p>
            <a:pPr indent="0" lvl="0" marL="0" rtl="0" algn="l">
              <a:spcBef>
                <a:spcPts val="1600"/>
              </a:spcBef>
              <a:spcAft>
                <a:spcPts val="0"/>
              </a:spcAft>
              <a:buNone/>
            </a:pPr>
            <a:r>
              <a:rPr lang="en" sz="2400"/>
              <a:t>No mention / no icon - commercial use is allowed</a:t>
            </a:r>
            <a:endParaRPr sz="2400"/>
          </a:p>
          <a:p>
            <a:pPr indent="0" lvl="0" marL="0" rtl="0" algn="l">
              <a:spcBef>
                <a:spcPts val="1600"/>
              </a:spcBef>
              <a:spcAft>
                <a:spcPts val="1600"/>
              </a:spcAft>
              <a:buNone/>
            </a:pPr>
            <a:r>
              <a:rPr lang="en" sz="2400"/>
              <a:t>Noncommercial         (NC) - commercial use is not allowed</a:t>
            </a:r>
            <a:endParaRPr sz="2400"/>
          </a:p>
        </p:txBody>
      </p:sp>
      <p:pic>
        <p:nvPicPr>
          <p:cNvPr id="108" name="Google Shape;108;p21"/>
          <p:cNvPicPr preferRelativeResize="0"/>
          <p:nvPr/>
        </p:nvPicPr>
        <p:blipFill>
          <a:blip r:embed="rId3">
            <a:alphaModFix/>
          </a:blip>
          <a:stretch>
            <a:fillRect/>
          </a:stretch>
        </p:blipFill>
        <p:spPr>
          <a:xfrm>
            <a:off x="2704426" y="2444651"/>
            <a:ext cx="456175" cy="4561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