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4" r:id="rId4"/>
    <p:sldMasterId id="2147483947" r:id="rId5"/>
    <p:sldMasterId id="2147484021" r:id="rId6"/>
  </p:sldMasterIdLst>
  <p:notesMasterIdLst>
    <p:notesMasterId r:id="rId34"/>
  </p:notesMasterIdLst>
  <p:sldIdLst>
    <p:sldId id="256" r:id="rId7"/>
    <p:sldId id="257" r:id="rId8"/>
    <p:sldId id="258" r:id="rId9"/>
    <p:sldId id="266" r:id="rId10"/>
    <p:sldId id="360" r:id="rId11"/>
    <p:sldId id="259" r:id="rId12"/>
    <p:sldId id="262" r:id="rId13"/>
    <p:sldId id="444" r:id="rId14"/>
    <p:sldId id="263" r:id="rId15"/>
    <p:sldId id="264" r:id="rId16"/>
    <p:sldId id="424" r:id="rId17"/>
    <p:sldId id="400" r:id="rId18"/>
    <p:sldId id="442" r:id="rId19"/>
    <p:sldId id="401" r:id="rId20"/>
    <p:sldId id="441" r:id="rId21"/>
    <p:sldId id="402" r:id="rId22"/>
    <p:sldId id="448" r:id="rId23"/>
    <p:sldId id="449" r:id="rId24"/>
    <p:sldId id="450" r:id="rId25"/>
    <p:sldId id="403" r:id="rId26"/>
    <p:sldId id="419" r:id="rId27"/>
    <p:sldId id="445" r:id="rId28"/>
    <p:sldId id="446" r:id="rId29"/>
    <p:sldId id="447" r:id="rId30"/>
    <p:sldId id="439" r:id="rId31"/>
    <p:sldId id="443" r:id="rId32"/>
    <p:sldId id="44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 5 mins" id="{3F5790B5-0933-42A2-A8B9-8A8CD5D0DEE8}">
          <p14:sldIdLst>
            <p14:sldId id="256"/>
            <p14:sldId id="257"/>
            <p14:sldId id="258"/>
          </p14:sldIdLst>
        </p14:section>
        <p14:section name="OER &amp; ALG Basics - 10 mins" id="{34DD9BB8-9B8A-4616-B997-2B9B265DD874}">
          <p14:sldIdLst>
            <p14:sldId id="266"/>
            <p14:sldId id="360"/>
            <p14:sldId id="259"/>
            <p14:sldId id="262"/>
            <p14:sldId id="444"/>
            <p14:sldId id="263"/>
            <p14:sldId id="264"/>
          </p14:sldIdLst>
        </p14:section>
        <p14:section name="Accessibility Primer &amp; Demos - 20 mins" id="{C4B335D7-C724-48F4-ADA2-B4457BA8CF52}">
          <p14:sldIdLst>
            <p14:sldId id="424"/>
            <p14:sldId id="400"/>
            <p14:sldId id="442"/>
            <p14:sldId id="401"/>
            <p14:sldId id="441"/>
            <p14:sldId id="402"/>
            <p14:sldId id="448"/>
            <p14:sldId id="449"/>
            <p14:sldId id="450"/>
            <p14:sldId id="403"/>
          </p14:sldIdLst>
        </p14:section>
        <p14:section name="Resources - 10 mins" id="{7D2D6758-0E24-4103-9865-D01CE15AB3A8}">
          <p14:sldIdLst>
            <p14:sldId id="419"/>
            <p14:sldId id="445"/>
            <p14:sldId id="446"/>
            <p14:sldId id="447"/>
          </p14:sldIdLst>
        </p14:section>
        <p14:section name="Q&amp;A/Wrap Up  - 15 mins" id="{86828CA0-74CC-41A3-B3A4-411F9D7E8E83}">
          <p14:sldIdLst>
            <p14:sldId id="439"/>
            <p14:sldId id="443"/>
            <p14:sldId id="44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981CB-DF71-4218-AE2D-F11FDA6CABCA}" v="9" dt="2026-03-31T19:40:36.645"/>
    <p1510:client id="{8F71DDB1-0A22-493F-A26A-95EC6C99142C}" v="2483" dt="2026-04-01T14:42:14.644"/>
    <p1510:client id="{904CEEAF-6C90-50E6-9D8C-5A5B61B13A13}" v="243" dt="2026-03-31T17:16:45.110"/>
    <p1510:client id="{B3693752-D4E6-48B2-B98B-E507D7E6635A}" v="175" dt="2026-03-31T18:26:38.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5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Gallant" userId="25997235-6328-4fee-8f84-6a87050bf096" providerId="ADAL" clId="{F18A36BD-CEF3-4B54-ACB3-CD9C2BC7917F}"/>
    <pc:docChg chg="undo custSel addSld delSld modSld modSection">
      <pc:chgData name="Jeff Gallant" userId="25997235-6328-4fee-8f84-6a87050bf096" providerId="ADAL" clId="{F18A36BD-CEF3-4B54-ACB3-CD9C2BC7917F}" dt="2026-04-01T14:42:14.644" v="2482" actId="962"/>
      <pc:docMkLst>
        <pc:docMk/>
      </pc:docMkLst>
      <pc:sldChg chg="addSp delSp modSp mod setBg setClrOvrMap">
        <pc:chgData name="Jeff Gallant" userId="25997235-6328-4fee-8f84-6a87050bf096" providerId="ADAL" clId="{F18A36BD-CEF3-4B54-ACB3-CD9C2BC7917F}" dt="2026-04-01T14:41:50.407" v="2477" actId="962"/>
        <pc:sldMkLst>
          <pc:docMk/>
          <pc:sldMk cId="1508439255" sldId="400"/>
        </pc:sldMkLst>
        <pc:spChg chg="mod">
          <ac:chgData name="Jeff Gallant" userId="25997235-6328-4fee-8f84-6a87050bf096" providerId="ADAL" clId="{F18A36BD-CEF3-4B54-ACB3-CD9C2BC7917F}" dt="2026-04-01T14:32:45.034" v="1734" actId="26606"/>
          <ac:spMkLst>
            <pc:docMk/>
            <pc:sldMk cId="1508439255" sldId="400"/>
            <ac:spMk id="2" creationId="{CB6182DA-877C-1527-E7C6-9F312CB2FF5B}"/>
          </ac:spMkLst>
        </pc:spChg>
        <pc:spChg chg="mod">
          <ac:chgData name="Jeff Gallant" userId="25997235-6328-4fee-8f84-6a87050bf096" providerId="ADAL" clId="{F18A36BD-CEF3-4B54-ACB3-CD9C2BC7917F}" dt="2026-04-01T14:32:45.034" v="1734" actId="26606"/>
          <ac:spMkLst>
            <pc:docMk/>
            <pc:sldMk cId="1508439255" sldId="400"/>
            <ac:spMk id="3" creationId="{E5A26087-8FD3-F9EE-2C2A-08EC77A702C2}"/>
          </ac:spMkLst>
        </pc:spChg>
        <pc:spChg chg="del">
          <ac:chgData name="Jeff Gallant" userId="25997235-6328-4fee-8f84-6a87050bf096" providerId="ADAL" clId="{F18A36BD-CEF3-4B54-ACB3-CD9C2BC7917F}" dt="2026-04-01T14:31:26.372" v="1710" actId="26606"/>
          <ac:spMkLst>
            <pc:docMk/>
            <pc:sldMk cId="1508439255" sldId="400"/>
            <ac:spMk id="10" creationId="{81AEB8A9-B768-4E30-BA55-D919E6687343}"/>
          </ac:spMkLst>
        </pc:spChg>
        <pc:spChg chg="add del">
          <ac:chgData name="Jeff Gallant" userId="25997235-6328-4fee-8f84-6a87050bf096" providerId="ADAL" clId="{F18A36BD-CEF3-4B54-ACB3-CD9C2BC7917F}" dt="2026-04-01T14:32:45.034" v="1734" actId="26606"/>
          <ac:spMkLst>
            <pc:docMk/>
            <pc:sldMk cId="1508439255" sldId="400"/>
            <ac:spMk id="15" creationId="{F9B8E572-2CE6-4185-BC38-989024BC010D}"/>
          </ac:spMkLst>
        </pc:spChg>
        <pc:picChg chg="add mod ord">
          <ac:chgData name="Jeff Gallant" userId="25997235-6328-4fee-8f84-6a87050bf096" providerId="ADAL" clId="{F18A36BD-CEF3-4B54-ACB3-CD9C2BC7917F}" dt="2026-04-01T14:41:50.407" v="2477" actId="962"/>
          <ac:picMkLst>
            <pc:docMk/>
            <pc:sldMk cId="1508439255" sldId="400"/>
            <ac:picMk id="4" creationId="{673E2447-D622-61C4-0C24-B39879D2E2AF}"/>
          </ac:picMkLst>
        </pc:picChg>
        <pc:cxnChg chg="add del">
          <ac:chgData name="Jeff Gallant" userId="25997235-6328-4fee-8f84-6a87050bf096" providerId="ADAL" clId="{F18A36BD-CEF3-4B54-ACB3-CD9C2BC7917F}" dt="2026-04-01T14:32:45.034" v="1734" actId="26606"/>
          <ac:cxnSpMkLst>
            <pc:docMk/>
            <pc:sldMk cId="1508439255" sldId="400"/>
            <ac:cxnSpMk id="17" creationId="{75415567-45D9-4FB5-B020-6FAD77889407}"/>
          </ac:cxnSpMkLst>
        </pc:cxnChg>
        <pc:cxnChg chg="add">
          <ac:chgData name="Jeff Gallant" userId="25997235-6328-4fee-8f84-6a87050bf096" providerId="ADAL" clId="{F18A36BD-CEF3-4B54-ACB3-CD9C2BC7917F}" dt="2026-04-01T14:32:45.034" v="1734" actId="26606"/>
          <ac:cxnSpMkLst>
            <pc:docMk/>
            <pc:sldMk cId="1508439255" sldId="400"/>
            <ac:cxnSpMk id="22" creationId="{FBC3B7EE-8632-4756-A078-1B3B0DF3B53E}"/>
          </ac:cxnSpMkLst>
        </pc:cxnChg>
      </pc:sldChg>
      <pc:sldChg chg="addSp delSp modSp mod setClrOvrMap">
        <pc:chgData name="Jeff Gallant" userId="25997235-6328-4fee-8f84-6a87050bf096" providerId="ADAL" clId="{F18A36BD-CEF3-4B54-ACB3-CD9C2BC7917F}" dt="2026-04-01T14:41:46.222" v="2475" actId="1076"/>
        <pc:sldMkLst>
          <pc:docMk/>
          <pc:sldMk cId="4211227217" sldId="401"/>
        </pc:sldMkLst>
        <pc:spChg chg="mod">
          <ac:chgData name="Jeff Gallant" userId="25997235-6328-4fee-8f84-6a87050bf096" providerId="ADAL" clId="{F18A36BD-CEF3-4B54-ACB3-CD9C2BC7917F}" dt="2026-04-01T14:19:46.639" v="298" actId="26606"/>
          <ac:spMkLst>
            <pc:docMk/>
            <pc:sldMk cId="4211227217" sldId="401"/>
            <ac:spMk id="2" creationId="{D11738AE-4507-7220-DA74-E08345DCCBFC}"/>
          </ac:spMkLst>
        </pc:spChg>
        <pc:spChg chg="mod">
          <ac:chgData name="Jeff Gallant" userId="25997235-6328-4fee-8f84-6a87050bf096" providerId="ADAL" clId="{F18A36BD-CEF3-4B54-ACB3-CD9C2BC7917F}" dt="2026-04-01T14:19:51.246" v="302" actId="403"/>
          <ac:spMkLst>
            <pc:docMk/>
            <pc:sldMk cId="4211227217" sldId="401"/>
            <ac:spMk id="3" creationId="{169BC527-8922-6B29-EF16-24DD93339848}"/>
          </ac:spMkLst>
        </pc:spChg>
        <pc:spChg chg="add del">
          <ac:chgData name="Jeff Gallant" userId="25997235-6328-4fee-8f84-6a87050bf096" providerId="ADAL" clId="{F18A36BD-CEF3-4B54-ACB3-CD9C2BC7917F}" dt="2026-04-01T14:19:46.639" v="298" actId="26606"/>
          <ac:spMkLst>
            <pc:docMk/>
            <pc:sldMk cId="4211227217" sldId="401"/>
            <ac:spMk id="21" creationId="{B32DC26D-8B9B-4CC1-B3CC-D3EA0FB162CD}"/>
          </ac:spMkLst>
        </pc:spChg>
        <pc:picChg chg="add mod ord">
          <ac:chgData name="Jeff Gallant" userId="25997235-6328-4fee-8f84-6a87050bf096" providerId="ADAL" clId="{F18A36BD-CEF3-4B54-ACB3-CD9C2BC7917F}" dt="2026-04-01T14:41:46.222" v="2475" actId="1076"/>
          <ac:picMkLst>
            <pc:docMk/>
            <pc:sldMk cId="4211227217" sldId="401"/>
            <ac:picMk id="4" creationId="{041429EB-39F8-501B-65CB-81596F4A71F1}"/>
          </ac:picMkLst>
        </pc:picChg>
        <pc:picChg chg="del mod">
          <ac:chgData name="Jeff Gallant" userId="25997235-6328-4fee-8f84-6a87050bf096" providerId="ADAL" clId="{F18A36BD-CEF3-4B54-ACB3-CD9C2BC7917F}" dt="2026-04-01T14:19:36.318" v="296" actId="478"/>
          <ac:picMkLst>
            <pc:docMk/>
            <pc:sldMk cId="4211227217" sldId="401"/>
            <ac:picMk id="12" creationId="{B7D448BC-9E28-0C29-55B3-83F046FAEACA}"/>
          </ac:picMkLst>
        </pc:picChg>
        <pc:cxnChg chg="del">
          <ac:chgData name="Jeff Gallant" userId="25997235-6328-4fee-8f84-6a87050bf096" providerId="ADAL" clId="{F18A36BD-CEF3-4B54-ACB3-CD9C2BC7917F}" dt="2026-04-01T14:16:38.610" v="48" actId="26606"/>
          <ac:cxnSpMkLst>
            <pc:docMk/>
            <pc:sldMk cId="4211227217" sldId="401"/>
            <ac:cxnSpMk id="16" creationId="{3FEFDF7D-B17C-4F16-B8BE-C55FFC7E295E}"/>
          </ac:cxnSpMkLst>
        </pc:cxnChg>
        <pc:cxnChg chg="add del">
          <ac:chgData name="Jeff Gallant" userId="25997235-6328-4fee-8f84-6a87050bf096" providerId="ADAL" clId="{F18A36BD-CEF3-4B54-ACB3-CD9C2BC7917F}" dt="2026-04-01T14:19:46.639" v="298" actId="26606"/>
          <ac:cxnSpMkLst>
            <pc:docMk/>
            <pc:sldMk cId="4211227217" sldId="401"/>
            <ac:cxnSpMk id="23" creationId="{FBB7ADC3-53A0-44F2-914A-78CADAF33411}"/>
          </ac:cxnSpMkLst>
        </pc:cxnChg>
        <pc:cxnChg chg="add">
          <ac:chgData name="Jeff Gallant" userId="25997235-6328-4fee-8f84-6a87050bf096" providerId="ADAL" clId="{F18A36BD-CEF3-4B54-ACB3-CD9C2BC7917F}" dt="2026-04-01T14:19:46.639" v="298" actId="26606"/>
          <ac:cxnSpMkLst>
            <pc:docMk/>
            <pc:sldMk cId="4211227217" sldId="401"/>
            <ac:cxnSpMk id="28" creationId="{FBC3B7EE-8632-4756-A078-1B3B0DF3B53E}"/>
          </ac:cxnSpMkLst>
        </pc:cxnChg>
      </pc:sldChg>
      <pc:sldChg chg="addSp delSp modSp mod setClrOvrMap">
        <pc:chgData name="Jeff Gallant" userId="25997235-6328-4fee-8f84-6a87050bf096" providerId="ADAL" clId="{F18A36BD-CEF3-4B54-ACB3-CD9C2BC7917F}" dt="2026-04-01T14:42:03.655" v="2479" actId="962"/>
        <pc:sldMkLst>
          <pc:docMk/>
          <pc:sldMk cId="189060123" sldId="402"/>
        </pc:sldMkLst>
        <pc:spChg chg="mod">
          <ac:chgData name="Jeff Gallant" userId="25997235-6328-4fee-8f84-6a87050bf096" providerId="ADAL" clId="{F18A36BD-CEF3-4B54-ACB3-CD9C2BC7917F}" dt="2026-04-01T14:20:42.792" v="314" actId="26606"/>
          <ac:spMkLst>
            <pc:docMk/>
            <pc:sldMk cId="189060123" sldId="402"/>
            <ac:spMk id="2" creationId="{4F66ACEE-E537-2B4C-6C65-3ED23D57B3E5}"/>
          </ac:spMkLst>
        </pc:spChg>
        <pc:spChg chg="mod">
          <ac:chgData name="Jeff Gallant" userId="25997235-6328-4fee-8f84-6a87050bf096" providerId="ADAL" clId="{F18A36BD-CEF3-4B54-ACB3-CD9C2BC7917F}" dt="2026-04-01T14:34:05.591" v="1822" actId="403"/>
          <ac:spMkLst>
            <pc:docMk/>
            <pc:sldMk cId="189060123" sldId="402"/>
            <ac:spMk id="3" creationId="{FE8F64D1-59D0-8FC4-36BA-18BD61FDE6B3}"/>
          </ac:spMkLst>
        </pc:spChg>
        <pc:spChg chg="add del">
          <ac:chgData name="Jeff Gallant" userId="25997235-6328-4fee-8f84-6a87050bf096" providerId="ADAL" clId="{F18A36BD-CEF3-4B54-ACB3-CD9C2BC7917F}" dt="2026-04-01T14:20:42.792" v="314" actId="26606"/>
          <ac:spMkLst>
            <pc:docMk/>
            <pc:sldMk cId="189060123" sldId="402"/>
            <ac:spMk id="26" creationId="{6109556B-EAE9-4435-B409-0519F2CBDB14}"/>
          </ac:spMkLst>
        </pc:spChg>
        <pc:picChg chg="mod ord">
          <ac:chgData name="Jeff Gallant" userId="25997235-6328-4fee-8f84-6a87050bf096" providerId="ADAL" clId="{F18A36BD-CEF3-4B54-ACB3-CD9C2BC7917F}" dt="2026-04-01T14:42:03.655" v="2479" actId="962"/>
          <ac:picMkLst>
            <pc:docMk/>
            <pc:sldMk cId="189060123" sldId="402"/>
            <ac:picMk id="12" creationId="{11E02A0A-AC72-07F4-8874-2B4E3DDFB71F}"/>
          </ac:picMkLst>
        </pc:picChg>
        <pc:cxnChg chg="del">
          <ac:chgData name="Jeff Gallant" userId="25997235-6328-4fee-8f84-6a87050bf096" providerId="ADAL" clId="{F18A36BD-CEF3-4B54-ACB3-CD9C2BC7917F}" dt="2026-04-01T14:17:20.316" v="57" actId="26606"/>
          <ac:cxnSpMkLst>
            <pc:docMk/>
            <pc:sldMk cId="189060123" sldId="402"/>
            <ac:cxnSpMk id="16" creationId="{3FEFDF7D-B17C-4F16-B8BE-C55FFC7E295E}"/>
          </ac:cxnSpMkLst>
        </pc:cxnChg>
        <pc:cxnChg chg="add del">
          <ac:chgData name="Jeff Gallant" userId="25997235-6328-4fee-8f84-6a87050bf096" providerId="ADAL" clId="{F18A36BD-CEF3-4B54-ACB3-CD9C2BC7917F}" dt="2026-04-01T14:20:42.792" v="314" actId="26606"/>
          <ac:cxnSpMkLst>
            <pc:docMk/>
            <pc:sldMk cId="189060123" sldId="402"/>
            <ac:cxnSpMk id="21" creationId="{FBC3B7EE-8632-4756-A078-1B3B0DF3B53E}"/>
          </ac:cxnSpMkLst>
        </pc:cxnChg>
        <pc:cxnChg chg="add del">
          <ac:chgData name="Jeff Gallant" userId="25997235-6328-4fee-8f84-6a87050bf096" providerId="ADAL" clId="{F18A36BD-CEF3-4B54-ACB3-CD9C2BC7917F}" dt="2026-04-01T14:20:42.792" v="314" actId="26606"/>
          <ac:cxnSpMkLst>
            <pc:docMk/>
            <pc:sldMk cId="189060123" sldId="402"/>
            <ac:cxnSpMk id="28" creationId="{5814CCBE-423E-41B2-A9F3-82679F490EF4}"/>
          </ac:cxnSpMkLst>
        </pc:cxnChg>
      </pc:sldChg>
      <pc:sldChg chg="addSp delSp modSp mod">
        <pc:chgData name="Jeff Gallant" userId="25997235-6328-4fee-8f84-6a87050bf096" providerId="ADAL" clId="{F18A36BD-CEF3-4B54-ACB3-CD9C2BC7917F}" dt="2026-04-01T14:38:42.159" v="2474" actId="962"/>
        <pc:sldMkLst>
          <pc:docMk/>
          <pc:sldMk cId="2854736058" sldId="424"/>
        </pc:sldMkLst>
        <pc:spChg chg="add del mod">
          <ac:chgData name="Jeff Gallant" userId="25997235-6328-4fee-8f84-6a87050bf096" providerId="ADAL" clId="{F18A36BD-CEF3-4B54-ACB3-CD9C2BC7917F}" dt="2026-04-01T14:15:36.177" v="6" actId="478"/>
          <ac:spMkLst>
            <pc:docMk/>
            <pc:sldMk cId="2854736058" sldId="424"/>
            <ac:spMk id="5" creationId="{694BD13E-1D68-9131-62D6-037C0AC2EE7E}"/>
          </ac:spMkLst>
        </pc:spChg>
        <pc:spChg chg="add del mod">
          <ac:chgData name="Jeff Gallant" userId="25997235-6328-4fee-8f84-6a87050bf096" providerId="ADAL" clId="{F18A36BD-CEF3-4B54-ACB3-CD9C2BC7917F}" dt="2026-04-01T14:15:45.445" v="11" actId="478"/>
          <ac:spMkLst>
            <pc:docMk/>
            <pc:sldMk cId="2854736058" sldId="424"/>
            <ac:spMk id="13" creationId="{80F1BE84-3B07-DEB5-DC85-CCDC6F3D00C8}"/>
          </ac:spMkLst>
        </pc:spChg>
        <pc:spChg chg="add del mod">
          <ac:chgData name="Jeff Gallant" userId="25997235-6328-4fee-8f84-6a87050bf096" providerId="ADAL" clId="{F18A36BD-CEF3-4B54-ACB3-CD9C2BC7917F}" dt="2026-04-01T14:15:51.482" v="13" actId="26606"/>
          <ac:spMkLst>
            <pc:docMk/>
            <pc:sldMk cId="2854736058" sldId="424"/>
            <ac:spMk id="15" creationId="{EE7BB0D9-F0BC-E270-09E9-7D58A59E293D}"/>
          </ac:spMkLst>
        </pc:spChg>
        <pc:spChg chg="del">
          <ac:chgData name="Jeff Gallant" userId="25997235-6328-4fee-8f84-6a87050bf096" providerId="ADAL" clId="{F18A36BD-CEF3-4B54-ACB3-CD9C2BC7917F}" dt="2026-04-01T14:15:51.482" v="13" actId="26606"/>
          <ac:spMkLst>
            <pc:docMk/>
            <pc:sldMk cId="2854736058" sldId="424"/>
            <ac:spMk id="82" creationId="{4038CB10-1F5C-4D54-9DF7-12586DE5B007}"/>
          </ac:spMkLst>
        </pc:spChg>
        <pc:spChg chg="del">
          <ac:chgData name="Jeff Gallant" userId="25997235-6328-4fee-8f84-6a87050bf096" providerId="ADAL" clId="{F18A36BD-CEF3-4B54-ACB3-CD9C2BC7917F}" dt="2026-04-01T14:15:51.482" v="13" actId="26606"/>
          <ac:spMkLst>
            <pc:docMk/>
            <pc:sldMk cId="2854736058" sldId="424"/>
            <ac:spMk id="83" creationId="{73ED6512-6858-4552-B699-9A97FE9A4EA2}"/>
          </ac:spMkLst>
        </pc:spChg>
        <pc:spChg chg="add">
          <ac:chgData name="Jeff Gallant" userId="25997235-6328-4fee-8f84-6a87050bf096" providerId="ADAL" clId="{F18A36BD-CEF3-4B54-ACB3-CD9C2BC7917F}" dt="2026-04-01T14:15:51.482" v="13" actId="26606"/>
          <ac:spMkLst>
            <pc:docMk/>
            <pc:sldMk cId="2854736058" sldId="424"/>
            <ac:spMk id="90" creationId="{4038CB10-1F5C-4D54-9DF7-12586DE5B007}"/>
          </ac:spMkLst>
        </pc:spChg>
        <pc:spChg chg="add">
          <ac:chgData name="Jeff Gallant" userId="25997235-6328-4fee-8f84-6a87050bf096" providerId="ADAL" clId="{F18A36BD-CEF3-4B54-ACB3-CD9C2BC7917F}" dt="2026-04-01T14:15:51.482" v="13" actId="26606"/>
          <ac:spMkLst>
            <pc:docMk/>
            <pc:sldMk cId="2854736058" sldId="424"/>
            <ac:spMk id="92" creationId="{73ED6512-6858-4552-B699-9A97FE9A4EA2}"/>
          </ac:spMkLst>
        </pc:spChg>
        <pc:picChg chg="add del">
          <ac:chgData name="Jeff Gallant" userId="25997235-6328-4fee-8f84-6a87050bf096" providerId="ADAL" clId="{F18A36BD-CEF3-4B54-ACB3-CD9C2BC7917F}" dt="2026-04-01T14:15:47.800" v="12" actId="478"/>
          <ac:picMkLst>
            <pc:docMk/>
            <pc:sldMk cId="2854736058" sldId="424"/>
            <ac:picMk id="6" creationId="{780D9F44-D3E4-B854-2E36-3D824F86742A}"/>
          </ac:picMkLst>
        </pc:picChg>
        <pc:picChg chg="add del mod ord">
          <ac:chgData name="Jeff Gallant" userId="25997235-6328-4fee-8f84-6a87050bf096" providerId="ADAL" clId="{F18A36BD-CEF3-4B54-ACB3-CD9C2BC7917F}" dt="2026-04-01T14:15:35.184" v="5" actId="931"/>
          <ac:picMkLst>
            <pc:docMk/>
            <pc:sldMk cId="2854736058" sldId="424"/>
            <ac:picMk id="9" creationId="{26A51EBE-B00C-022A-65DB-2450711AA4BA}"/>
          </ac:picMkLst>
        </pc:picChg>
        <pc:picChg chg="add mod ord">
          <ac:chgData name="Jeff Gallant" userId="25997235-6328-4fee-8f84-6a87050bf096" providerId="ADAL" clId="{F18A36BD-CEF3-4B54-ACB3-CD9C2BC7917F}" dt="2026-04-01T14:38:42.159" v="2474" actId="962"/>
          <ac:picMkLst>
            <pc:docMk/>
            <pc:sldMk cId="2854736058" sldId="424"/>
            <ac:picMk id="11" creationId="{B9C8E5EE-0073-5591-8F32-9BFEA342DD71}"/>
          </ac:picMkLst>
        </pc:picChg>
        <pc:cxnChg chg="del">
          <ac:chgData name="Jeff Gallant" userId="25997235-6328-4fee-8f84-6a87050bf096" providerId="ADAL" clId="{F18A36BD-CEF3-4B54-ACB3-CD9C2BC7917F}" dt="2026-04-01T14:15:51.482" v="13" actId="26606"/>
          <ac:cxnSpMkLst>
            <pc:docMk/>
            <pc:sldMk cId="2854736058" sldId="424"/>
            <ac:cxnSpMk id="81" creationId="{15F1CC53-719A-4763-BF30-5E25A63CEF3C}"/>
          </ac:cxnSpMkLst>
        </pc:cxnChg>
        <pc:cxnChg chg="add">
          <ac:chgData name="Jeff Gallant" userId="25997235-6328-4fee-8f84-6a87050bf096" providerId="ADAL" clId="{F18A36BD-CEF3-4B54-ACB3-CD9C2BC7917F}" dt="2026-04-01T14:15:51.482" v="13" actId="26606"/>
          <ac:cxnSpMkLst>
            <pc:docMk/>
            <pc:sldMk cId="2854736058" sldId="424"/>
            <ac:cxnSpMk id="88" creationId="{15F1CC53-719A-4763-BF30-5E25A63CEF3C}"/>
          </ac:cxnSpMkLst>
        </pc:cxnChg>
      </pc:sldChg>
      <pc:sldChg chg="addSp delSp modSp mod setClrOvrMap">
        <pc:chgData name="Jeff Gallant" userId="25997235-6328-4fee-8f84-6a87050bf096" providerId="ADAL" clId="{F18A36BD-CEF3-4B54-ACB3-CD9C2BC7917F}" dt="2026-04-01T14:33:55.837" v="1820" actId="1076"/>
        <pc:sldMkLst>
          <pc:docMk/>
          <pc:sldMk cId="2972644380" sldId="441"/>
        </pc:sldMkLst>
        <pc:spChg chg="mod">
          <ac:chgData name="Jeff Gallant" userId="25997235-6328-4fee-8f84-6a87050bf096" providerId="ADAL" clId="{F18A36BD-CEF3-4B54-ACB3-CD9C2BC7917F}" dt="2026-04-01T14:19:54.913" v="303" actId="26606"/>
          <ac:spMkLst>
            <pc:docMk/>
            <pc:sldMk cId="2972644380" sldId="441"/>
            <ac:spMk id="2" creationId="{01A742E5-10B4-8D22-DEAD-CF1F71942637}"/>
          </ac:spMkLst>
        </pc:spChg>
        <pc:spChg chg="mod">
          <ac:chgData name="Jeff Gallant" userId="25997235-6328-4fee-8f84-6a87050bf096" providerId="ADAL" clId="{F18A36BD-CEF3-4B54-ACB3-CD9C2BC7917F}" dt="2026-04-01T14:33:55.837" v="1820" actId="1076"/>
          <ac:spMkLst>
            <pc:docMk/>
            <pc:sldMk cId="2972644380" sldId="441"/>
            <ac:spMk id="3" creationId="{52B2C4EB-E7BA-4979-727A-1A295FC583BD}"/>
          </ac:spMkLst>
        </pc:spChg>
        <pc:spChg chg="add del">
          <ac:chgData name="Jeff Gallant" userId="25997235-6328-4fee-8f84-6a87050bf096" providerId="ADAL" clId="{F18A36BD-CEF3-4B54-ACB3-CD9C2BC7917F}" dt="2026-04-01T14:19:54.913" v="303" actId="26606"/>
          <ac:spMkLst>
            <pc:docMk/>
            <pc:sldMk cId="2972644380" sldId="441"/>
            <ac:spMk id="21" creationId="{B32DC26D-8B9B-4CC1-B3CC-D3EA0FB162CD}"/>
          </ac:spMkLst>
        </pc:spChg>
        <pc:picChg chg="mod">
          <ac:chgData name="Jeff Gallant" userId="25997235-6328-4fee-8f84-6a87050bf096" providerId="ADAL" clId="{F18A36BD-CEF3-4B54-ACB3-CD9C2BC7917F}" dt="2026-04-01T14:19:54.913" v="303" actId="26606"/>
          <ac:picMkLst>
            <pc:docMk/>
            <pc:sldMk cId="2972644380" sldId="441"/>
            <ac:picMk id="12" creationId="{1E3359E7-DA73-9181-4FD8-A331750D459C}"/>
          </ac:picMkLst>
        </pc:picChg>
        <pc:cxnChg chg="del">
          <ac:chgData name="Jeff Gallant" userId="25997235-6328-4fee-8f84-6a87050bf096" providerId="ADAL" clId="{F18A36BD-CEF3-4B54-ACB3-CD9C2BC7917F}" dt="2026-04-01T14:16:47.953" v="51" actId="26606"/>
          <ac:cxnSpMkLst>
            <pc:docMk/>
            <pc:sldMk cId="2972644380" sldId="441"/>
            <ac:cxnSpMk id="16" creationId="{C3420BC1-1C2C-00B7-560B-6ECF547CF720}"/>
          </ac:cxnSpMkLst>
        </pc:cxnChg>
        <pc:cxnChg chg="add del">
          <ac:chgData name="Jeff Gallant" userId="25997235-6328-4fee-8f84-6a87050bf096" providerId="ADAL" clId="{F18A36BD-CEF3-4B54-ACB3-CD9C2BC7917F}" dt="2026-04-01T14:19:54.913" v="303" actId="26606"/>
          <ac:cxnSpMkLst>
            <pc:docMk/>
            <pc:sldMk cId="2972644380" sldId="441"/>
            <ac:cxnSpMk id="23" creationId="{FBB7ADC3-53A0-44F2-914A-78CADAF33411}"/>
          </ac:cxnSpMkLst>
        </pc:cxnChg>
        <pc:cxnChg chg="add">
          <ac:chgData name="Jeff Gallant" userId="25997235-6328-4fee-8f84-6a87050bf096" providerId="ADAL" clId="{F18A36BD-CEF3-4B54-ACB3-CD9C2BC7917F}" dt="2026-04-01T14:19:54.913" v="303" actId="26606"/>
          <ac:cxnSpMkLst>
            <pc:docMk/>
            <pc:sldMk cId="2972644380" sldId="441"/>
            <ac:cxnSpMk id="28" creationId="{FBC3B7EE-8632-4756-A078-1B3B0DF3B53E}"/>
          </ac:cxnSpMkLst>
        </pc:cxnChg>
      </pc:sldChg>
      <pc:sldChg chg="addSp delSp modSp mod setBg setClrOvrMap">
        <pc:chgData name="Jeff Gallant" userId="25997235-6328-4fee-8f84-6a87050bf096" providerId="ADAL" clId="{F18A36BD-CEF3-4B54-ACB3-CD9C2BC7917F}" dt="2026-04-01T14:41:56.499" v="2478" actId="962"/>
        <pc:sldMkLst>
          <pc:docMk/>
          <pc:sldMk cId="3369692766" sldId="442"/>
        </pc:sldMkLst>
        <pc:spChg chg="mod">
          <ac:chgData name="Jeff Gallant" userId="25997235-6328-4fee-8f84-6a87050bf096" providerId="ADAL" clId="{F18A36BD-CEF3-4B54-ACB3-CD9C2BC7917F}" dt="2026-04-01T14:32:01.715" v="1723" actId="26606"/>
          <ac:spMkLst>
            <pc:docMk/>
            <pc:sldMk cId="3369692766" sldId="442"/>
            <ac:spMk id="2" creationId="{27661900-F9E5-9F9B-18F9-63D283C566E2}"/>
          </ac:spMkLst>
        </pc:spChg>
        <pc:spChg chg="mod">
          <ac:chgData name="Jeff Gallant" userId="25997235-6328-4fee-8f84-6a87050bf096" providerId="ADAL" clId="{F18A36BD-CEF3-4B54-ACB3-CD9C2BC7917F}" dt="2026-04-01T14:33:29.619" v="1819" actId="113"/>
          <ac:spMkLst>
            <pc:docMk/>
            <pc:sldMk cId="3369692766" sldId="442"/>
            <ac:spMk id="3" creationId="{4B572DF6-285B-FA15-EFDA-CC8B579817C9}"/>
          </ac:spMkLst>
        </pc:spChg>
        <pc:spChg chg="add del">
          <ac:chgData name="Jeff Gallant" userId="25997235-6328-4fee-8f84-6a87050bf096" providerId="ADAL" clId="{F18A36BD-CEF3-4B54-ACB3-CD9C2BC7917F}" dt="2026-04-01T14:32:01.715" v="1723" actId="26606"/>
          <ac:spMkLst>
            <pc:docMk/>
            <pc:sldMk cId="3369692766" sldId="442"/>
            <ac:spMk id="10" creationId="{CC52AE11-B3A6-1C7F-6835-19F1FEB48913}"/>
          </ac:spMkLst>
        </pc:spChg>
        <pc:spChg chg="add del">
          <ac:chgData name="Jeff Gallant" userId="25997235-6328-4fee-8f84-6a87050bf096" providerId="ADAL" clId="{F18A36BD-CEF3-4B54-ACB3-CD9C2BC7917F}" dt="2026-04-01T14:32:01.701" v="1722" actId="26606"/>
          <ac:spMkLst>
            <pc:docMk/>
            <pc:sldMk cId="3369692766" sldId="442"/>
            <ac:spMk id="15" creationId="{F9B8E572-2CE6-4185-BC38-989024BC010D}"/>
          </ac:spMkLst>
        </pc:spChg>
        <pc:picChg chg="add del">
          <ac:chgData name="Jeff Gallant" userId="25997235-6328-4fee-8f84-6a87050bf096" providerId="ADAL" clId="{F18A36BD-CEF3-4B54-ACB3-CD9C2BC7917F}" dt="2026-04-01T14:31:59.632" v="1720" actId="26606"/>
          <ac:picMkLst>
            <pc:docMk/>
            <pc:sldMk cId="3369692766" sldId="442"/>
            <ac:picMk id="12" creationId="{58350668-7C05-93E5-77BC-83D726B95BED}"/>
          </ac:picMkLst>
        </pc:picChg>
        <pc:picChg chg="add mod">
          <ac:chgData name="Jeff Gallant" userId="25997235-6328-4fee-8f84-6a87050bf096" providerId="ADAL" clId="{F18A36BD-CEF3-4B54-ACB3-CD9C2BC7917F}" dt="2026-04-01T14:41:56.499" v="2478" actId="962"/>
          <ac:picMkLst>
            <pc:docMk/>
            <pc:sldMk cId="3369692766" sldId="442"/>
            <ac:picMk id="19" creationId="{58350668-7C05-93E5-77BC-83D726B95BED}"/>
          </ac:picMkLst>
        </pc:picChg>
        <pc:cxnChg chg="add del">
          <ac:chgData name="Jeff Gallant" userId="25997235-6328-4fee-8f84-6a87050bf096" providerId="ADAL" clId="{F18A36BD-CEF3-4B54-ACB3-CD9C2BC7917F}" dt="2026-04-01T14:31:59.632" v="1720" actId="26606"/>
          <ac:cxnSpMkLst>
            <pc:docMk/>
            <pc:sldMk cId="3369692766" sldId="442"/>
            <ac:cxnSpMk id="16" creationId="{FBC3B7EE-8632-4756-A078-1B3B0DF3B53E}"/>
          </ac:cxnSpMkLst>
        </pc:cxnChg>
        <pc:cxnChg chg="add del">
          <ac:chgData name="Jeff Gallant" userId="25997235-6328-4fee-8f84-6a87050bf096" providerId="ADAL" clId="{F18A36BD-CEF3-4B54-ACB3-CD9C2BC7917F}" dt="2026-04-01T14:32:01.701" v="1722" actId="26606"/>
          <ac:cxnSpMkLst>
            <pc:docMk/>
            <pc:sldMk cId="3369692766" sldId="442"/>
            <ac:cxnSpMk id="17" creationId="{75415567-45D9-4FB5-B020-6FAD77889407}"/>
          </ac:cxnSpMkLst>
        </pc:cxnChg>
        <pc:cxnChg chg="add">
          <ac:chgData name="Jeff Gallant" userId="25997235-6328-4fee-8f84-6a87050bf096" providerId="ADAL" clId="{F18A36BD-CEF3-4B54-ACB3-CD9C2BC7917F}" dt="2026-04-01T14:32:01.715" v="1723" actId="26606"/>
          <ac:cxnSpMkLst>
            <pc:docMk/>
            <pc:sldMk cId="3369692766" sldId="442"/>
            <ac:cxnSpMk id="20" creationId="{FBC3B7EE-8632-4756-A078-1B3B0DF3B53E}"/>
          </ac:cxnSpMkLst>
        </pc:cxnChg>
      </pc:sldChg>
      <pc:sldChg chg="modSp mod">
        <pc:chgData name="Jeff Gallant" userId="25997235-6328-4fee-8f84-6a87050bf096" providerId="ADAL" clId="{F18A36BD-CEF3-4B54-ACB3-CD9C2BC7917F}" dt="2026-04-01T14:11:53.162" v="1" actId="20577"/>
        <pc:sldMkLst>
          <pc:docMk/>
          <pc:sldMk cId="4027132260" sldId="444"/>
        </pc:sldMkLst>
        <pc:spChg chg="mod">
          <ac:chgData name="Jeff Gallant" userId="25997235-6328-4fee-8f84-6a87050bf096" providerId="ADAL" clId="{F18A36BD-CEF3-4B54-ACB3-CD9C2BC7917F}" dt="2026-04-01T14:11:49.768" v="0" actId="6549"/>
          <ac:spMkLst>
            <pc:docMk/>
            <pc:sldMk cId="4027132260" sldId="444"/>
            <ac:spMk id="2" creationId="{DEC70B7C-27A4-50D5-4D8C-9E72183A5206}"/>
          </ac:spMkLst>
        </pc:spChg>
        <pc:spChg chg="mod">
          <ac:chgData name="Jeff Gallant" userId="25997235-6328-4fee-8f84-6a87050bf096" providerId="ADAL" clId="{F18A36BD-CEF3-4B54-ACB3-CD9C2BC7917F}" dt="2026-04-01T14:11:53.162" v="1" actId="20577"/>
          <ac:spMkLst>
            <pc:docMk/>
            <pc:sldMk cId="4027132260" sldId="444"/>
            <ac:spMk id="4" creationId="{2A2803A1-680E-9579-6BA9-D9F4AD2CB7A7}"/>
          </ac:spMkLst>
        </pc:spChg>
      </pc:sldChg>
      <pc:sldChg chg="addSp delSp add del setBg delDesignElem">
        <pc:chgData name="Jeff Gallant" userId="25997235-6328-4fee-8f84-6a87050bf096" providerId="ADAL" clId="{F18A36BD-CEF3-4B54-ACB3-CD9C2BC7917F}" dt="2026-04-01T14:20:33.499" v="312"/>
        <pc:sldMkLst>
          <pc:docMk/>
          <pc:sldMk cId="692656874" sldId="448"/>
        </pc:sldMkLst>
        <pc:cxnChg chg="add del">
          <ac:chgData name="Jeff Gallant" userId="25997235-6328-4fee-8f84-6a87050bf096" providerId="ADAL" clId="{F18A36BD-CEF3-4B54-ACB3-CD9C2BC7917F}" dt="2026-04-01T14:20:33.499" v="312"/>
          <ac:cxnSpMkLst>
            <pc:docMk/>
            <pc:sldMk cId="692656874" sldId="448"/>
            <ac:cxnSpMk id="21" creationId="{986F2C50-2A23-33C9-EF52-581A8B2B58C6}"/>
          </ac:cxnSpMkLst>
        </pc:cxnChg>
      </pc:sldChg>
      <pc:sldChg chg="addSp delSp modSp add mod setBg setClrOvrMap">
        <pc:chgData name="Jeff Gallant" userId="25997235-6328-4fee-8f84-6a87050bf096" providerId="ADAL" clId="{F18A36BD-CEF3-4B54-ACB3-CD9C2BC7917F}" dt="2026-04-01T14:42:06.625" v="2480" actId="962"/>
        <pc:sldMkLst>
          <pc:docMk/>
          <pc:sldMk cId="2891028222" sldId="448"/>
        </pc:sldMkLst>
        <pc:spChg chg="mod">
          <ac:chgData name="Jeff Gallant" userId="25997235-6328-4fee-8f84-6a87050bf096" providerId="ADAL" clId="{F18A36BD-CEF3-4B54-ACB3-CD9C2BC7917F}" dt="2026-04-01T14:27:32.879" v="1349" actId="26606"/>
          <ac:spMkLst>
            <pc:docMk/>
            <pc:sldMk cId="2891028222" sldId="448"/>
            <ac:spMk id="2" creationId="{0376215D-C048-346B-1065-A81AFC5644DC}"/>
          </ac:spMkLst>
        </pc:spChg>
        <pc:spChg chg="mod">
          <ac:chgData name="Jeff Gallant" userId="25997235-6328-4fee-8f84-6a87050bf096" providerId="ADAL" clId="{F18A36BD-CEF3-4B54-ACB3-CD9C2BC7917F}" dt="2026-04-01T14:30:14.113" v="1661" actId="27636"/>
          <ac:spMkLst>
            <pc:docMk/>
            <pc:sldMk cId="2891028222" sldId="448"/>
            <ac:spMk id="3" creationId="{AD5D88C7-5548-2E84-AC50-2C2B4FB98AA0}"/>
          </ac:spMkLst>
        </pc:spChg>
        <pc:spChg chg="add del">
          <ac:chgData name="Jeff Gallant" userId="25997235-6328-4fee-8f84-6a87050bf096" providerId="ADAL" clId="{F18A36BD-CEF3-4B54-ACB3-CD9C2BC7917F}" dt="2026-04-01T14:27:32.879" v="1349" actId="26606"/>
          <ac:spMkLst>
            <pc:docMk/>
            <pc:sldMk cId="2891028222" sldId="448"/>
            <ac:spMk id="26" creationId="{6109556B-EAE9-4435-B409-0519F2CBDB14}"/>
          </ac:spMkLst>
        </pc:spChg>
        <pc:picChg chg="mod ord">
          <ac:chgData name="Jeff Gallant" userId="25997235-6328-4fee-8f84-6a87050bf096" providerId="ADAL" clId="{F18A36BD-CEF3-4B54-ACB3-CD9C2BC7917F}" dt="2026-04-01T14:42:06.625" v="2480" actId="962"/>
          <ac:picMkLst>
            <pc:docMk/>
            <pc:sldMk cId="2891028222" sldId="448"/>
            <ac:picMk id="12" creationId="{7C6A073D-9FC0-2675-42BA-C133C2FFF523}"/>
          </ac:picMkLst>
        </pc:picChg>
        <pc:cxnChg chg="del">
          <ac:chgData name="Jeff Gallant" userId="25997235-6328-4fee-8f84-6a87050bf096" providerId="ADAL" clId="{F18A36BD-CEF3-4B54-ACB3-CD9C2BC7917F}" dt="2026-04-01T14:20:47.512" v="316" actId="26606"/>
          <ac:cxnSpMkLst>
            <pc:docMk/>
            <pc:sldMk cId="2891028222" sldId="448"/>
            <ac:cxnSpMk id="21" creationId="{4D411E03-5104-5D10-1210-7C93F2297CCD}"/>
          </ac:cxnSpMkLst>
        </pc:cxnChg>
        <pc:cxnChg chg="add del">
          <ac:chgData name="Jeff Gallant" userId="25997235-6328-4fee-8f84-6a87050bf096" providerId="ADAL" clId="{F18A36BD-CEF3-4B54-ACB3-CD9C2BC7917F}" dt="2026-04-01T14:27:32.879" v="1349" actId="26606"/>
          <ac:cxnSpMkLst>
            <pc:docMk/>
            <pc:sldMk cId="2891028222" sldId="448"/>
            <ac:cxnSpMk id="28" creationId="{5814CCBE-423E-41B2-A9F3-82679F490EF4}"/>
          </ac:cxnSpMkLst>
        </pc:cxnChg>
        <pc:cxnChg chg="add">
          <ac:chgData name="Jeff Gallant" userId="25997235-6328-4fee-8f84-6a87050bf096" providerId="ADAL" clId="{F18A36BD-CEF3-4B54-ACB3-CD9C2BC7917F}" dt="2026-04-01T14:27:32.879" v="1349" actId="26606"/>
          <ac:cxnSpMkLst>
            <pc:docMk/>
            <pc:sldMk cId="2891028222" sldId="448"/>
            <ac:cxnSpMk id="33" creationId="{FBC3B7EE-8632-4756-A078-1B3B0DF3B53E}"/>
          </ac:cxnSpMkLst>
        </pc:cxnChg>
      </pc:sldChg>
      <pc:sldChg chg="new del">
        <pc:chgData name="Jeff Gallant" userId="25997235-6328-4fee-8f84-6a87050bf096" providerId="ADAL" clId="{F18A36BD-CEF3-4B54-ACB3-CD9C2BC7917F}" dt="2026-04-01T14:20:29.562" v="309" actId="47"/>
        <pc:sldMkLst>
          <pc:docMk/>
          <pc:sldMk cId="4005515713" sldId="448"/>
        </pc:sldMkLst>
      </pc:sldChg>
      <pc:sldChg chg="modSp add mod">
        <pc:chgData name="Jeff Gallant" userId="25997235-6328-4fee-8f84-6a87050bf096" providerId="ADAL" clId="{F18A36BD-CEF3-4B54-ACB3-CD9C2BC7917F}" dt="2026-04-01T14:42:11.240" v="2481" actId="962"/>
        <pc:sldMkLst>
          <pc:docMk/>
          <pc:sldMk cId="2344900869" sldId="449"/>
        </pc:sldMkLst>
        <pc:spChg chg="mod">
          <ac:chgData name="Jeff Gallant" userId="25997235-6328-4fee-8f84-6a87050bf096" providerId="ADAL" clId="{F18A36BD-CEF3-4B54-ACB3-CD9C2BC7917F}" dt="2026-04-01T14:27:54.761" v="1398" actId="20577"/>
          <ac:spMkLst>
            <pc:docMk/>
            <pc:sldMk cId="2344900869" sldId="449"/>
            <ac:spMk id="2" creationId="{D229345B-3C33-CB17-827E-743468E61BA1}"/>
          </ac:spMkLst>
        </pc:spChg>
        <pc:spChg chg="mod">
          <ac:chgData name="Jeff Gallant" userId="25997235-6328-4fee-8f84-6a87050bf096" providerId="ADAL" clId="{F18A36BD-CEF3-4B54-ACB3-CD9C2BC7917F}" dt="2026-04-01T14:30:45.371" v="1709" actId="20577"/>
          <ac:spMkLst>
            <pc:docMk/>
            <pc:sldMk cId="2344900869" sldId="449"/>
            <ac:spMk id="3" creationId="{8A4B6AF4-946A-2ECD-74D1-8AD17762E4B4}"/>
          </ac:spMkLst>
        </pc:spChg>
        <pc:picChg chg="mod">
          <ac:chgData name="Jeff Gallant" userId="25997235-6328-4fee-8f84-6a87050bf096" providerId="ADAL" clId="{F18A36BD-CEF3-4B54-ACB3-CD9C2BC7917F}" dt="2026-04-01T14:42:11.240" v="2481" actId="962"/>
          <ac:picMkLst>
            <pc:docMk/>
            <pc:sldMk cId="2344900869" sldId="449"/>
            <ac:picMk id="12" creationId="{FC581EDE-2569-D5C3-CCDA-DD3B31F79499}"/>
          </ac:picMkLst>
        </pc:picChg>
      </pc:sldChg>
      <pc:sldChg chg="modSp add mod">
        <pc:chgData name="Jeff Gallant" userId="25997235-6328-4fee-8f84-6a87050bf096" providerId="ADAL" clId="{F18A36BD-CEF3-4B54-ACB3-CD9C2BC7917F}" dt="2026-04-01T14:42:14.644" v="2482" actId="962"/>
        <pc:sldMkLst>
          <pc:docMk/>
          <pc:sldMk cId="675292855" sldId="450"/>
        </pc:sldMkLst>
        <pc:spChg chg="mod">
          <ac:chgData name="Jeff Gallant" userId="25997235-6328-4fee-8f84-6a87050bf096" providerId="ADAL" clId="{F18A36BD-CEF3-4B54-ACB3-CD9C2BC7917F}" dt="2026-04-01T14:34:41.557" v="1864" actId="20577"/>
          <ac:spMkLst>
            <pc:docMk/>
            <pc:sldMk cId="675292855" sldId="450"/>
            <ac:spMk id="2" creationId="{902BEDDD-BAEF-B4E4-AD1E-43BE5669637D}"/>
          </ac:spMkLst>
        </pc:spChg>
        <pc:spChg chg="mod">
          <ac:chgData name="Jeff Gallant" userId="25997235-6328-4fee-8f84-6a87050bf096" providerId="ADAL" clId="{F18A36BD-CEF3-4B54-ACB3-CD9C2BC7917F}" dt="2026-04-01T14:38:14.248" v="2428" actId="403"/>
          <ac:spMkLst>
            <pc:docMk/>
            <pc:sldMk cId="675292855" sldId="450"/>
            <ac:spMk id="3" creationId="{28082FD6-442B-5D5F-5D60-2054DA4C2CEA}"/>
          </ac:spMkLst>
        </pc:spChg>
        <pc:picChg chg="mod">
          <ac:chgData name="Jeff Gallant" userId="25997235-6328-4fee-8f84-6a87050bf096" providerId="ADAL" clId="{F18A36BD-CEF3-4B54-ACB3-CD9C2BC7917F}" dt="2026-04-01T14:42:14.644" v="2482" actId="962"/>
          <ac:picMkLst>
            <pc:docMk/>
            <pc:sldMk cId="675292855" sldId="450"/>
            <ac:picMk id="12" creationId="{386C8C7C-55F9-4EBB-0ADF-E46C323B4A35}"/>
          </ac:picMkLst>
        </pc:picChg>
      </pc:sldChg>
    </pc:docChg>
  </pc:docChgLst>
  <pc:docChgLst>
    <pc:chgData name="Nakita Afaha" userId="S::nakita.afaha@usg.edu::6a56d3fb-3e6b-4460-8afb-76777692c48f" providerId="AD" clId="Web-{904CEEAF-6C90-50E6-9D8C-5A5B61B13A13}"/>
    <pc:docChg chg="addSld delSld modSld addSection delSection modSection">
      <pc:chgData name="Nakita Afaha" userId="S::nakita.afaha@usg.edu::6a56d3fb-3e6b-4460-8afb-76777692c48f" providerId="AD" clId="Web-{904CEEAF-6C90-50E6-9D8C-5A5B61B13A13}" dt="2026-03-31T17:16:45.110" v="241"/>
      <pc:docMkLst>
        <pc:docMk/>
      </pc:docMkLst>
      <pc:sldChg chg="modSp">
        <pc:chgData name="Nakita Afaha" userId="S::nakita.afaha@usg.edu::6a56d3fb-3e6b-4460-8afb-76777692c48f" providerId="AD" clId="Web-{904CEEAF-6C90-50E6-9D8C-5A5B61B13A13}" dt="2026-03-31T16:56:27.580" v="15" actId="20577"/>
        <pc:sldMkLst>
          <pc:docMk/>
          <pc:sldMk cId="109857222" sldId="256"/>
        </pc:sldMkLst>
        <pc:spChg chg="mod">
          <ac:chgData name="Nakita Afaha" userId="S::nakita.afaha@usg.edu::6a56d3fb-3e6b-4460-8afb-76777692c48f" providerId="AD" clId="Web-{904CEEAF-6C90-50E6-9D8C-5A5B61B13A13}" dt="2026-03-31T16:49:39.299" v="0" actId="20577"/>
          <ac:spMkLst>
            <pc:docMk/>
            <pc:sldMk cId="109857222" sldId="256"/>
            <ac:spMk id="2" creationId="{00000000-0000-0000-0000-000000000000}"/>
          </ac:spMkLst>
        </pc:spChg>
        <pc:spChg chg="mod">
          <ac:chgData name="Nakita Afaha" userId="S::nakita.afaha@usg.edu::6a56d3fb-3e6b-4460-8afb-76777692c48f" providerId="AD" clId="Web-{904CEEAF-6C90-50E6-9D8C-5A5B61B13A13}" dt="2026-03-31T16:56:27.580" v="15" actId="20577"/>
          <ac:spMkLst>
            <pc:docMk/>
            <pc:sldMk cId="109857222" sldId="256"/>
            <ac:spMk id="3" creationId="{00000000-0000-0000-0000-000000000000}"/>
          </ac:spMkLst>
        </pc:spChg>
        <pc:picChg chg="mod">
          <ac:chgData name="Nakita Afaha" userId="S::nakita.afaha@usg.edu::6a56d3fb-3e6b-4460-8afb-76777692c48f" providerId="AD" clId="Web-{904CEEAF-6C90-50E6-9D8C-5A5B61B13A13}" dt="2026-03-31T16:56:13.938" v="13"/>
          <ac:picMkLst>
            <pc:docMk/>
            <pc:sldMk cId="109857222" sldId="256"/>
            <ac:picMk id="39" creationId="{E08F8970-B950-A7DB-1025-ED3B48AEA27C}"/>
          </ac:picMkLst>
        </pc:picChg>
      </pc:sldChg>
      <pc:sldChg chg="modSp">
        <pc:chgData name="Nakita Afaha" userId="S::nakita.afaha@usg.edu::6a56d3fb-3e6b-4460-8afb-76777692c48f" providerId="AD" clId="Web-{904CEEAF-6C90-50E6-9D8C-5A5B61B13A13}" dt="2026-03-31T17:02:36.119" v="40" actId="20577"/>
        <pc:sldMkLst>
          <pc:docMk/>
          <pc:sldMk cId="1146882436" sldId="257"/>
        </pc:sldMkLst>
        <pc:spChg chg="mod">
          <ac:chgData name="Nakita Afaha" userId="S::nakita.afaha@usg.edu::6a56d3fb-3e6b-4460-8afb-76777692c48f" providerId="AD" clId="Web-{904CEEAF-6C90-50E6-9D8C-5A5B61B13A13}" dt="2026-03-31T17:02:36.119" v="40" actId="20577"/>
          <ac:spMkLst>
            <pc:docMk/>
            <pc:sldMk cId="1146882436" sldId="257"/>
            <ac:spMk id="3" creationId="{09ED4156-9F20-6DDD-2707-4A35B7CF5687}"/>
          </ac:spMkLst>
        </pc:spChg>
      </pc:sldChg>
      <pc:sldChg chg="modSp">
        <pc:chgData name="Nakita Afaha" userId="S::nakita.afaha@usg.edu::6a56d3fb-3e6b-4460-8afb-76777692c48f" providerId="AD" clId="Web-{904CEEAF-6C90-50E6-9D8C-5A5B61B13A13}" dt="2026-03-31T17:11:57.688" v="234" actId="20577"/>
        <pc:sldMkLst>
          <pc:docMk/>
          <pc:sldMk cId="1117263379" sldId="258"/>
        </pc:sldMkLst>
        <pc:spChg chg="mod">
          <ac:chgData name="Nakita Afaha" userId="S::nakita.afaha@usg.edu::6a56d3fb-3e6b-4460-8afb-76777692c48f" providerId="AD" clId="Web-{904CEEAF-6C90-50E6-9D8C-5A5B61B13A13}" dt="2026-03-31T17:11:57.688" v="234" actId="20577"/>
          <ac:spMkLst>
            <pc:docMk/>
            <pc:sldMk cId="1117263379" sldId="258"/>
            <ac:spMk id="3" creationId="{7B2F91BE-656F-BE2A-DCAC-27353972F116}"/>
          </ac:spMkLst>
        </pc:spChg>
      </pc:sldChg>
      <pc:sldChg chg="del">
        <pc:chgData name="Nakita Afaha" userId="S::nakita.afaha@usg.edu::6a56d3fb-3e6b-4460-8afb-76777692c48f" providerId="AD" clId="Web-{904CEEAF-6C90-50E6-9D8C-5A5B61B13A13}" dt="2026-03-31T17:10:41.966" v="224"/>
        <pc:sldMkLst>
          <pc:docMk/>
          <pc:sldMk cId="3654447977" sldId="259"/>
        </pc:sldMkLst>
      </pc:sldChg>
      <pc:sldChg chg="del">
        <pc:chgData name="Nakita Afaha" userId="S::nakita.afaha@usg.edu::6a56d3fb-3e6b-4460-8afb-76777692c48f" providerId="AD" clId="Web-{904CEEAF-6C90-50E6-9D8C-5A5B61B13A13}" dt="2026-03-31T17:10:41.951" v="223"/>
        <pc:sldMkLst>
          <pc:docMk/>
          <pc:sldMk cId="1190326981" sldId="260"/>
        </pc:sldMkLst>
      </pc:sldChg>
      <pc:sldChg chg="del">
        <pc:chgData name="Nakita Afaha" userId="S::nakita.afaha@usg.edu::6a56d3fb-3e6b-4460-8afb-76777692c48f" providerId="AD" clId="Web-{904CEEAF-6C90-50E6-9D8C-5A5B61B13A13}" dt="2026-03-31T17:10:41.951" v="222"/>
        <pc:sldMkLst>
          <pc:docMk/>
          <pc:sldMk cId="2783927004" sldId="261"/>
        </pc:sldMkLst>
      </pc:sldChg>
      <pc:sldChg chg="add del">
        <pc:chgData name="Nakita Afaha" userId="S::nakita.afaha@usg.edu::6a56d3fb-3e6b-4460-8afb-76777692c48f" providerId="AD" clId="Web-{904CEEAF-6C90-50E6-9D8C-5A5B61B13A13}" dt="2026-03-31T17:07:22.975" v="122"/>
        <pc:sldMkLst>
          <pc:docMk/>
          <pc:sldMk cId="3943443694" sldId="262"/>
        </pc:sldMkLst>
      </pc:sldChg>
      <pc:sldChg chg="del">
        <pc:chgData name="Nakita Afaha" userId="S::nakita.afaha@usg.edu::6a56d3fb-3e6b-4460-8afb-76777692c48f" providerId="AD" clId="Web-{904CEEAF-6C90-50E6-9D8C-5A5B61B13A13}" dt="2026-03-31T17:08:20.039" v="174"/>
        <pc:sldMkLst>
          <pc:docMk/>
          <pc:sldMk cId="2947249483" sldId="263"/>
        </pc:sldMkLst>
      </pc:sldChg>
      <pc:sldChg chg="add del">
        <pc:chgData name="Nakita Afaha" userId="S::nakita.afaha@usg.edu::6a56d3fb-3e6b-4460-8afb-76777692c48f" providerId="AD" clId="Web-{904CEEAF-6C90-50E6-9D8C-5A5B61B13A13}" dt="2026-03-31T17:07:22.975" v="120"/>
        <pc:sldMkLst>
          <pc:docMk/>
          <pc:sldMk cId="3008575502" sldId="264"/>
        </pc:sldMkLst>
      </pc:sldChg>
      <pc:sldChg chg="modSp">
        <pc:chgData name="Nakita Afaha" userId="S::nakita.afaha@usg.edu::6a56d3fb-3e6b-4460-8afb-76777692c48f" providerId="AD" clId="Web-{904CEEAF-6C90-50E6-9D8C-5A5B61B13A13}" dt="2026-03-31T17:10:51.404" v="226" actId="20577"/>
        <pc:sldMkLst>
          <pc:docMk/>
          <pc:sldMk cId="2912121144" sldId="265"/>
        </pc:sldMkLst>
        <pc:spChg chg="mod">
          <ac:chgData name="Nakita Afaha" userId="S::nakita.afaha@usg.edu::6a56d3fb-3e6b-4460-8afb-76777692c48f" providerId="AD" clId="Web-{904CEEAF-6C90-50E6-9D8C-5A5B61B13A13}" dt="2026-03-31T17:10:51.404" v="226" actId="20577"/>
          <ac:spMkLst>
            <pc:docMk/>
            <pc:sldMk cId="2912121144" sldId="265"/>
            <ac:spMk id="2" creationId="{A7480F2A-E1D1-C139-A806-D815FD82617A}"/>
          </ac:spMkLst>
        </pc:spChg>
      </pc:sldChg>
      <pc:sldChg chg="modSp">
        <pc:chgData name="Nakita Afaha" userId="S::nakita.afaha@usg.edu::6a56d3fb-3e6b-4460-8afb-76777692c48f" providerId="AD" clId="Web-{904CEEAF-6C90-50E6-9D8C-5A5B61B13A13}" dt="2026-03-31T17:11:53.891" v="229" actId="20577"/>
        <pc:sldMkLst>
          <pc:docMk/>
          <pc:sldMk cId="1098362470" sldId="266"/>
        </pc:sldMkLst>
        <pc:spChg chg="mod">
          <ac:chgData name="Nakita Afaha" userId="S::nakita.afaha@usg.edu::6a56d3fb-3e6b-4460-8afb-76777692c48f" providerId="AD" clId="Web-{904CEEAF-6C90-50E6-9D8C-5A5B61B13A13}" dt="2026-03-31T17:11:53.891" v="229" actId="20577"/>
          <ac:spMkLst>
            <pc:docMk/>
            <pc:sldMk cId="1098362470" sldId="266"/>
            <ac:spMk id="2" creationId="{5873DEC8-0494-0520-D9FF-C66374501CBF}"/>
          </ac:spMkLst>
        </pc:spChg>
        <pc:spChg chg="mod">
          <ac:chgData name="Nakita Afaha" userId="S::nakita.afaha@usg.edu::6a56d3fb-3e6b-4460-8afb-76777692c48f" providerId="AD" clId="Web-{904CEEAF-6C90-50E6-9D8C-5A5B61B13A13}" dt="2026-03-31T17:09:52.417" v="194" actId="20577"/>
          <ac:spMkLst>
            <pc:docMk/>
            <pc:sldMk cId="1098362470" sldId="266"/>
            <ac:spMk id="4" creationId="{A2498E46-494B-F384-E6C9-56F879E25942}"/>
          </ac:spMkLst>
        </pc:spChg>
        <pc:picChg chg="mod">
          <ac:chgData name="Nakita Afaha" userId="S::nakita.afaha@usg.edu::6a56d3fb-3e6b-4460-8afb-76777692c48f" providerId="AD" clId="Web-{904CEEAF-6C90-50E6-9D8C-5A5B61B13A13}" dt="2026-03-31T17:09:20.603" v="181"/>
          <ac:picMkLst>
            <pc:docMk/>
            <pc:sldMk cId="1098362470" sldId="266"/>
            <ac:picMk id="6" creationId="{B45281B4-18EE-06C1-D0B8-8EACAA6B7623}"/>
          </ac:picMkLst>
        </pc:picChg>
      </pc:sldChg>
      <pc:sldChg chg="del">
        <pc:chgData name="Nakita Afaha" userId="S::nakita.afaha@usg.edu::6a56d3fb-3e6b-4460-8afb-76777692c48f" providerId="AD" clId="Web-{904CEEAF-6C90-50E6-9D8C-5A5B61B13A13}" dt="2026-03-31T17:12:29.783" v="235"/>
        <pc:sldMkLst>
          <pc:docMk/>
          <pc:sldMk cId="2911161705" sldId="276"/>
        </pc:sldMkLst>
      </pc:sldChg>
      <pc:sldChg chg="del">
        <pc:chgData name="Nakita Afaha" userId="S::nakita.afaha@usg.edu::6a56d3fb-3e6b-4460-8afb-76777692c48f" providerId="AD" clId="Web-{904CEEAF-6C90-50E6-9D8C-5A5B61B13A13}" dt="2026-03-31T17:05:34.440" v="81"/>
        <pc:sldMkLst>
          <pc:docMk/>
          <pc:sldMk cId="1794300517" sldId="277"/>
        </pc:sldMkLst>
      </pc:sldChg>
      <pc:sldChg chg="del">
        <pc:chgData name="Nakita Afaha" userId="S::nakita.afaha@usg.edu::6a56d3fb-3e6b-4460-8afb-76777692c48f" providerId="AD" clId="Web-{904CEEAF-6C90-50E6-9D8C-5A5B61B13A13}" dt="2026-03-31T17:08:20.054" v="178"/>
        <pc:sldMkLst>
          <pc:docMk/>
          <pc:sldMk cId="381975018" sldId="283"/>
        </pc:sldMkLst>
      </pc:sldChg>
      <pc:sldChg chg="del">
        <pc:chgData name="Nakita Afaha" userId="S::nakita.afaha@usg.edu::6a56d3fb-3e6b-4460-8afb-76777692c48f" providerId="AD" clId="Web-{904CEEAF-6C90-50E6-9D8C-5A5B61B13A13}" dt="2026-03-31T17:08:20.054" v="179"/>
        <pc:sldMkLst>
          <pc:docMk/>
          <pc:sldMk cId="3796220579" sldId="286"/>
        </pc:sldMkLst>
      </pc:sldChg>
      <pc:sldChg chg="del">
        <pc:chgData name="Nakita Afaha" userId="S::nakita.afaha@usg.edu::6a56d3fb-3e6b-4460-8afb-76777692c48f" providerId="AD" clId="Web-{904CEEAF-6C90-50E6-9D8C-5A5B61B13A13}" dt="2026-03-31T17:08:20.039" v="176"/>
        <pc:sldMkLst>
          <pc:docMk/>
          <pc:sldMk cId="1511027738" sldId="287"/>
        </pc:sldMkLst>
      </pc:sldChg>
      <pc:sldChg chg="del">
        <pc:chgData name="Nakita Afaha" userId="S::nakita.afaha@usg.edu::6a56d3fb-3e6b-4460-8afb-76777692c48f" providerId="AD" clId="Web-{904CEEAF-6C90-50E6-9D8C-5A5B61B13A13}" dt="2026-03-31T17:08:20.054" v="177"/>
        <pc:sldMkLst>
          <pc:docMk/>
          <pc:sldMk cId="1697012560" sldId="288"/>
        </pc:sldMkLst>
      </pc:sldChg>
      <pc:sldChg chg="del">
        <pc:chgData name="Nakita Afaha" userId="S::nakita.afaha@usg.edu::6a56d3fb-3e6b-4460-8afb-76777692c48f" providerId="AD" clId="Web-{904CEEAF-6C90-50E6-9D8C-5A5B61B13A13}" dt="2026-03-31T17:08:20.039" v="175"/>
        <pc:sldMkLst>
          <pc:docMk/>
          <pc:sldMk cId="1759471137" sldId="289"/>
        </pc:sldMkLst>
      </pc:sldChg>
      <pc:sldChg chg="del">
        <pc:chgData name="Nakita Afaha" userId="S::nakita.afaha@usg.edu::6a56d3fb-3e6b-4460-8afb-76777692c48f" providerId="AD" clId="Web-{904CEEAF-6C90-50E6-9D8C-5A5B61B13A13}" dt="2026-03-31T17:08:20.039" v="173"/>
        <pc:sldMkLst>
          <pc:docMk/>
          <pc:sldMk cId="1041377218" sldId="290"/>
        </pc:sldMkLst>
      </pc:sldChg>
      <pc:sldChg chg="del">
        <pc:chgData name="Nakita Afaha" userId="S::nakita.afaha@usg.edu::6a56d3fb-3e6b-4460-8afb-76777692c48f" providerId="AD" clId="Web-{904CEEAF-6C90-50E6-9D8C-5A5B61B13A13}" dt="2026-03-31T17:08:20.039" v="172"/>
        <pc:sldMkLst>
          <pc:docMk/>
          <pc:sldMk cId="756899584" sldId="291"/>
        </pc:sldMkLst>
      </pc:sldChg>
      <pc:sldChg chg="del">
        <pc:chgData name="Nakita Afaha" userId="S::nakita.afaha@usg.edu::6a56d3fb-3e6b-4460-8afb-76777692c48f" providerId="AD" clId="Web-{904CEEAF-6C90-50E6-9D8C-5A5B61B13A13}" dt="2026-03-31T17:08:20.039" v="171"/>
        <pc:sldMkLst>
          <pc:docMk/>
          <pc:sldMk cId="3464219869" sldId="292"/>
        </pc:sldMkLst>
      </pc:sldChg>
      <pc:sldChg chg="del">
        <pc:chgData name="Nakita Afaha" userId="S::nakita.afaha@usg.edu::6a56d3fb-3e6b-4460-8afb-76777692c48f" providerId="AD" clId="Web-{904CEEAF-6C90-50E6-9D8C-5A5B61B13A13}" dt="2026-03-31T17:08:20.039" v="170"/>
        <pc:sldMkLst>
          <pc:docMk/>
          <pc:sldMk cId="3500973341" sldId="293"/>
        </pc:sldMkLst>
      </pc:sldChg>
      <pc:sldChg chg="del">
        <pc:chgData name="Nakita Afaha" userId="S::nakita.afaha@usg.edu::6a56d3fb-3e6b-4460-8afb-76777692c48f" providerId="AD" clId="Web-{904CEEAF-6C90-50E6-9D8C-5A5B61B13A13}" dt="2026-03-31T17:08:20.039" v="169"/>
        <pc:sldMkLst>
          <pc:docMk/>
          <pc:sldMk cId="1242912061" sldId="294"/>
        </pc:sldMkLst>
      </pc:sldChg>
      <pc:sldChg chg="del">
        <pc:chgData name="Nakita Afaha" userId="S::nakita.afaha@usg.edu::6a56d3fb-3e6b-4460-8afb-76777692c48f" providerId="AD" clId="Web-{904CEEAF-6C90-50E6-9D8C-5A5B61B13A13}" dt="2026-03-31T17:08:20.039" v="168"/>
        <pc:sldMkLst>
          <pc:docMk/>
          <pc:sldMk cId="4165952642" sldId="296"/>
        </pc:sldMkLst>
      </pc:sldChg>
      <pc:sldChg chg="del">
        <pc:chgData name="Nakita Afaha" userId="S::nakita.afaha@usg.edu::6a56d3fb-3e6b-4460-8afb-76777692c48f" providerId="AD" clId="Web-{904CEEAF-6C90-50E6-9D8C-5A5B61B13A13}" dt="2026-03-31T17:08:20.039" v="167"/>
        <pc:sldMkLst>
          <pc:docMk/>
          <pc:sldMk cId="4116146183" sldId="297"/>
        </pc:sldMkLst>
      </pc:sldChg>
      <pc:sldChg chg="del">
        <pc:chgData name="Nakita Afaha" userId="S::nakita.afaha@usg.edu::6a56d3fb-3e6b-4460-8afb-76777692c48f" providerId="AD" clId="Web-{904CEEAF-6C90-50E6-9D8C-5A5B61B13A13}" dt="2026-03-31T17:08:19.976" v="144"/>
        <pc:sldMkLst>
          <pc:docMk/>
          <pc:sldMk cId="915276088" sldId="303"/>
        </pc:sldMkLst>
      </pc:sldChg>
      <pc:sldChg chg="addSp delSp modSp">
        <pc:chgData name="Nakita Afaha" userId="S::nakita.afaha@usg.edu::6a56d3fb-3e6b-4460-8afb-76777692c48f" providerId="AD" clId="Web-{904CEEAF-6C90-50E6-9D8C-5A5B61B13A13}" dt="2026-03-31T17:16:45.110" v="241"/>
        <pc:sldMkLst>
          <pc:docMk/>
          <pc:sldMk cId="2373733551" sldId="360"/>
        </pc:sldMkLst>
        <pc:picChg chg="add del mod">
          <ac:chgData name="Nakita Afaha" userId="S::nakita.afaha@usg.edu::6a56d3fb-3e6b-4460-8afb-76777692c48f" providerId="AD" clId="Web-{904CEEAF-6C90-50E6-9D8C-5A5B61B13A13}" dt="2026-03-31T17:16:30.968" v="239"/>
          <ac:picMkLst>
            <pc:docMk/>
            <pc:sldMk cId="2373733551" sldId="360"/>
            <ac:picMk id="3" creationId="{059B9A31-A9AD-9954-CD0C-4378FAED1588}"/>
          </ac:picMkLst>
        </pc:picChg>
        <pc:picChg chg="add del mod">
          <ac:chgData name="Nakita Afaha" userId="S::nakita.afaha@usg.edu::6a56d3fb-3e6b-4460-8afb-76777692c48f" providerId="AD" clId="Web-{904CEEAF-6C90-50E6-9D8C-5A5B61B13A13}" dt="2026-03-31T17:16:45.110" v="241"/>
          <ac:picMkLst>
            <pc:docMk/>
            <pc:sldMk cId="2373733551" sldId="360"/>
            <ac:picMk id="7" creationId="{55F1FA22-9767-BD2A-E2A7-AF9F8D05FE7C}"/>
          </ac:picMkLst>
        </pc:picChg>
      </pc:sldChg>
      <pc:sldChg chg="modSp">
        <pc:chgData name="Nakita Afaha" userId="S::nakita.afaha@usg.edu::6a56d3fb-3e6b-4460-8afb-76777692c48f" providerId="AD" clId="Web-{904CEEAF-6C90-50E6-9D8C-5A5B61B13A13}" dt="2026-03-31T17:12:41.424" v="237" actId="20577"/>
        <pc:sldMkLst>
          <pc:docMk/>
          <pc:sldMk cId="4285200080" sldId="374"/>
        </pc:sldMkLst>
        <pc:spChg chg="mod">
          <ac:chgData name="Nakita Afaha" userId="S::nakita.afaha@usg.edu::6a56d3fb-3e6b-4460-8afb-76777692c48f" providerId="AD" clId="Web-{904CEEAF-6C90-50E6-9D8C-5A5B61B13A13}" dt="2026-03-31T17:12:41.424" v="237" actId="20577"/>
          <ac:spMkLst>
            <pc:docMk/>
            <pc:sldMk cId="4285200080" sldId="374"/>
            <ac:spMk id="2" creationId="{A7480F2A-E1D1-C139-A806-D815FD82617A}"/>
          </ac:spMkLst>
        </pc:spChg>
      </pc:sldChg>
      <pc:sldChg chg="del">
        <pc:chgData name="Nakita Afaha" userId="S::nakita.afaha@usg.edu::6a56d3fb-3e6b-4460-8afb-76777692c48f" providerId="AD" clId="Web-{904CEEAF-6C90-50E6-9D8C-5A5B61B13A13}" dt="2026-03-31T17:05:34.440" v="84"/>
        <pc:sldMkLst>
          <pc:docMk/>
          <pc:sldMk cId="3260509224" sldId="380"/>
        </pc:sldMkLst>
      </pc:sldChg>
      <pc:sldChg chg="del">
        <pc:chgData name="Nakita Afaha" userId="S::nakita.afaha@usg.edu::6a56d3fb-3e6b-4460-8afb-76777692c48f" providerId="AD" clId="Web-{904CEEAF-6C90-50E6-9D8C-5A5B61B13A13}" dt="2026-03-31T17:05:34.440" v="82"/>
        <pc:sldMkLst>
          <pc:docMk/>
          <pc:sldMk cId="291801814" sldId="382"/>
        </pc:sldMkLst>
      </pc:sldChg>
      <pc:sldChg chg="add del">
        <pc:chgData name="Nakita Afaha" userId="S::nakita.afaha@usg.edu::6a56d3fb-3e6b-4460-8afb-76777692c48f" providerId="AD" clId="Web-{904CEEAF-6C90-50E6-9D8C-5A5B61B13A13}" dt="2026-03-31T17:07:22.990" v="127"/>
        <pc:sldMkLst>
          <pc:docMk/>
          <pc:sldMk cId="120142493" sldId="416"/>
        </pc:sldMkLst>
      </pc:sldChg>
      <pc:sldChg chg="add del">
        <pc:chgData name="Nakita Afaha" userId="S::nakita.afaha@usg.edu::6a56d3fb-3e6b-4460-8afb-76777692c48f" providerId="AD" clId="Web-{904CEEAF-6C90-50E6-9D8C-5A5B61B13A13}" dt="2026-03-31T17:07:22.975" v="118"/>
        <pc:sldMkLst>
          <pc:docMk/>
          <pc:sldMk cId="3673976489" sldId="417"/>
        </pc:sldMkLst>
      </pc:sldChg>
      <pc:sldChg chg="del">
        <pc:chgData name="Nakita Afaha" userId="S::nakita.afaha@usg.edu::6a56d3fb-3e6b-4460-8afb-76777692c48f" providerId="AD" clId="Web-{904CEEAF-6C90-50E6-9D8C-5A5B61B13A13}" dt="2026-03-31T17:08:20.054" v="180"/>
        <pc:sldMkLst>
          <pc:docMk/>
          <pc:sldMk cId="2792514268" sldId="420"/>
        </pc:sldMkLst>
      </pc:sldChg>
      <pc:sldChg chg="del">
        <pc:chgData name="Nakita Afaha" userId="S::nakita.afaha@usg.edu::6a56d3fb-3e6b-4460-8afb-76777692c48f" providerId="AD" clId="Web-{904CEEAF-6C90-50E6-9D8C-5A5B61B13A13}" dt="2026-03-31T17:08:20.039" v="166"/>
        <pc:sldMkLst>
          <pc:docMk/>
          <pc:sldMk cId="2268626208" sldId="421"/>
        </pc:sldMkLst>
      </pc:sldChg>
      <pc:sldChg chg="del">
        <pc:chgData name="Nakita Afaha" userId="S::nakita.afaha@usg.edu::6a56d3fb-3e6b-4460-8afb-76777692c48f" providerId="AD" clId="Web-{904CEEAF-6C90-50E6-9D8C-5A5B61B13A13}" dt="2026-03-31T17:08:20.023" v="157"/>
        <pc:sldMkLst>
          <pc:docMk/>
          <pc:sldMk cId="2920951747" sldId="422"/>
        </pc:sldMkLst>
      </pc:sldChg>
      <pc:sldChg chg="modSp add del">
        <pc:chgData name="Nakita Afaha" userId="S::nakita.afaha@usg.edu::6a56d3fb-3e6b-4460-8afb-76777692c48f" providerId="AD" clId="Web-{904CEEAF-6C90-50E6-9D8C-5A5B61B13A13}" dt="2026-03-31T17:07:43.225" v="142" actId="20577"/>
        <pc:sldMkLst>
          <pc:docMk/>
          <pc:sldMk cId="2854736058" sldId="424"/>
        </pc:sldMkLst>
        <pc:spChg chg="mod">
          <ac:chgData name="Nakita Afaha" userId="S::nakita.afaha@usg.edu::6a56d3fb-3e6b-4460-8afb-76777692c48f" providerId="AD" clId="Web-{904CEEAF-6C90-50E6-9D8C-5A5B61B13A13}" dt="2026-03-31T17:07:43.225" v="142" actId="20577"/>
          <ac:spMkLst>
            <pc:docMk/>
            <pc:sldMk cId="2854736058" sldId="424"/>
            <ac:spMk id="2" creationId="{72321354-3485-0FCB-92AA-83E0810B461F}"/>
          </ac:spMkLst>
        </pc:spChg>
      </pc:sldChg>
      <pc:sldChg chg="del">
        <pc:chgData name="Nakita Afaha" userId="S::nakita.afaha@usg.edu::6a56d3fb-3e6b-4460-8afb-76777692c48f" providerId="AD" clId="Web-{904CEEAF-6C90-50E6-9D8C-5A5B61B13A13}" dt="2026-03-31T17:08:19.992" v="147"/>
        <pc:sldMkLst>
          <pc:docMk/>
          <pc:sldMk cId="2983567223" sldId="436"/>
        </pc:sldMkLst>
      </pc:sldChg>
      <pc:sldChg chg="del">
        <pc:chgData name="Nakita Afaha" userId="S::nakita.afaha@usg.edu::6a56d3fb-3e6b-4460-8afb-76777692c48f" providerId="AD" clId="Web-{904CEEAF-6C90-50E6-9D8C-5A5B61B13A13}" dt="2026-03-31T17:08:19.992" v="146"/>
        <pc:sldMkLst>
          <pc:docMk/>
          <pc:sldMk cId="3163561400" sldId="437"/>
        </pc:sldMkLst>
      </pc:sldChg>
      <pc:sldChg chg="del">
        <pc:chgData name="Nakita Afaha" userId="S::nakita.afaha@usg.edu::6a56d3fb-3e6b-4460-8afb-76777692c48f" providerId="AD" clId="Web-{904CEEAF-6C90-50E6-9D8C-5A5B61B13A13}" dt="2026-03-31T17:08:19.992" v="145"/>
        <pc:sldMkLst>
          <pc:docMk/>
          <pc:sldMk cId="3463243607" sldId="438"/>
        </pc:sldMkLst>
      </pc:sldChg>
      <pc:sldChg chg="del">
        <pc:chgData name="Nakita Afaha" userId="S::nakita.afaha@usg.edu::6a56d3fb-3e6b-4460-8afb-76777692c48f" providerId="AD" clId="Web-{904CEEAF-6C90-50E6-9D8C-5A5B61B13A13}" dt="2026-03-31T17:05:34.440" v="83"/>
        <pc:sldMkLst>
          <pc:docMk/>
          <pc:sldMk cId="1823309347" sldId="443"/>
        </pc:sldMkLst>
      </pc:sldChg>
      <pc:sldChg chg="add del">
        <pc:chgData name="Nakita Afaha" userId="S::nakita.afaha@usg.edu::6a56d3fb-3e6b-4460-8afb-76777692c48f" providerId="AD" clId="Web-{904CEEAF-6C90-50E6-9D8C-5A5B61B13A13}" dt="2026-03-31T17:07:22.959" v="117"/>
        <pc:sldMkLst>
          <pc:docMk/>
          <pc:sldMk cId="128510426" sldId="444"/>
        </pc:sldMkLst>
      </pc:sldChg>
      <pc:sldChg chg="add del">
        <pc:chgData name="Nakita Afaha" userId="S::nakita.afaha@usg.edu::6a56d3fb-3e6b-4460-8afb-76777692c48f" providerId="AD" clId="Web-{904CEEAF-6C90-50E6-9D8C-5A5B61B13A13}" dt="2026-03-31T17:07:22.959" v="116"/>
        <pc:sldMkLst>
          <pc:docMk/>
          <pc:sldMk cId="2377890753" sldId="445"/>
        </pc:sldMkLst>
      </pc:sldChg>
      <pc:sldChg chg="add del">
        <pc:chgData name="Nakita Afaha" userId="S::nakita.afaha@usg.edu::6a56d3fb-3e6b-4460-8afb-76777692c48f" providerId="AD" clId="Web-{904CEEAF-6C90-50E6-9D8C-5A5B61B13A13}" dt="2026-03-31T17:07:22.959" v="115"/>
        <pc:sldMkLst>
          <pc:docMk/>
          <pc:sldMk cId="711183046" sldId="446"/>
        </pc:sldMkLst>
      </pc:sldChg>
      <pc:sldChg chg="del">
        <pc:chgData name="Nakita Afaha" userId="S::nakita.afaha@usg.edu::6a56d3fb-3e6b-4460-8afb-76777692c48f" providerId="AD" clId="Web-{904CEEAF-6C90-50E6-9D8C-5A5B61B13A13}" dt="2026-03-31T17:08:20.007" v="156"/>
        <pc:sldMkLst>
          <pc:docMk/>
          <pc:sldMk cId="2512112387" sldId="447"/>
        </pc:sldMkLst>
      </pc:sldChg>
      <pc:sldChg chg="del">
        <pc:chgData name="Nakita Afaha" userId="S::nakita.afaha@usg.edu::6a56d3fb-3e6b-4460-8afb-76777692c48f" providerId="AD" clId="Web-{904CEEAF-6C90-50E6-9D8C-5A5B61B13A13}" dt="2026-03-31T17:08:20.007" v="151"/>
        <pc:sldMkLst>
          <pc:docMk/>
          <pc:sldMk cId="2187204930" sldId="454"/>
        </pc:sldMkLst>
      </pc:sldChg>
      <pc:sldChg chg="del">
        <pc:chgData name="Nakita Afaha" userId="S::nakita.afaha@usg.edu::6a56d3fb-3e6b-4460-8afb-76777692c48f" providerId="AD" clId="Web-{904CEEAF-6C90-50E6-9D8C-5A5B61B13A13}" dt="2026-03-31T17:08:19.992" v="149"/>
        <pc:sldMkLst>
          <pc:docMk/>
          <pc:sldMk cId="1314106556" sldId="455"/>
        </pc:sldMkLst>
      </pc:sldChg>
      <pc:sldChg chg="del">
        <pc:chgData name="Nakita Afaha" userId="S::nakita.afaha@usg.edu::6a56d3fb-3e6b-4460-8afb-76777692c48f" providerId="AD" clId="Web-{904CEEAF-6C90-50E6-9D8C-5A5B61B13A13}" dt="2026-03-31T17:08:20.007" v="155"/>
        <pc:sldMkLst>
          <pc:docMk/>
          <pc:sldMk cId="295012648" sldId="457"/>
        </pc:sldMkLst>
      </pc:sldChg>
      <pc:sldChg chg="del">
        <pc:chgData name="Nakita Afaha" userId="S::nakita.afaha@usg.edu::6a56d3fb-3e6b-4460-8afb-76777692c48f" providerId="AD" clId="Web-{904CEEAF-6C90-50E6-9D8C-5A5B61B13A13}" dt="2026-03-31T17:08:20.007" v="154"/>
        <pc:sldMkLst>
          <pc:docMk/>
          <pc:sldMk cId="1418712560" sldId="458"/>
        </pc:sldMkLst>
      </pc:sldChg>
      <pc:sldChg chg="del">
        <pc:chgData name="Nakita Afaha" userId="S::nakita.afaha@usg.edu::6a56d3fb-3e6b-4460-8afb-76777692c48f" providerId="AD" clId="Web-{904CEEAF-6C90-50E6-9D8C-5A5B61B13A13}" dt="2026-03-31T17:08:20.007" v="153"/>
        <pc:sldMkLst>
          <pc:docMk/>
          <pc:sldMk cId="1304370974" sldId="459"/>
        </pc:sldMkLst>
      </pc:sldChg>
      <pc:sldChg chg="del">
        <pc:chgData name="Nakita Afaha" userId="S::nakita.afaha@usg.edu::6a56d3fb-3e6b-4460-8afb-76777692c48f" providerId="AD" clId="Web-{904CEEAF-6C90-50E6-9D8C-5A5B61B13A13}" dt="2026-03-31T17:08:20.007" v="152"/>
        <pc:sldMkLst>
          <pc:docMk/>
          <pc:sldMk cId="2546718913" sldId="460"/>
        </pc:sldMkLst>
      </pc:sldChg>
      <pc:sldChg chg="del">
        <pc:chgData name="Nakita Afaha" userId="S::nakita.afaha@usg.edu::6a56d3fb-3e6b-4460-8afb-76777692c48f" providerId="AD" clId="Web-{904CEEAF-6C90-50E6-9D8C-5A5B61B13A13}" dt="2026-03-31T17:08:19.992" v="150"/>
        <pc:sldMkLst>
          <pc:docMk/>
          <pc:sldMk cId="1347009778" sldId="461"/>
        </pc:sldMkLst>
      </pc:sldChg>
      <pc:sldChg chg="del">
        <pc:chgData name="Nakita Afaha" userId="S::nakita.afaha@usg.edu::6a56d3fb-3e6b-4460-8afb-76777692c48f" providerId="AD" clId="Web-{904CEEAF-6C90-50E6-9D8C-5A5B61B13A13}" dt="2026-03-31T17:08:19.992" v="148"/>
        <pc:sldMkLst>
          <pc:docMk/>
          <pc:sldMk cId="4276535254" sldId="462"/>
        </pc:sldMkLst>
      </pc:sldChg>
      <pc:sldChg chg="add del">
        <pc:chgData name="Nakita Afaha" userId="S::nakita.afaha@usg.edu::6a56d3fb-3e6b-4460-8afb-76777692c48f" providerId="AD" clId="Web-{904CEEAF-6C90-50E6-9D8C-5A5B61B13A13}" dt="2026-03-31T17:07:22.975" v="126"/>
        <pc:sldMkLst>
          <pc:docMk/>
          <pc:sldMk cId="1288349386" sldId="463"/>
        </pc:sldMkLst>
      </pc:sldChg>
      <pc:sldChg chg="add del">
        <pc:chgData name="Nakita Afaha" userId="S::nakita.afaha@usg.edu::6a56d3fb-3e6b-4460-8afb-76777692c48f" providerId="AD" clId="Web-{904CEEAF-6C90-50E6-9D8C-5A5B61B13A13}" dt="2026-03-31T17:07:22.975" v="125"/>
        <pc:sldMkLst>
          <pc:docMk/>
          <pc:sldMk cId="3955271462" sldId="464"/>
        </pc:sldMkLst>
      </pc:sldChg>
      <pc:sldChg chg="add del">
        <pc:chgData name="Nakita Afaha" userId="S::nakita.afaha@usg.edu::6a56d3fb-3e6b-4460-8afb-76777692c48f" providerId="AD" clId="Web-{904CEEAF-6C90-50E6-9D8C-5A5B61B13A13}" dt="2026-03-31T17:07:22.975" v="124"/>
        <pc:sldMkLst>
          <pc:docMk/>
          <pc:sldMk cId="119560433" sldId="465"/>
        </pc:sldMkLst>
      </pc:sldChg>
      <pc:sldChg chg="add del">
        <pc:chgData name="Nakita Afaha" userId="S::nakita.afaha@usg.edu::6a56d3fb-3e6b-4460-8afb-76777692c48f" providerId="AD" clId="Web-{904CEEAF-6C90-50E6-9D8C-5A5B61B13A13}" dt="2026-03-31T17:07:22.975" v="123"/>
        <pc:sldMkLst>
          <pc:docMk/>
          <pc:sldMk cId="3725167388" sldId="466"/>
        </pc:sldMkLst>
      </pc:sldChg>
      <pc:sldChg chg="add del">
        <pc:chgData name="Nakita Afaha" userId="S::nakita.afaha@usg.edu::6a56d3fb-3e6b-4460-8afb-76777692c48f" providerId="AD" clId="Web-{904CEEAF-6C90-50E6-9D8C-5A5B61B13A13}" dt="2026-03-31T17:07:22.975" v="121"/>
        <pc:sldMkLst>
          <pc:docMk/>
          <pc:sldMk cId="1412589622" sldId="467"/>
        </pc:sldMkLst>
      </pc:sldChg>
      <pc:sldChg chg="add del">
        <pc:chgData name="Nakita Afaha" userId="S::nakita.afaha@usg.edu::6a56d3fb-3e6b-4460-8afb-76777692c48f" providerId="AD" clId="Web-{904CEEAF-6C90-50E6-9D8C-5A5B61B13A13}" dt="2026-03-31T17:07:22.975" v="119"/>
        <pc:sldMkLst>
          <pc:docMk/>
          <pc:sldMk cId="3418227056" sldId="468"/>
        </pc:sldMkLst>
      </pc:sldChg>
      <pc:sldChg chg="del">
        <pc:chgData name="Nakita Afaha" userId="S::nakita.afaha@usg.edu::6a56d3fb-3e6b-4460-8afb-76777692c48f" providerId="AD" clId="Web-{904CEEAF-6C90-50E6-9D8C-5A5B61B13A13}" dt="2026-03-31T17:08:20.039" v="165"/>
        <pc:sldMkLst>
          <pc:docMk/>
          <pc:sldMk cId="0" sldId="469"/>
        </pc:sldMkLst>
      </pc:sldChg>
      <pc:sldChg chg="del">
        <pc:chgData name="Nakita Afaha" userId="S::nakita.afaha@usg.edu::6a56d3fb-3e6b-4460-8afb-76777692c48f" providerId="AD" clId="Web-{904CEEAF-6C90-50E6-9D8C-5A5B61B13A13}" dt="2026-03-31T17:08:20.023" v="164"/>
        <pc:sldMkLst>
          <pc:docMk/>
          <pc:sldMk cId="0" sldId="470"/>
        </pc:sldMkLst>
      </pc:sldChg>
      <pc:sldChg chg="del">
        <pc:chgData name="Nakita Afaha" userId="S::nakita.afaha@usg.edu::6a56d3fb-3e6b-4460-8afb-76777692c48f" providerId="AD" clId="Web-{904CEEAF-6C90-50E6-9D8C-5A5B61B13A13}" dt="2026-03-31T17:08:20.023" v="163"/>
        <pc:sldMkLst>
          <pc:docMk/>
          <pc:sldMk cId="0" sldId="471"/>
        </pc:sldMkLst>
      </pc:sldChg>
      <pc:sldChg chg="del">
        <pc:chgData name="Nakita Afaha" userId="S::nakita.afaha@usg.edu::6a56d3fb-3e6b-4460-8afb-76777692c48f" providerId="AD" clId="Web-{904CEEAF-6C90-50E6-9D8C-5A5B61B13A13}" dt="2026-03-31T17:08:20.023" v="162"/>
        <pc:sldMkLst>
          <pc:docMk/>
          <pc:sldMk cId="0" sldId="472"/>
        </pc:sldMkLst>
      </pc:sldChg>
      <pc:sldChg chg="del">
        <pc:chgData name="Nakita Afaha" userId="S::nakita.afaha@usg.edu::6a56d3fb-3e6b-4460-8afb-76777692c48f" providerId="AD" clId="Web-{904CEEAF-6C90-50E6-9D8C-5A5B61B13A13}" dt="2026-03-31T17:08:20.023" v="161"/>
        <pc:sldMkLst>
          <pc:docMk/>
          <pc:sldMk cId="0" sldId="473"/>
        </pc:sldMkLst>
      </pc:sldChg>
      <pc:sldChg chg="del">
        <pc:chgData name="Nakita Afaha" userId="S::nakita.afaha@usg.edu::6a56d3fb-3e6b-4460-8afb-76777692c48f" providerId="AD" clId="Web-{904CEEAF-6C90-50E6-9D8C-5A5B61B13A13}" dt="2026-03-31T17:08:20.023" v="160"/>
        <pc:sldMkLst>
          <pc:docMk/>
          <pc:sldMk cId="0" sldId="474"/>
        </pc:sldMkLst>
      </pc:sldChg>
      <pc:sldChg chg="del">
        <pc:chgData name="Nakita Afaha" userId="S::nakita.afaha@usg.edu::6a56d3fb-3e6b-4460-8afb-76777692c48f" providerId="AD" clId="Web-{904CEEAF-6C90-50E6-9D8C-5A5B61B13A13}" dt="2026-03-31T17:08:20.023" v="159"/>
        <pc:sldMkLst>
          <pc:docMk/>
          <pc:sldMk cId="0" sldId="475"/>
        </pc:sldMkLst>
      </pc:sldChg>
      <pc:sldChg chg="del">
        <pc:chgData name="Nakita Afaha" userId="S::nakita.afaha@usg.edu::6a56d3fb-3e6b-4460-8afb-76777692c48f" providerId="AD" clId="Web-{904CEEAF-6C90-50E6-9D8C-5A5B61B13A13}" dt="2026-03-31T17:08:20.023" v="158"/>
        <pc:sldMkLst>
          <pc:docMk/>
          <pc:sldMk cId="0" sldId="476"/>
        </pc:sldMkLst>
      </pc:sldChg>
    </pc:docChg>
  </pc:docChgLst>
  <pc:docChgLst>
    <pc:chgData name="Nakita Afaha" userId="6a56d3fb-3e6b-4460-8afb-76777692c48f" providerId="ADAL" clId="{979E5B40-21CC-43C6-9C69-5A3AFCFB5CE1}"/>
    <pc:docChg chg="undo redo custSel addSld delSld modSld sldOrd delMainMaster delSection modSection">
      <pc:chgData name="Nakita Afaha" userId="6a56d3fb-3e6b-4460-8afb-76777692c48f" providerId="ADAL" clId="{979E5B40-21CC-43C6-9C69-5A3AFCFB5CE1}" dt="2026-03-31T19:40:36.639" v="1266" actId="1076"/>
      <pc:docMkLst>
        <pc:docMk/>
      </pc:docMkLst>
      <pc:sldChg chg="modSp mod">
        <pc:chgData name="Nakita Afaha" userId="6a56d3fb-3e6b-4460-8afb-76777692c48f" providerId="ADAL" clId="{979E5B40-21CC-43C6-9C69-5A3AFCFB5CE1}" dt="2026-03-31T18:24:12.057" v="1092" actId="962"/>
        <pc:sldMkLst>
          <pc:docMk/>
          <pc:sldMk cId="109857222" sldId="256"/>
        </pc:sldMkLst>
        <pc:picChg chg="mod">
          <ac:chgData name="Nakita Afaha" userId="6a56d3fb-3e6b-4460-8afb-76777692c48f" providerId="ADAL" clId="{979E5B40-21CC-43C6-9C69-5A3AFCFB5CE1}" dt="2026-03-31T18:24:12.057" v="1092" actId="962"/>
          <ac:picMkLst>
            <pc:docMk/>
            <pc:sldMk cId="109857222" sldId="256"/>
            <ac:picMk id="39" creationId="{E08F8970-B950-A7DB-1025-ED3B48AEA27C}"/>
          </ac:picMkLst>
        </pc:picChg>
      </pc:sldChg>
      <pc:sldChg chg="modNotesTx">
        <pc:chgData name="Nakita Afaha" userId="6a56d3fb-3e6b-4460-8afb-76777692c48f" providerId="ADAL" clId="{979E5B40-21CC-43C6-9C69-5A3AFCFB5CE1}" dt="2026-03-31T18:14:16.994" v="1077" actId="20577"/>
        <pc:sldMkLst>
          <pc:docMk/>
          <pc:sldMk cId="1146882436" sldId="257"/>
        </pc:sldMkLst>
      </pc:sldChg>
      <pc:sldChg chg="modSp mod">
        <pc:chgData name="Nakita Afaha" userId="6a56d3fb-3e6b-4460-8afb-76777692c48f" providerId="ADAL" clId="{979E5B40-21CC-43C6-9C69-5A3AFCFB5CE1}" dt="2026-03-31T17:36:02.877" v="279" actId="20577"/>
        <pc:sldMkLst>
          <pc:docMk/>
          <pc:sldMk cId="1117263379" sldId="258"/>
        </pc:sldMkLst>
        <pc:spChg chg="mod">
          <ac:chgData name="Nakita Afaha" userId="6a56d3fb-3e6b-4460-8afb-76777692c48f" providerId="ADAL" clId="{979E5B40-21CC-43C6-9C69-5A3AFCFB5CE1}" dt="2026-03-31T17:36:02.877" v="279" actId="20577"/>
          <ac:spMkLst>
            <pc:docMk/>
            <pc:sldMk cId="1117263379" sldId="258"/>
            <ac:spMk id="3" creationId="{7B2F91BE-656F-BE2A-DCAC-27353972F116}"/>
          </ac:spMkLst>
        </pc:spChg>
      </pc:sldChg>
      <pc:sldChg chg="addSp modSp add mod">
        <pc:chgData name="Nakita Afaha" userId="6a56d3fb-3e6b-4460-8afb-76777692c48f" providerId="ADAL" clId="{979E5B40-21CC-43C6-9C69-5A3AFCFB5CE1}" dt="2026-03-31T18:26:10.934" v="1229"/>
        <pc:sldMkLst>
          <pc:docMk/>
          <pc:sldMk cId="0" sldId="259"/>
        </pc:sldMkLst>
        <pc:spChg chg="add mod">
          <ac:chgData name="Nakita Afaha" userId="6a56d3fb-3e6b-4460-8afb-76777692c48f" providerId="ADAL" clId="{979E5B40-21CC-43C6-9C69-5A3AFCFB5CE1}" dt="2026-03-31T18:26:10.934" v="1229"/>
          <ac:spMkLst>
            <pc:docMk/>
            <pc:sldMk cId="0" sldId="259"/>
            <ac:spMk id="3" creationId="{0D2BD0EE-1E29-914B-3DDB-AFFF55A0CEA1}"/>
          </ac:spMkLst>
        </pc:spChg>
        <pc:picChg chg="mod">
          <ac:chgData name="Nakita Afaha" userId="6a56d3fb-3e6b-4460-8afb-76777692c48f" providerId="ADAL" clId="{979E5B40-21CC-43C6-9C69-5A3AFCFB5CE1}" dt="2026-03-31T18:18:07.493" v="1084" actId="962"/>
          <ac:picMkLst>
            <pc:docMk/>
            <pc:sldMk cId="0" sldId="259"/>
            <ac:picMk id="2" creationId="{00000000-0000-0000-0000-000000000000}"/>
          </ac:picMkLst>
        </pc:picChg>
      </pc:sldChg>
      <pc:sldChg chg="addSp modSp add mod">
        <pc:chgData name="Nakita Afaha" userId="6a56d3fb-3e6b-4460-8afb-76777692c48f" providerId="ADAL" clId="{979E5B40-21CC-43C6-9C69-5A3AFCFB5CE1}" dt="2026-03-31T18:26:25.098" v="1230"/>
        <pc:sldMkLst>
          <pc:docMk/>
          <pc:sldMk cId="0" sldId="262"/>
        </pc:sldMkLst>
        <pc:spChg chg="add mod">
          <ac:chgData name="Nakita Afaha" userId="6a56d3fb-3e6b-4460-8afb-76777692c48f" providerId="ADAL" clId="{979E5B40-21CC-43C6-9C69-5A3AFCFB5CE1}" dt="2026-03-31T18:26:25.098" v="1230"/>
          <ac:spMkLst>
            <pc:docMk/>
            <pc:sldMk cId="0" sldId="262"/>
            <ac:spMk id="3" creationId="{29B02106-2AA5-96F3-7207-0D3340C85A51}"/>
          </ac:spMkLst>
        </pc:spChg>
        <pc:picChg chg="mod">
          <ac:chgData name="Nakita Afaha" userId="6a56d3fb-3e6b-4460-8afb-76777692c48f" providerId="ADAL" clId="{979E5B40-21CC-43C6-9C69-5A3AFCFB5CE1}" dt="2026-03-31T18:19:48.408" v="1086" actId="962"/>
          <ac:picMkLst>
            <pc:docMk/>
            <pc:sldMk cId="0" sldId="262"/>
            <ac:picMk id="2" creationId="{00000000-0000-0000-0000-000000000000}"/>
          </ac:picMkLst>
        </pc:picChg>
      </pc:sldChg>
      <pc:sldChg chg="addSp modSp add del mod">
        <pc:chgData name="Nakita Afaha" userId="6a56d3fb-3e6b-4460-8afb-76777692c48f" providerId="ADAL" clId="{979E5B40-21CC-43C6-9C69-5A3AFCFB5CE1}" dt="2026-03-31T18:26:36.391" v="1232"/>
        <pc:sldMkLst>
          <pc:docMk/>
          <pc:sldMk cId="0" sldId="263"/>
        </pc:sldMkLst>
        <pc:spChg chg="add mod">
          <ac:chgData name="Nakita Afaha" userId="6a56d3fb-3e6b-4460-8afb-76777692c48f" providerId="ADAL" clId="{979E5B40-21CC-43C6-9C69-5A3AFCFB5CE1}" dt="2026-03-31T18:26:36.391" v="1232"/>
          <ac:spMkLst>
            <pc:docMk/>
            <pc:sldMk cId="0" sldId="263"/>
            <ac:spMk id="4" creationId="{5F00403B-62D8-D73F-7E2B-9D4618B996AF}"/>
          </ac:spMkLst>
        </pc:spChg>
        <pc:graphicFrameChg chg="add mod">
          <ac:chgData name="Nakita Afaha" userId="6a56d3fb-3e6b-4460-8afb-76777692c48f" providerId="ADAL" clId="{979E5B40-21CC-43C6-9C69-5A3AFCFB5CE1}" dt="2026-03-31T18:21:02.857" v="1089"/>
          <ac:graphicFrameMkLst>
            <pc:docMk/>
            <pc:sldMk cId="0" sldId="263"/>
            <ac:graphicFrameMk id="3" creationId="{07C88301-8126-693C-CBFA-F4BD0B4291E4}"/>
          </ac:graphicFrameMkLst>
        </pc:graphicFrameChg>
        <pc:picChg chg="mod">
          <ac:chgData name="Nakita Afaha" userId="6a56d3fb-3e6b-4460-8afb-76777692c48f" providerId="ADAL" clId="{979E5B40-21CC-43C6-9C69-5A3AFCFB5CE1}" dt="2026-03-31T18:20:52.299" v="1088" actId="962"/>
          <ac:picMkLst>
            <pc:docMk/>
            <pc:sldMk cId="0" sldId="263"/>
            <ac:picMk id="2" creationId="{00000000-0000-0000-0000-000000000000}"/>
          </ac:picMkLst>
        </pc:picChg>
      </pc:sldChg>
      <pc:sldChg chg="addSp modSp add del mod">
        <pc:chgData name="Nakita Afaha" userId="6a56d3fb-3e6b-4460-8afb-76777692c48f" providerId="ADAL" clId="{979E5B40-21CC-43C6-9C69-5A3AFCFB5CE1}" dt="2026-03-31T18:26:38.433" v="1233"/>
        <pc:sldMkLst>
          <pc:docMk/>
          <pc:sldMk cId="0" sldId="264"/>
        </pc:sldMkLst>
        <pc:spChg chg="add mod">
          <ac:chgData name="Nakita Afaha" userId="6a56d3fb-3e6b-4460-8afb-76777692c48f" providerId="ADAL" clId="{979E5B40-21CC-43C6-9C69-5A3AFCFB5CE1}" dt="2026-03-31T18:26:38.433" v="1233"/>
          <ac:spMkLst>
            <pc:docMk/>
            <pc:sldMk cId="0" sldId="264"/>
            <ac:spMk id="3" creationId="{3536A5B1-913A-19DF-4618-9648605A2DBA}"/>
          </ac:spMkLst>
        </pc:spChg>
        <pc:picChg chg="mod">
          <ac:chgData name="Nakita Afaha" userId="6a56d3fb-3e6b-4460-8afb-76777692c48f" providerId="ADAL" clId="{979E5B40-21CC-43C6-9C69-5A3AFCFB5CE1}" dt="2026-03-31T18:23:39.152" v="1091" actId="962"/>
          <ac:picMkLst>
            <pc:docMk/>
            <pc:sldMk cId="0" sldId="264"/>
            <ac:picMk id="2" creationId="{00000000-0000-0000-0000-000000000000}"/>
          </ac:picMkLst>
        </pc:picChg>
      </pc:sldChg>
      <pc:sldChg chg="modSp del mod">
        <pc:chgData name="Nakita Afaha" userId="6a56d3fb-3e6b-4460-8afb-76777692c48f" providerId="ADAL" clId="{979E5B40-21CC-43C6-9C69-5A3AFCFB5CE1}" dt="2026-03-31T17:28:06.917" v="248" actId="47"/>
        <pc:sldMkLst>
          <pc:docMk/>
          <pc:sldMk cId="2912121144" sldId="265"/>
        </pc:sldMkLst>
        <pc:spChg chg="mod">
          <ac:chgData name="Nakita Afaha" userId="6a56d3fb-3e6b-4460-8afb-76777692c48f" providerId="ADAL" clId="{979E5B40-21CC-43C6-9C69-5A3AFCFB5CE1}" dt="2026-03-31T17:26:43.776" v="247" actId="20577"/>
          <ac:spMkLst>
            <pc:docMk/>
            <pc:sldMk cId="2912121144" sldId="265"/>
            <ac:spMk id="2" creationId="{A7480F2A-E1D1-C139-A806-D815FD82617A}"/>
          </ac:spMkLst>
        </pc:spChg>
      </pc:sldChg>
      <pc:sldChg chg="modSp mod modNotesTx">
        <pc:chgData name="Nakita Afaha" userId="6a56d3fb-3e6b-4460-8afb-76777692c48f" providerId="ADAL" clId="{979E5B40-21CC-43C6-9C69-5A3AFCFB5CE1}" dt="2026-03-31T18:24:56" v="1094" actId="962"/>
        <pc:sldMkLst>
          <pc:docMk/>
          <pc:sldMk cId="1098362470" sldId="266"/>
        </pc:sldMkLst>
        <pc:spChg chg="mod">
          <ac:chgData name="Nakita Afaha" userId="6a56d3fb-3e6b-4460-8afb-76777692c48f" providerId="ADAL" clId="{979E5B40-21CC-43C6-9C69-5A3AFCFB5CE1}" dt="2026-03-31T17:36:07.203" v="285" actId="20577"/>
          <ac:spMkLst>
            <pc:docMk/>
            <pc:sldMk cId="1098362470" sldId="266"/>
            <ac:spMk id="2" creationId="{5873DEC8-0494-0520-D9FF-C66374501CBF}"/>
          </ac:spMkLst>
        </pc:spChg>
        <pc:picChg chg="mod">
          <ac:chgData name="Nakita Afaha" userId="6a56d3fb-3e6b-4460-8afb-76777692c48f" providerId="ADAL" clId="{979E5B40-21CC-43C6-9C69-5A3AFCFB5CE1}" dt="2026-03-31T18:24:56" v="1094" actId="962"/>
          <ac:picMkLst>
            <pc:docMk/>
            <pc:sldMk cId="1098362470" sldId="266"/>
            <ac:picMk id="6" creationId="{B45281B4-18EE-06C1-D0B8-8EACAA6B7623}"/>
          </ac:picMkLst>
        </pc:picChg>
      </pc:sldChg>
      <pc:sldChg chg="del">
        <pc:chgData name="Nakita Afaha" userId="6a56d3fb-3e6b-4460-8afb-76777692c48f" providerId="ADAL" clId="{979E5B40-21CC-43C6-9C69-5A3AFCFB5CE1}" dt="2026-03-31T17:48:57.642" v="453" actId="47"/>
        <pc:sldMkLst>
          <pc:docMk/>
          <pc:sldMk cId="1265003897" sldId="354"/>
        </pc:sldMkLst>
      </pc:sldChg>
      <pc:sldChg chg="del">
        <pc:chgData name="Nakita Afaha" userId="6a56d3fb-3e6b-4460-8afb-76777692c48f" providerId="ADAL" clId="{979E5B40-21CC-43C6-9C69-5A3AFCFB5CE1}" dt="2026-03-31T17:48:57.642" v="453" actId="47"/>
        <pc:sldMkLst>
          <pc:docMk/>
          <pc:sldMk cId="1762146852" sldId="356"/>
        </pc:sldMkLst>
      </pc:sldChg>
      <pc:sldChg chg="del">
        <pc:chgData name="Nakita Afaha" userId="6a56d3fb-3e6b-4460-8afb-76777692c48f" providerId="ADAL" clId="{979E5B40-21CC-43C6-9C69-5A3AFCFB5CE1}" dt="2026-03-31T17:28:06.917" v="248" actId="47"/>
        <pc:sldMkLst>
          <pc:docMk/>
          <pc:sldMk cId="4285200080" sldId="374"/>
        </pc:sldMkLst>
      </pc:sldChg>
      <pc:sldChg chg="del">
        <pc:chgData name="Nakita Afaha" userId="6a56d3fb-3e6b-4460-8afb-76777692c48f" providerId="ADAL" clId="{979E5B40-21CC-43C6-9C69-5A3AFCFB5CE1}" dt="2026-03-31T17:28:06.917" v="248" actId="47"/>
        <pc:sldMkLst>
          <pc:docMk/>
          <pc:sldMk cId="1197530114" sldId="375"/>
        </pc:sldMkLst>
      </pc:sldChg>
      <pc:sldChg chg="del">
        <pc:chgData name="Nakita Afaha" userId="6a56d3fb-3e6b-4460-8afb-76777692c48f" providerId="ADAL" clId="{979E5B40-21CC-43C6-9C69-5A3AFCFB5CE1}" dt="2026-03-31T17:28:06.917" v="248" actId="47"/>
        <pc:sldMkLst>
          <pc:docMk/>
          <pc:sldMk cId="2757433760" sldId="376"/>
        </pc:sldMkLst>
      </pc:sldChg>
      <pc:sldChg chg="del">
        <pc:chgData name="Nakita Afaha" userId="6a56d3fb-3e6b-4460-8afb-76777692c48f" providerId="ADAL" clId="{979E5B40-21CC-43C6-9C69-5A3AFCFB5CE1}" dt="2026-03-31T17:28:06.917" v="248" actId="47"/>
        <pc:sldMkLst>
          <pc:docMk/>
          <pc:sldMk cId="1087961822" sldId="377"/>
        </pc:sldMkLst>
      </pc:sldChg>
      <pc:sldChg chg="del">
        <pc:chgData name="Nakita Afaha" userId="6a56d3fb-3e6b-4460-8afb-76777692c48f" providerId="ADAL" clId="{979E5B40-21CC-43C6-9C69-5A3AFCFB5CE1}" dt="2026-03-31T17:28:06.917" v="248" actId="47"/>
        <pc:sldMkLst>
          <pc:docMk/>
          <pc:sldMk cId="2323448727" sldId="378"/>
        </pc:sldMkLst>
      </pc:sldChg>
      <pc:sldChg chg="addSp delSp modSp mod">
        <pc:chgData name="Nakita Afaha" userId="6a56d3fb-3e6b-4460-8afb-76777692c48f" providerId="ADAL" clId="{979E5B40-21CC-43C6-9C69-5A3AFCFB5CE1}" dt="2026-03-31T17:50:25.248" v="473" actId="478"/>
        <pc:sldMkLst>
          <pc:docMk/>
          <pc:sldMk cId="1981198986" sldId="403"/>
        </pc:sldMkLst>
        <pc:spChg chg="mod">
          <ac:chgData name="Nakita Afaha" userId="6a56d3fb-3e6b-4460-8afb-76777692c48f" providerId="ADAL" clId="{979E5B40-21CC-43C6-9C69-5A3AFCFB5CE1}" dt="2026-03-31T17:50:19.184" v="471" actId="20577"/>
          <ac:spMkLst>
            <pc:docMk/>
            <pc:sldMk cId="1981198986" sldId="403"/>
            <ac:spMk id="2" creationId="{D23D1E2A-7D64-3FCB-7D97-D3A6FBC8A174}"/>
          </ac:spMkLst>
        </pc:spChg>
        <pc:spChg chg="del">
          <ac:chgData name="Nakita Afaha" userId="6a56d3fb-3e6b-4460-8afb-76777692c48f" providerId="ADAL" clId="{979E5B40-21CC-43C6-9C69-5A3AFCFB5CE1}" dt="2026-03-31T17:50:22.316" v="472" actId="478"/>
          <ac:spMkLst>
            <pc:docMk/>
            <pc:sldMk cId="1981198986" sldId="403"/>
            <ac:spMk id="3" creationId="{69571221-AA7C-5880-39A9-86EA8BFF5E64}"/>
          </ac:spMkLst>
        </pc:spChg>
        <pc:spChg chg="add del mod">
          <ac:chgData name="Nakita Afaha" userId="6a56d3fb-3e6b-4460-8afb-76777692c48f" providerId="ADAL" clId="{979E5B40-21CC-43C6-9C69-5A3AFCFB5CE1}" dt="2026-03-31T17:50:25.248" v="473" actId="478"/>
          <ac:spMkLst>
            <pc:docMk/>
            <pc:sldMk cId="1981198986" sldId="403"/>
            <ac:spMk id="5" creationId="{8946B580-C86C-4365-8264-ECA165C5A24C}"/>
          </ac:spMkLst>
        </pc:spChg>
      </pc:sldChg>
      <pc:sldChg chg="addSp modSp mod setBg modNotesTx">
        <pc:chgData name="Nakita Afaha" userId="6a56d3fb-3e6b-4460-8afb-76777692c48f" providerId="ADAL" clId="{979E5B40-21CC-43C6-9C69-5A3AFCFB5CE1}" dt="2026-03-31T18:14:42.693" v="1079" actId="6549"/>
        <pc:sldMkLst>
          <pc:docMk/>
          <pc:sldMk cId="3519271343" sldId="419"/>
        </pc:sldMkLst>
        <pc:spChg chg="mod">
          <ac:chgData name="Nakita Afaha" userId="6a56d3fb-3e6b-4460-8afb-76777692c48f" providerId="ADAL" clId="{979E5B40-21CC-43C6-9C69-5A3AFCFB5CE1}" dt="2026-03-31T17:49:36.248" v="462" actId="20577"/>
          <ac:spMkLst>
            <pc:docMk/>
            <pc:sldMk cId="3519271343" sldId="419"/>
            <ac:spMk id="2" creationId="{9E2BD3A6-19CF-16F8-ED21-B7116AAB57EC}"/>
          </ac:spMkLst>
        </pc:spChg>
        <pc:spChg chg="mod">
          <ac:chgData name="Nakita Afaha" userId="6a56d3fb-3e6b-4460-8afb-76777692c48f" providerId="ADAL" clId="{979E5B40-21CC-43C6-9C69-5A3AFCFB5CE1}" dt="2026-03-31T17:30:14.247" v="254" actId="26606"/>
          <ac:spMkLst>
            <pc:docMk/>
            <pc:sldMk cId="3519271343" sldId="419"/>
            <ac:spMk id="4" creationId="{8549B802-96CD-32DF-4482-32DA1F794D4B}"/>
          </ac:spMkLst>
        </pc:spChg>
        <pc:spChg chg="add">
          <ac:chgData name="Nakita Afaha" userId="6a56d3fb-3e6b-4460-8afb-76777692c48f" providerId="ADAL" clId="{979E5B40-21CC-43C6-9C69-5A3AFCFB5CE1}" dt="2026-03-31T17:30:14.247" v="254" actId="26606"/>
          <ac:spMkLst>
            <pc:docMk/>
            <pc:sldMk cId="3519271343" sldId="419"/>
            <ac:spMk id="15" creationId="{4038CB10-1F5C-4D54-9DF7-12586DE5B007}"/>
          </ac:spMkLst>
        </pc:spChg>
        <pc:spChg chg="add">
          <ac:chgData name="Nakita Afaha" userId="6a56d3fb-3e6b-4460-8afb-76777692c48f" providerId="ADAL" clId="{979E5B40-21CC-43C6-9C69-5A3AFCFB5CE1}" dt="2026-03-31T17:30:14.247" v="254" actId="26606"/>
          <ac:spMkLst>
            <pc:docMk/>
            <pc:sldMk cId="3519271343" sldId="419"/>
            <ac:spMk id="17" creationId="{73ED6512-6858-4552-B699-9A97FE9A4EA2}"/>
          </ac:spMkLst>
        </pc:spChg>
        <pc:picChg chg="mod">
          <ac:chgData name="Nakita Afaha" userId="6a56d3fb-3e6b-4460-8afb-76777692c48f" providerId="ADAL" clId="{979E5B40-21CC-43C6-9C69-5A3AFCFB5CE1}" dt="2026-03-31T17:30:14.247" v="254" actId="26606"/>
          <ac:picMkLst>
            <pc:docMk/>
            <pc:sldMk cId="3519271343" sldId="419"/>
            <ac:picMk id="6" creationId="{96887D88-530E-392A-DD29-4E3DDBC715FF}"/>
          </ac:picMkLst>
        </pc:picChg>
        <pc:cxnChg chg="add">
          <ac:chgData name="Nakita Afaha" userId="6a56d3fb-3e6b-4460-8afb-76777692c48f" providerId="ADAL" clId="{979E5B40-21CC-43C6-9C69-5A3AFCFB5CE1}" dt="2026-03-31T17:30:14.247" v="254" actId="26606"/>
          <ac:cxnSpMkLst>
            <pc:docMk/>
            <pc:sldMk cId="3519271343" sldId="419"/>
            <ac:cxnSpMk id="13" creationId="{15F1CC53-719A-4763-BF30-5E25A63CEF3C}"/>
          </ac:cxnSpMkLst>
        </pc:cxnChg>
      </pc:sldChg>
      <pc:sldChg chg="modSp mod">
        <pc:chgData name="Nakita Afaha" userId="6a56d3fb-3e6b-4460-8afb-76777692c48f" providerId="ADAL" clId="{979E5B40-21CC-43C6-9C69-5A3AFCFB5CE1}" dt="2026-03-31T17:48:44.455" v="452" actId="313"/>
        <pc:sldMkLst>
          <pc:docMk/>
          <pc:sldMk cId="2854736058" sldId="424"/>
        </pc:sldMkLst>
        <pc:spChg chg="mod">
          <ac:chgData name="Nakita Afaha" userId="6a56d3fb-3e6b-4460-8afb-76777692c48f" providerId="ADAL" clId="{979E5B40-21CC-43C6-9C69-5A3AFCFB5CE1}" dt="2026-03-31T17:48:44.455" v="452" actId="313"/>
          <ac:spMkLst>
            <pc:docMk/>
            <pc:sldMk cId="2854736058" sldId="424"/>
            <ac:spMk id="2" creationId="{72321354-3485-0FCB-92AA-83E0810B461F}"/>
          </ac:spMkLst>
        </pc:spChg>
      </pc:sldChg>
      <pc:sldChg chg="del">
        <pc:chgData name="Nakita Afaha" userId="6a56d3fb-3e6b-4460-8afb-76777692c48f" providerId="ADAL" clId="{979E5B40-21CC-43C6-9C69-5A3AFCFB5CE1}" dt="2026-03-31T17:48:57.642" v="453" actId="47"/>
        <pc:sldMkLst>
          <pc:docMk/>
          <pc:sldMk cId="3011033316" sldId="431"/>
        </pc:sldMkLst>
      </pc:sldChg>
      <pc:sldChg chg="del">
        <pc:chgData name="Nakita Afaha" userId="6a56d3fb-3e6b-4460-8afb-76777692c48f" providerId="ADAL" clId="{979E5B40-21CC-43C6-9C69-5A3AFCFB5CE1}" dt="2026-03-31T17:48:57.642" v="453" actId="47"/>
        <pc:sldMkLst>
          <pc:docMk/>
          <pc:sldMk cId="2494255027" sldId="432"/>
        </pc:sldMkLst>
      </pc:sldChg>
      <pc:sldChg chg="del">
        <pc:chgData name="Nakita Afaha" userId="6a56d3fb-3e6b-4460-8afb-76777692c48f" providerId="ADAL" clId="{979E5B40-21CC-43C6-9C69-5A3AFCFB5CE1}" dt="2026-03-31T17:48:57.642" v="453" actId="47"/>
        <pc:sldMkLst>
          <pc:docMk/>
          <pc:sldMk cId="3669057340" sldId="434"/>
        </pc:sldMkLst>
      </pc:sldChg>
      <pc:sldChg chg="del">
        <pc:chgData name="Nakita Afaha" userId="6a56d3fb-3e6b-4460-8afb-76777692c48f" providerId="ADAL" clId="{979E5B40-21CC-43C6-9C69-5A3AFCFB5CE1}" dt="2026-03-31T17:48:57.642" v="453" actId="47"/>
        <pc:sldMkLst>
          <pc:docMk/>
          <pc:sldMk cId="3326258822" sldId="435"/>
        </pc:sldMkLst>
      </pc:sldChg>
      <pc:sldChg chg="addSp delSp modSp mod">
        <pc:chgData name="Nakita Afaha" userId="6a56d3fb-3e6b-4460-8afb-76777692c48f" providerId="ADAL" clId="{979E5B40-21CC-43C6-9C69-5A3AFCFB5CE1}" dt="2026-03-31T19:40:36.639" v="1266" actId="1076"/>
        <pc:sldMkLst>
          <pc:docMk/>
          <pc:sldMk cId="529284176" sldId="439"/>
        </pc:sldMkLst>
        <pc:spChg chg="add del mod">
          <ac:chgData name="Nakita Afaha" userId="6a56d3fb-3e6b-4460-8afb-76777692c48f" providerId="ADAL" clId="{979E5B40-21CC-43C6-9C69-5A3AFCFB5CE1}" dt="2026-03-31T19:40:11.594" v="1263" actId="478"/>
          <ac:spMkLst>
            <pc:docMk/>
            <pc:sldMk cId="529284176" sldId="439"/>
            <ac:spMk id="3" creationId="{AB7169F4-6F8D-BDAD-BCD0-33FD9A36A13A}"/>
          </ac:spMkLst>
        </pc:spChg>
        <pc:spChg chg="add mod">
          <ac:chgData name="Nakita Afaha" userId="6a56d3fb-3e6b-4460-8afb-76777692c48f" providerId="ADAL" clId="{979E5B40-21CC-43C6-9C69-5A3AFCFB5CE1}" dt="2026-03-31T19:39:52.494" v="1261" actId="14100"/>
          <ac:spMkLst>
            <pc:docMk/>
            <pc:sldMk cId="529284176" sldId="439"/>
            <ac:spMk id="4" creationId="{60D9E00E-AE9A-ADC1-50A2-A020E342ECB4}"/>
          </ac:spMkLst>
        </pc:spChg>
        <pc:spChg chg="add mod">
          <ac:chgData name="Nakita Afaha" userId="6a56d3fb-3e6b-4460-8afb-76777692c48f" providerId="ADAL" clId="{979E5B40-21CC-43C6-9C69-5A3AFCFB5CE1}" dt="2026-03-31T19:40:36.639" v="1266" actId="1076"/>
          <ac:spMkLst>
            <pc:docMk/>
            <pc:sldMk cId="529284176" sldId="439"/>
            <ac:spMk id="5" creationId="{6E6B2964-D4FF-64C5-898C-E0E81DC2D3E5}"/>
          </ac:spMkLst>
        </pc:spChg>
      </pc:sldChg>
      <pc:sldChg chg="modSp add mod ord">
        <pc:chgData name="Nakita Afaha" userId="6a56d3fb-3e6b-4460-8afb-76777692c48f" providerId="ADAL" clId="{979E5B40-21CC-43C6-9C69-5A3AFCFB5CE1}" dt="2026-03-31T18:13:32.119" v="1076" actId="20577"/>
        <pc:sldMkLst>
          <pc:docMk/>
          <pc:sldMk cId="2284777596" sldId="443"/>
        </pc:sldMkLst>
        <pc:spChg chg="mod">
          <ac:chgData name="Nakita Afaha" userId="6a56d3fb-3e6b-4460-8afb-76777692c48f" providerId="ADAL" clId="{979E5B40-21CC-43C6-9C69-5A3AFCFB5CE1}" dt="2026-03-31T17:20:53.690" v="27" actId="20577"/>
          <ac:spMkLst>
            <pc:docMk/>
            <pc:sldMk cId="2284777596" sldId="443"/>
            <ac:spMk id="2" creationId="{69D4E8DE-3D06-749A-24D9-1F29D7CB8D4A}"/>
          </ac:spMkLst>
        </pc:spChg>
        <pc:spChg chg="mod">
          <ac:chgData name="Nakita Afaha" userId="6a56d3fb-3e6b-4460-8afb-76777692c48f" providerId="ADAL" clId="{979E5B40-21CC-43C6-9C69-5A3AFCFB5CE1}" dt="2026-03-31T18:13:32.119" v="1076" actId="20577"/>
          <ac:spMkLst>
            <pc:docMk/>
            <pc:sldMk cId="2284777596" sldId="443"/>
            <ac:spMk id="3" creationId="{4BD2A5D6-B2AE-7FC9-A3A6-B0824D52A1C4}"/>
          </ac:spMkLst>
        </pc:spChg>
      </pc:sldChg>
      <pc:sldChg chg="addSp delSp modSp add mod ord modClrScheme chgLayout">
        <pc:chgData name="Nakita Afaha" userId="6a56d3fb-3e6b-4460-8afb-76777692c48f" providerId="ADAL" clId="{979E5B40-21CC-43C6-9C69-5A3AFCFB5CE1}" dt="2026-03-31T18:26:32.494" v="1231"/>
        <pc:sldMkLst>
          <pc:docMk/>
          <pc:sldMk cId="4027132260" sldId="444"/>
        </pc:sldMkLst>
        <pc:spChg chg="mod ord">
          <ac:chgData name="Nakita Afaha" userId="6a56d3fb-3e6b-4460-8afb-76777692c48f" providerId="ADAL" clId="{979E5B40-21CC-43C6-9C69-5A3AFCFB5CE1}" dt="2026-03-31T17:46:51.679" v="447" actId="20577"/>
          <ac:spMkLst>
            <pc:docMk/>
            <pc:sldMk cId="4027132260" sldId="444"/>
            <ac:spMk id="2" creationId="{DEC70B7C-27A4-50D5-4D8C-9E72183A5206}"/>
          </ac:spMkLst>
        </pc:spChg>
        <pc:spChg chg="mod ord">
          <ac:chgData name="Nakita Afaha" userId="6a56d3fb-3e6b-4460-8afb-76777692c48f" providerId="ADAL" clId="{979E5B40-21CC-43C6-9C69-5A3AFCFB5CE1}" dt="2026-03-31T17:47:19.161" v="449" actId="113"/>
          <ac:spMkLst>
            <pc:docMk/>
            <pc:sldMk cId="4027132260" sldId="444"/>
            <ac:spMk id="4" creationId="{2A2803A1-680E-9579-6BA9-D9F4AD2CB7A7}"/>
          </ac:spMkLst>
        </pc:spChg>
        <pc:spChg chg="del">
          <ac:chgData name="Nakita Afaha" userId="6a56d3fb-3e6b-4460-8afb-76777692c48f" providerId="ADAL" clId="{979E5B40-21CC-43C6-9C69-5A3AFCFB5CE1}" dt="2026-03-31T17:42:22.450" v="312" actId="478"/>
          <ac:spMkLst>
            <pc:docMk/>
            <pc:sldMk cId="4027132260" sldId="444"/>
            <ac:spMk id="6" creationId="{47097035-12C0-B943-A6A6-579391FA8799}"/>
          </ac:spMkLst>
        </pc:spChg>
        <pc:spChg chg="add mod">
          <ac:chgData name="Nakita Afaha" userId="6a56d3fb-3e6b-4460-8afb-76777692c48f" providerId="ADAL" clId="{979E5B40-21CC-43C6-9C69-5A3AFCFB5CE1}" dt="2026-03-31T18:26:32.494" v="1231"/>
          <ac:spMkLst>
            <pc:docMk/>
            <pc:sldMk cId="4027132260" sldId="444"/>
            <ac:spMk id="7" creationId="{25708980-ECAC-40C3-14EB-B561977777E7}"/>
          </ac:spMkLst>
        </pc:spChg>
        <pc:picChg chg="del mod ord">
          <ac:chgData name="Nakita Afaha" userId="6a56d3fb-3e6b-4460-8afb-76777692c48f" providerId="ADAL" clId="{979E5B40-21CC-43C6-9C69-5A3AFCFB5CE1}" dt="2026-03-31T17:44:40.366" v="354" actId="478"/>
          <ac:picMkLst>
            <pc:docMk/>
            <pc:sldMk cId="4027132260" sldId="444"/>
            <ac:picMk id="5" creationId="{F9165179-0A00-E6D7-6F5B-825F56DECE70}"/>
          </ac:picMkLst>
        </pc:picChg>
      </pc:sldChg>
      <pc:sldChg chg="modSp add mod ord modNotesTx">
        <pc:chgData name="Nakita Afaha" userId="6a56d3fb-3e6b-4460-8afb-76777692c48f" providerId="ADAL" clId="{979E5B40-21CC-43C6-9C69-5A3AFCFB5CE1}" dt="2026-03-31T18:14:57.887" v="1082" actId="20577"/>
        <pc:sldMkLst>
          <pc:docMk/>
          <pc:sldMk cId="1375407425" sldId="445"/>
        </pc:sldMkLst>
        <pc:spChg chg="mod">
          <ac:chgData name="Nakita Afaha" userId="6a56d3fb-3e6b-4460-8afb-76777692c48f" providerId="ADAL" clId="{979E5B40-21CC-43C6-9C69-5A3AFCFB5CE1}" dt="2026-03-31T17:51:18.755" v="521" actId="20577"/>
          <ac:spMkLst>
            <pc:docMk/>
            <pc:sldMk cId="1375407425" sldId="445"/>
            <ac:spMk id="2" creationId="{2DE7E6CA-B622-97AD-060F-B55C79587F48}"/>
          </ac:spMkLst>
        </pc:spChg>
        <pc:spChg chg="mod">
          <ac:chgData name="Nakita Afaha" userId="6a56d3fb-3e6b-4460-8afb-76777692c48f" providerId="ADAL" clId="{979E5B40-21CC-43C6-9C69-5A3AFCFB5CE1}" dt="2026-03-31T18:12:50.254" v="1068" actId="113"/>
          <ac:spMkLst>
            <pc:docMk/>
            <pc:sldMk cId="1375407425" sldId="445"/>
            <ac:spMk id="3" creationId="{460E5736-8CB4-F1C9-1305-5010CE0E15AF}"/>
          </ac:spMkLst>
        </pc:spChg>
      </pc:sldChg>
      <pc:sldChg chg="add del">
        <pc:chgData name="Nakita Afaha" userId="6a56d3fb-3e6b-4460-8afb-76777692c48f" providerId="ADAL" clId="{979E5B40-21CC-43C6-9C69-5A3AFCFB5CE1}" dt="2026-03-31T17:54:28.275" v="522" actId="47"/>
        <pc:sldMkLst>
          <pc:docMk/>
          <pc:sldMk cId="35577649" sldId="446"/>
        </pc:sldMkLst>
      </pc:sldChg>
      <pc:sldChg chg="modSp add mod modNotesTx">
        <pc:chgData name="Nakita Afaha" userId="6a56d3fb-3e6b-4460-8afb-76777692c48f" providerId="ADAL" clId="{979E5B40-21CC-43C6-9C69-5A3AFCFB5CE1}" dt="2026-03-31T18:14:55.936" v="1081" actId="20577"/>
        <pc:sldMkLst>
          <pc:docMk/>
          <pc:sldMk cId="927622319" sldId="446"/>
        </pc:sldMkLst>
        <pc:spChg chg="mod">
          <ac:chgData name="Nakita Afaha" userId="6a56d3fb-3e6b-4460-8afb-76777692c48f" providerId="ADAL" clId="{979E5B40-21CC-43C6-9C69-5A3AFCFB5CE1}" dt="2026-03-31T18:03:45.120" v="930" actId="20577"/>
          <ac:spMkLst>
            <pc:docMk/>
            <pc:sldMk cId="927622319" sldId="446"/>
            <ac:spMk id="2" creationId="{7E5A61C4-4CB2-AAC6-0342-9770B0C2831D}"/>
          </ac:spMkLst>
        </pc:spChg>
      </pc:sldChg>
      <pc:sldChg chg="modSp add mod modNotesTx">
        <pc:chgData name="Nakita Afaha" userId="6a56d3fb-3e6b-4460-8afb-76777692c48f" providerId="ADAL" clId="{979E5B40-21CC-43C6-9C69-5A3AFCFB5CE1}" dt="2026-03-31T18:14:53.253" v="1080" actId="20577"/>
        <pc:sldMkLst>
          <pc:docMk/>
          <pc:sldMk cId="950175831" sldId="447"/>
        </pc:sldMkLst>
        <pc:spChg chg="mod">
          <ac:chgData name="Nakita Afaha" userId="6a56d3fb-3e6b-4460-8afb-76777692c48f" providerId="ADAL" clId="{979E5B40-21CC-43C6-9C69-5A3AFCFB5CE1}" dt="2026-03-31T18:04:01.346" v="955" actId="20577"/>
          <ac:spMkLst>
            <pc:docMk/>
            <pc:sldMk cId="950175831" sldId="447"/>
            <ac:spMk id="2" creationId="{527B09D7-7B55-D884-A7EB-AE32FF55C5F3}"/>
          </ac:spMkLst>
        </pc:spChg>
        <pc:spChg chg="mod">
          <ac:chgData name="Nakita Afaha" userId="6a56d3fb-3e6b-4460-8afb-76777692c48f" providerId="ADAL" clId="{979E5B40-21CC-43C6-9C69-5A3AFCFB5CE1}" dt="2026-03-31T18:12:27.778" v="1067" actId="207"/>
          <ac:spMkLst>
            <pc:docMk/>
            <pc:sldMk cId="950175831" sldId="447"/>
            <ac:spMk id="3" creationId="{23407295-0B89-8957-CB20-3601AE2A681A}"/>
          </ac:spMkLst>
        </pc:spChg>
      </pc:sldChg>
      <pc:sldChg chg="modSp add del mod">
        <pc:chgData name="Nakita Afaha" userId="6a56d3fb-3e6b-4460-8afb-76777692c48f" providerId="ADAL" clId="{979E5B40-21CC-43C6-9C69-5A3AFCFB5CE1}" dt="2026-03-31T18:01:17.977" v="763" actId="47"/>
        <pc:sldMkLst>
          <pc:docMk/>
          <pc:sldMk cId="1602692976" sldId="447"/>
        </pc:sldMkLst>
        <pc:spChg chg="mod">
          <ac:chgData name="Nakita Afaha" userId="6a56d3fb-3e6b-4460-8afb-76777692c48f" providerId="ADAL" clId="{979E5B40-21CC-43C6-9C69-5A3AFCFB5CE1}" dt="2026-03-31T18:00:10.515" v="762" actId="20577"/>
          <ac:spMkLst>
            <pc:docMk/>
            <pc:sldMk cId="1602692976" sldId="447"/>
            <ac:spMk id="2" creationId="{E486D93A-0737-F836-1E65-93D87369142B}"/>
          </ac:spMkLst>
        </pc:spChg>
      </pc:sldChg>
      <pc:sldMasterChg chg="del delSldLayout">
        <pc:chgData name="Nakita Afaha" userId="6a56d3fb-3e6b-4460-8afb-76777692c48f" providerId="ADAL" clId="{979E5B40-21CC-43C6-9C69-5A3AFCFB5CE1}" dt="2026-03-31T17:44:32.766" v="353" actId="700"/>
        <pc:sldMasterMkLst>
          <pc:docMk/>
          <pc:sldMasterMk cId="1142460504" sldId="2147483985"/>
        </pc:sldMasterMkLst>
        <pc:sldLayoutChg chg="del">
          <pc:chgData name="Nakita Afaha" userId="6a56d3fb-3e6b-4460-8afb-76777692c48f" providerId="ADAL" clId="{979E5B40-21CC-43C6-9C69-5A3AFCFB5CE1}" dt="2026-03-31T17:44:32.766" v="353" actId="700"/>
          <pc:sldLayoutMkLst>
            <pc:docMk/>
            <pc:sldMasterMk cId="1142460504" sldId="2147483985"/>
            <pc:sldLayoutMk cId="2549035436" sldId="2147483986"/>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2091842869" sldId="2147483987"/>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3024324673" sldId="2147483988"/>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233236042" sldId="2147483989"/>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247995540" sldId="2147483990"/>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4181413650" sldId="2147483991"/>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1015875057" sldId="2147483992"/>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2436140885" sldId="2147483993"/>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2263359371" sldId="2147483994"/>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3735710127" sldId="2147483995"/>
          </pc:sldLayoutMkLst>
        </pc:sldLayoutChg>
        <pc:sldLayoutChg chg="del">
          <pc:chgData name="Nakita Afaha" userId="6a56d3fb-3e6b-4460-8afb-76777692c48f" providerId="ADAL" clId="{979E5B40-21CC-43C6-9C69-5A3AFCFB5CE1}" dt="2026-03-31T17:44:32.766" v="353" actId="700"/>
          <pc:sldLayoutMkLst>
            <pc:docMk/>
            <pc:sldMasterMk cId="1142460504" sldId="2147483985"/>
            <pc:sldLayoutMk cId="2814775379" sldId="2147483996"/>
          </pc:sldLayoutMkLst>
        </pc:sldLayoutChg>
      </pc:sldMasterChg>
      <pc:sldMasterChg chg="del delSldLayout">
        <pc:chgData name="Nakita Afaha" userId="6a56d3fb-3e6b-4460-8afb-76777692c48f" providerId="ADAL" clId="{979E5B40-21CC-43C6-9C69-5A3AFCFB5CE1}" dt="2026-03-31T17:44:32.766" v="353" actId="700"/>
        <pc:sldMasterMkLst>
          <pc:docMk/>
          <pc:sldMasterMk cId="3118380856" sldId="2147483997"/>
        </pc:sldMasterMkLst>
        <pc:sldLayoutChg chg="del">
          <pc:chgData name="Nakita Afaha" userId="6a56d3fb-3e6b-4460-8afb-76777692c48f" providerId="ADAL" clId="{979E5B40-21CC-43C6-9C69-5A3AFCFB5CE1}" dt="2026-03-31T17:44:32.766" v="353" actId="700"/>
          <pc:sldLayoutMkLst>
            <pc:docMk/>
            <pc:sldMasterMk cId="3118380856" sldId="2147483997"/>
            <pc:sldLayoutMk cId="2909016711" sldId="2147483998"/>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3029975137" sldId="2147483999"/>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2482430526" sldId="2147484000"/>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169465248" sldId="2147484001"/>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1072635397" sldId="2147484002"/>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192943203" sldId="2147484003"/>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588143962" sldId="2147484004"/>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2474417899" sldId="2147484005"/>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3707108014" sldId="2147484006"/>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1396912067" sldId="2147484007"/>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2994282303" sldId="2147484008"/>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4194754439" sldId="2147484009"/>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2543648968" sldId="2147484010"/>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1887461612" sldId="2147484011"/>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3850038106" sldId="2147484012"/>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79546876" sldId="2147484013"/>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43458560" sldId="2147484014"/>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2159368306" sldId="2147484015"/>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948626227" sldId="2147484016"/>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3979347214" sldId="2147484017"/>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4197877889" sldId="2147484018"/>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2739124825" sldId="2147484019"/>
          </pc:sldLayoutMkLst>
        </pc:sldLayoutChg>
        <pc:sldLayoutChg chg="del">
          <pc:chgData name="Nakita Afaha" userId="6a56d3fb-3e6b-4460-8afb-76777692c48f" providerId="ADAL" clId="{979E5B40-21CC-43C6-9C69-5A3AFCFB5CE1}" dt="2026-03-31T17:44:32.766" v="353" actId="700"/>
          <pc:sldLayoutMkLst>
            <pc:docMk/>
            <pc:sldMasterMk cId="3118380856" sldId="2147483997"/>
            <pc:sldLayoutMk cId="610958350" sldId="214748402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0C0E5-5683-4378-BBA4-0583946AC36B}"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B078C-9061-4C4D-AAAB-134C46CF899A}" type="slidenum">
              <a:rPr lang="en-US" smtClean="0"/>
              <a:t>‹#›</a:t>
            </a:fld>
            <a:endParaRPr lang="en-US"/>
          </a:p>
        </p:txBody>
      </p:sp>
    </p:spTree>
    <p:extLst>
      <p:ext uri="{BB962C8B-B14F-4D97-AF65-F5344CB8AC3E}">
        <p14:creationId xmlns:p14="http://schemas.microsoft.com/office/powerpoint/2010/main" val="15309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EB078C-9061-4C4D-AAAB-134C46CF899A}" type="slidenum">
              <a:rPr lang="en-US" smtClean="0"/>
              <a:t>1</a:t>
            </a:fld>
            <a:endParaRPr lang="en-US"/>
          </a:p>
        </p:txBody>
      </p:sp>
    </p:spTree>
    <p:extLst>
      <p:ext uri="{BB962C8B-B14F-4D97-AF65-F5344CB8AC3E}">
        <p14:creationId xmlns:p14="http://schemas.microsoft.com/office/powerpoint/2010/main" val="2308831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D5083E37-BC74-4796-A767-5F99BA3AD6E4}" type="slidenum">
              <a:rPr lang="en-US" smtClean="0"/>
              <a:t>14</a:t>
            </a:fld>
            <a:endParaRPr lang="en-US"/>
          </a:p>
        </p:txBody>
      </p:sp>
    </p:spTree>
    <p:extLst>
      <p:ext uri="{BB962C8B-B14F-4D97-AF65-F5344CB8AC3E}">
        <p14:creationId xmlns:p14="http://schemas.microsoft.com/office/powerpoint/2010/main" val="356961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B633B-5CFF-F968-286C-120D7C353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1864F-3910-1A8D-DFDC-6872CAC74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96182-C698-CF36-6C58-7B20359454A8}"/>
              </a:ext>
            </a:extLst>
          </p:cNvPr>
          <p:cNvSpPr>
            <a:spLocks noGrp="1"/>
          </p:cNvSpPr>
          <p:nvPr>
            <p:ph type="body" idx="1"/>
          </p:nvPr>
        </p:nvSpPr>
        <p:spPr/>
        <p:txBody>
          <a:bodyPr/>
          <a:lstStyle/>
          <a:p>
            <a:r>
              <a:rPr lang="en-US"/>
              <a:t>Jeff</a:t>
            </a:r>
          </a:p>
        </p:txBody>
      </p:sp>
      <p:sp>
        <p:nvSpPr>
          <p:cNvPr id="4" name="Slide Number Placeholder 3">
            <a:extLst>
              <a:ext uri="{FF2B5EF4-FFF2-40B4-BE49-F238E27FC236}">
                <a16:creationId xmlns:a16="http://schemas.microsoft.com/office/drawing/2014/main" id="{E090CA7E-1749-E7F5-D269-59838077D250}"/>
              </a:ext>
            </a:extLst>
          </p:cNvPr>
          <p:cNvSpPr>
            <a:spLocks noGrp="1"/>
          </p:cNvSpPr>
          <p:nvPr>
            <p:ph type="sldNum" sz="quarter" idx="5"/>
          </p:nvPr>
        </p:nvSpPr>
        <p:spPr/>
        <p:txBody>
          <a:bodyPr/>
          <a:lstStyle/>
          <a:p>
            <a:fld id="{D5083E37-BC74-4796-A767-5F99BA3AD6E4}" type="slidenum">
              <a:rPr lang="en-US" smtClean="0"/>
              <a:t>15</a:t>
            </a:fld>
            <a:endParaRPr lang="en-US"/>
          </a:p>
        </p:txBody>
      </p:sp>
    </p:spTree>
    <p:extLst>
      <p:ext uri="{BB962C8B-B14F-4D97-AF65-F5344CB8AC3E}">
        <p14:creationId xmlns:p14="http://schemas.microsoft.com/office/powerpoint/2010/main" val="2089650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D5083E37-BC74-4796-A767-5F99BA3AD6E4}" type="slidenum">
              <a:rPr lang="en-US" smtClean="0"/>
              <a:t>16</a:t>
            </a:fld>
            <a:endParaRPr lang="en-US"/>
          </a:p>
        </p:txBody>
      </p:sp>
    </p:spTree>
    <p:extLst>
      <p:ext uri="{BB962C8B-B14F-4D97-AF65-F5344CB8AC3E}">
        <p14:creationId xmlns:p14="http://schemas.microsoft.com/office/powerpoint/2010/main" val="56237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C7A44-E874-9EB6-DBDB-1AC1FE7D9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E3AE6-54BA-3B8A-307E-99C503760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7096E-1B12-ADCB-F1DD-2C3B6352CE2C}"/>
              </a:ext>
            </a:extLst>
          </p:cNvPr>
          <p:cNvSpPr>
            <a:spLocks noGrp="1"/>
          </p:cNvSpPr>
          <p:nvPr>
            <p:ph type="body" idx="1"/>
          </p:nvPr>
        </p:nvSpPr>
        <p:spPr/>
        <p:txBody>
          <a:bodyPr/>
          <a:lstStyle/>
          <a:p>
            <a:r>
              <a:rPr lang="en-US"/>
              <a:t>Jeff</a:t>
            </a:r>
          </a:p>
        </p:txBody>
      </p:sp>
      <p:sp>
        <p:nvSpPr>
          <p:cNvPr id="4" name="Slide Number Placeholder 3">
            <a:extLst>
              <a:ext uri="{FF2B5EF4-FFF2-40B4-BE49-F238E27FC236}">
                <a16:creationId xmlns:a16="http://schemas.microsoft.com/office/drawing/2014/main" id="{4A491DAC-DB05-56A1-1FB2-B518A2B12418}"/>
              </a:ext>
            </a:extLst>
          </p:cNvPr>
          <p:cNvSpPr>
            <a:spLocks noGrp="1"/>
          </p:cNvSpPr>
          <p:nvPr>
            <p:ph type="sldNum" sz="quarter" idx="5"/>
          </p:nvPr>
        </p:nvSpPr>
        <p:spPr/>
        <p:txBody>
          <a:bodyPr/>
          <a:lstStyle/>
          <a:p>
            <a:fld id="{D5083E37-BC74-4796-A767-5F99BA3AD6E4}" type="slidenum">
              <a:rPr lang="en-US" smtClean="0"/>
              <a:t>17</a:t>
            </a:fld>
            <a:endParaRPr lang="en-US"/>
          </a:p>
        </p:txBody>
      </p:sp>
    </p:spTree>
    <p:extLst>
      <p:ext uri="{BB962C8B-B14F-4D97-AF65-F5344CB8AC3E}">
        <p14:creationId xmlns:p14="http://schemas.microsoft.com/office/powerpoint/2010/main" val="79266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2F45B-26F4-A944-17BA-039EA11A7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FFC80-E7AD-7407-F760-A5FC7359B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812B1-7281-E7EE-0866-3D5112B983AD}"/>
              </a:ext>
            </a:extLst>
          </p:cNvPr>
          <p:cNvSpPr>
            <a:spLocks noGrp="1"/>
          </p:cNvSpPr>
          <p:nvPr>
            <p:ph type="body" idx="1"/>
          </p:nvPr>
        </p:nvSpPr>
        <p:spPr/>
        <p:txBody>
          <a:bodyPr/>
          <a:lstStyle/>
          <a:p>
            <a:r>
              <a:rPr lang="en-US"/>
              <a:t>Jeff</a:t>
            </a:r>
          </a:p>
        </p:txBody>
      </p:sp>
      <p:sp>
        <p:nvSpPr>
          <p:cNvPr id="4" name="Slide Number Placeholder 3">
            <a:extLst>
              <a:ext uri="{FF2B5EF4-FFF2-40B4-BE49-F238E27FC236}">
                <a16:creationId xmlns:a16="http://schemas.microsoft.com/office/drawing/2014/main" id="{622785C7-A690-3F98-1792-B94594200E62}"/>
              </a:ext>
            </a:extLst>
          </p:cNvPr>
          <p:cNvSpPr>
            <a:spLocks noGrp="1"/>
          </p:cNvSpPr>
          <p:nvPr>
            <p:ph type="sldNum" sz="quarter" idx="5"/>
          </p:nvPr>
        </p:nvSpPr>
        <p:spPr/>
        <p:txBody>
          <a:bodyPr/>
          <a:lstStyle/>
          <a:p>
            <a:fld id="{D5083E37-BC74-4796-A767-5F99BA3AD6E4}" type="slidenum">
              <a:rPr lang="en-US" smtClean="0"/>
              <a:t>18</a:t>
            </a:fld>
            <a:endParaRPr lang="en-US"/>
          </a:p>
        </p:txBody>
      </p:sp>
    </p:spTree>
    <p:extLst>
      <p:ext uri="{BB962C8B-B14F-4D97-AF65-F5344CB8AC3E}">
        <p14:creationId xmlns:p14="http://schemas.microsoft.com/office/powerpoint/2010/main" val="107926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65BE-7A48-6A1A-A1B8-2F5CDC671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E0467-4551-3B1C-60F2-E25DA1CCB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25DEB-F81A-C997-C4BD-B923DB544226}"/>
              </a:ext>
            </a:extLst>
          </p:cNvPr>
          <p:cNvSpPr>
            <a:spLocks noGrp="1"/>
          </p:cNvSpPr>
          <p:nvPr>
            <p:ph type="body" idx="1"/>
          </p:nvPr>
        </p:nvSpPr>
        <p:spPr/>
        <p:txBody>
          <a:bodyPr/>
          <a:lstStyle/>
          <a:p>
            <a:r>
              <a:rPr lang="en-US"/>
              <a:t>Jeff</a:t>
            </a:r>
          </a:p>
        </p:txBody>
      </p:sp>
      <p:sp>
        <p:nvSpPr>
          <p:cNvPr id="4" name="Slide Number Placeholder 3">
            <a:extLst>
              <a:ext uri="{FF2B5EF4-FFF2-40B4-BE49-F238E27FC236}">
                <a16:creationId xmlns:a16="http://schemas.microsoft.com/office/drawing/2014/main" id="{74D6DEC8-63A2-776B-081A-B010F0697CDE}"/>
              </a:ext>
            </a:extLst>
          </p:cNvPr>
          <p:cNvSpPr>
            <a:spLocks noGrp="1"/>
          </p:cNvSpPr>
          <p:nvPr>
            <p:ph type="sldNum" sz="quarter" idx="5"/>
          </p:nvPr>
        </p:nvSpPr>
        <p:spPr/>
        <p:txBody>
          <a:bodyPr/>
          <a:lstStyle/>
          <a:p>
            <a:fld id="{D5083E37-BC74-4796-A767-5F99BA3AD6E4}" type="slidenum">
              <a:rPr lang="en-US" smtClean="0"/>
              <a:t>19</a:t>
            </a:fld>
            <a:endParaRPr lang="en-US"/>
          </a:p>
        </p:txBody>
      </p:sp>
    </p:spTree>
    <p:extLst>
      <p:ext uri="{BB962C8B-B14F-4D97-AF65-F5344CB8AC3E}">
        <p14:creationId xmlns:p14="http://schemas.microsoft.com/office/powerpoint/2010/main" val="258276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D5083E37-BC74-4796-A767-5F99BA3AD6E4}" type="slidenum">
              <a:rPr lang="en-US" smtClean="0"/>
              <a:t>20</a:t>
            </a:fld>
            <a:endParaRPr lang="en-US"/>
          </a:p>
        </p:txBody>
      </p:sp>
    </p:spTree>
    <p:extLst>
      <p:ext uri="{BB962C8B-B14F-4D97-AF65-F5344CB8AC3E}">
        <p14:creationId xmlns:p14="http://schemas.microsoft.com/office/powerpoint/2010/main" val="157759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0ADD-392B-A4E1-6237-4F8281530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6C6C3-4AD7-4C28-3065-FB18BA37C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A01B3-FF2E-EBBA-106C-8F3D4F0CB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37879B-A4D3-1A09-EB7D-4370223EC547}"/>
              </a:ext>
            </a:extLst>
          </p:cNvPr>
          <p:cNvSpPr>
            <a:spLocks noGrp="1"/>
          </p:cNvSpPr>
          <p:nvPr>
            <p:ph type="sldNum" sz="quarter" idx="5"/>
          </p:nvPr>
        </p:nvSpPr>
        <p:spPr/>
        <p:txBody>
          <a:bodyPr/>
          <a:lstStyle/>
          <a:p>
            <a:fld id="{27EB078C-9061-4C4D-AAAB-134C46CF899A}" type="slidenum">
              <a:rPr lang="en-US" smtClean="0"/>
              <a:t>21</a:t>
            </a:fld>
            <a:endParaRPr lang="en-US"/>
          </a:p>
        </p:txBody>
      </p:sp>
    </p:spTree>
    <p:extLst>
      <p:ext uri="{BB962C8B-B14F-4D97-AF65-F5344CB8AC3E}">
        <p14:creationId xmlns:p14="http://schemas.microsoft.com/office/powerpoint/2010/main" val="367093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FB1AC-12AF-4C8C-08E5-2CF4BDF3B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F7C33-29E8-86AB-A038-FA921E247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4D9FE-F0BF-7707-A187-A9FCACAA3C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7BE8F5-F89B-6606-0D4B-2F6570C51F7D}"/>
              </a:ext>
            </a:extLst>
          </p:cNvPr>
          <p:cNvSpPr>
            <a:spLocks noGrp="1"/>
          </p:cNvSpPr>
          <p:nvPr>
            <p:ph type="sldNum" sz="quarter" idx="5"/>
          </p:nvPr>
        </p:nvSpPr>
        <p:spPr/>
        <p:txBody>
          <a:bodyPr/>
          <a:lstStyle/>
          <a:p>
            <a:fld id="{D5083E37-BC74-4796-A767-5F99BA3AD6E4}" type="slidenum">
              <a:rPr lang="en-US" smtClean="0"/>
              <a:t>22</a:t>
            </a:fld>
            <a:endParaRPr lang="en-US"/>
          </a:p>
        </p:txBody>
      </p:sp>
    </p:spTree>
    <p:extLst>
      <p:ext uri="{BB962C8B-B14F-4D97-AF65-F5344CB8AC3E}">
        <p14:creationId xmlns:p14="http://schemas.microsoft.com/office/powerpoint/2010/main" val="3278541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FD140-AF71-DE1C-7A14-5E4911FBE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6CADA-D3C6-64D9-05F0-1D13DAB16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767F0-E521-BF59-1B16-B6A9032552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C4FA98-B2F1-361F-2AA2-F1912EAD2941}"/>
              </a:ext>
            </a:extLst>
          </p:cNvPr>
          <p:cNvSpPr>
            <a:spLocks noGrp="1"/>
          </p:cNvSpPr>
          <p:nvPr>
            <p:ph type="sldNum" sz="quarter" idx="5"/>
          </p:nvPr>
        </p:nvSpPr>
        <p:spPr/>
        <p:txBody>
          <a:bodyPr/>
          <a:lstStyle/>
          <a:p>
            <a:fld id="{D5083E37-BC74-4796-A767-5F99BA3AD6E4}" type="slidenum">
              <a:rPr lang="en-US" smtClean="0"/>
              <a:t>23</a:t>
            </a:fld>
            <a:endParaRPr lang="en-US"/>
          </a:p>
        </p:txBody>
      </p:sp>
    </p:spTree>
    <p:extLst>
      <p:ext uri="{BB962C8B-B14F-4D97-AF65-F5344CB8AC3E}">
        <p14:creationId xmlns:p14="http://schemas.microsoft.com/office/powerpoint/2010/main" val="153341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EB078C-9061-4C4D-AAAB-134C46CF899A}" type="slidenum">
              <a:rPr lang="en-US" smtClean="0"/>
              <a:t>2</a:t>
            </a:fld>
            <a:endParaRPr lang="en-US"/>
          </a:p>
        </p:txBody>
      </p:sp>
    </p:spTree>
    <p:extLst>
      <p:ext uri="{BB962C8B-B14F-4D97-AF65-F5344CB8AC3E}">
        <p14:creationId xmlns:p14="http://schemas.microsoft.com/office/powerpoint/2010/main" val="3375462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78F7E-878B-799D-6C79-EEEE2CDA2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D5022-5F86-68F2-3965-0B5A7294D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E5777-A050-A4CB-45D8-4E6F674550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D66F4C-A1C0-D0F6-C73C-269A7A11815C}"/>
              </a:ext>
            </a:extLst>
          </p:cNvPr>
          <p:cNvSpPr>
            <a:spLocks noGrp="1"/>
          </p:cNvSpPr>
          <p:nvPr>
            <p:ph type="sldNum" sz="quarter" idx="5"/>
          </p:nvPr>
        </p:nvSpPr>
        <p:spPr/>
        <p:txBody>
          <a:bodyPr/>
          <a:lstStyle/>
          <a:p>
            <a:fld id="{D5083E37-BC74-4796-A767-5F99BA3AD6E4}" type="slidenum">
              <a:rPr lang="en-US" smtClean="0"/>
              <a:t>24</a:t>
            </a:fld>
            <a:endParaRPr lang="en-US"/>
          </a:p>
        </p:txBody>
      </p:sp>
    </p:spTree>
    <p:extLst>
      <p:ext uri="{BB962C8B-B14F-4D97-AF65-F5344CB8AC3E}">
        <p14:creationId xmlns:p14="http://schemas.microsoft.com/office/powerpoint/2010/main" val="362631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EB078C-9061-4C4D-AAAB-134C46CF899A}" type="slidenum">
              <a:rPr lang="en-US" smtClean="0"/>
              <a:t>3</a:t>
            </a:fld>
            <a:endParaRPr lang="en-US"/>
          </a:p>
        </p:txBody>
      </p:sp>
    </p:spTree>
    <p:extLst>
      <p:ext uri="{BB962C8B-B14F-4D97-AF65-F5344CB8AC3E}">
        <p14:creationId xmlns:p14="http://schemas.microsoft.com/office/powerpoint/2010/main" val="381723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EB078C-9061-4C4D-AAAB-134C46CF899A}" type="slidenum">
              <a:rPr lang="en-US" smtClean="0"/>
              <a:t>4</a:t>
            </a:fld>
            <a:endParaRPr lang="en-US"/>
          </a:p>
        </p:txBody>
      </p:sp>
    </p:spTree>
    <p:extLst>
      <p:ext uri="{BB962C8B-B14F-4D97-AF65-F5344CB8AC3E}">
        <p14:creationId xmlns:p14="http://schemas.microsoft.com/office/powerpoint/2010/main" val="3298664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EB078C-9061-4C4D-AAAB-134C46CF899A}" type="slidenum">
              <a:rPr lang="en-US" smtClean="0"/>
              <a:t>5</a:t>
            </a:fld>
            <a:endParaRPr lang="en-US"/>
          </a:p>
        </p:txBody>
      </p:sp>
    </p:spTree>
    <p:extLst>
      <p:ext uri="{BB962C8B-B14F-4D97-AF65-F5344CB8AC3E}">
        <p14:creationId xmlns:p14="http://schemas.microsoft.com/office/powerpoint/2010/main" val="68096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943B6-1B5E-BEC6-95E0-791525BD0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8C863-37EA-F34A-F98B-D7C6715E3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3EF68-C2CA-0AC4-FE2C-081EAC5AC4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596007-80A0-E547-21EC-1ADBC41261F1}"/>
              </a:ext>
            </a:extLst>
          </p:cNvPr>
          <p:cNvSpPr>
            <a:spLocks noGrp="1"/>
          </p:cNvSpPr>
          <p:nvPr>
            <p:ph type="sldNum" sz="quarter" idx="5"/>
          </p:nvPr>
        </p:nvSpPr>
        <p:spPr/>
        <p:txBody>
          <a:bodyPr/>
          <a:lstStyle/>
          <a:p>
            <a:fld id="{27EB078C-9061-4C4D-AAAB-134C46CF899A}" type="slidenum">
              <a:rPr lang="en-US" smtClean="0"/>
              <a:t>8</a:t>
            </a:fld>
            <a:endParaRPr lang="en-US"/>
          </a:p>
        </p:txBody>
      </p:sp>
    </p:spTree>
    <p:extLst>
      <p:ext uri="{BB962C8B-B14F-4D97-AF65-F5344CB8AC3E}">
        <p14:creationId xmlns:p14="http://schemas.microsoft.com/office/powerpoint/2010/main" val="216613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8DBB-7E14-4029-A77C-93B8F5011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64A19-34C9-3E0B-A0A0-06B912774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9B9DB-0425-6EE4-D77D-DC17190E35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61FD78-3C6E-AE24-5204-3C49A9E27665}"/>
              </a:ext>
            </a:extLst>
          </p:cNvPr>
          <p:cNvSpPr>
            <a:spLocks noGrp="1"/>
          </p:cNvSpPr>
          <p:nvPr>
            <p:ph type="sldNum" sz="quarter" idx="5"/>
          </p:nvPr>
        </p:nvSpPr>
        <p:spPr/>
        <p:txBody>
          <a:bodyPr/>
          <a:lstStyle/>
          <a:p>
            <a:fld id="{27EB078C-9061-4C4D-AAAB-134C46CF899A}" type="slidenum">
              <a:rPr lang="en-US" smtClean="0"/>
              <a:t>11</a:t>
            </a:fld>
            <a:endParaRPr lang="en-US"/>
          </a:p>
        </p:txBody>
      </p:sp>
    </p:spTree>
    <p:extLst>
      <p:ext uri="{BB962C8B-B14F-4D97-AF65-F5344CB8AC3E}">
        <p14:creationId xmlns:p14="http://schemas.microsoft.com/office/powerpoint/2010/main" val="390685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D5083E37-BC74-4796-A767-5F99BA3AD6E4}" type="slidenum">
              <a:rPr lang="en-US" smtClean="0"/>
              <a:t>12</a:t>
            </a:fld>
            <a:endParaRPr lang="en-US"/>
          </a:p>
        </p:txBody>
      </p:sp>
    </p:spTree>
    <p:extLst>
      <p:ext uri="{BB962C8B-B14F-4D97-AF65-F5344CB8AC3E}">
        <p14:creationId xmlns:p14="http://schemas.microsoft.com/office/powerpoint/2010/main" val="247004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D6181-052A-6EB8-094D-56A85A73B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F7672-B3D6-0A6C-8D52-5825D4D9A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C0581-CD8B-D210-3776-FABED2D58A70}"/>
              </a:ext>
            </a:extLst>
          </p:cNvPr>
          <p:cNvSpPr>
            <a:spLocks noGrp="1"/>
          </p:cNvSpPr>
          <p:nvPr>
            <p:ph type="body" idx="1"/>
          </p:nvPr>
        </p:nvSpPr>
        <p:spPr/>
        <p:txBody>
          <a:bodyPr/>
          <a:lstStyle/>
          <a:p>
            <a:r>
              <a:rPr lang="en-US"/>
              <a:t>Jeff</a:t>
            </a:r>
          </a:p>
        </p:txBody>
      </p:sp>
      <p:sp>
        <p:nvSpPr>
          <p:cNvPr id="4" name="Slide Number Placeholder 3">
            <a:extLst>
              <a:ext uri="{FF2B5EF4-FFF2-40B4-BE49-F238E27FC236}">
                <a16:creationId xmlns:a16="http://schemas.microsoft.com/office/drawing/2014/main" id="{F8835F3E-9E05-FEAB-6BD9-4E5F3C7D0B02}"/>
              </a:ext>
            </a:extLst>
          </p:cNvPr>
          <p:cNvSpPr>
            <a:spLocks noGrp="1"/>
          </p:cNvSpPr>
          <p:nvPr>
            <p:ph type="sldNum" sz="quarter" idx="5"/>
          </p:nvPr>
        </p:nvSpPr>
        <p:spPr/>
        <p:txBody>
          <a:bodyPr/>
          <a:lstStyle/>
          <a:p>
            <a:fld id="{D5083E37-BC74-4796-A767-5F99BA3AD6E4}" type="slidenum">
              <a:rPr lang="en-US" smtClean="0"/>
              <a:t>13</a:t>
            </a:fld>
            <a:endParaRPr lang="en-US"/>
          </a:p>
        </p:txBody>
      </p:sp>
    </p:spTree>
    <p:extLst>
      <p:ext uri="{BB962C8B-B14F-4D97-AF65-F5344CB8AC3E}">
        <p14:creationId xmlns:p14="http://schemas.microsoft.com/office/powerpoint/2010/main" val="371596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68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666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36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482411" y="155384"/>
            <a:ext cx="11099989" cy="5203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609600" y="1761559"/>
            <a:ext cx="10972800" cy="2074215"/>
          </a:xfrm>
          <a:prstGeom prst="rect">
            <a:avLst/>
          </a:prstGeom>
          <a:noFill/>
          <a:ln>
            <a:noFill/>
          </a:ln>
        </p:spPr>
        <p:txBody>
          <a:bodyPr spcFirstLastPara="1" wrap="square" lIns="91425" tIns="45700" rIns="91425" bIns="45700" anchor="t" anchorCtr="0">
            <a:normAutofit/>
          </a:bodyPr>
          <a:lstStyle>
            <a:lvl1pPr marL="609585" lvl="0" indent="-472428" algn="l">
              <a:spcBef>
                <a:spcPts val="400"/>
              </a:spcBef>
              <a:spcAft>
                <a:spcPts val="0"/>
              </a:spcAft>
              <a:buSzPts val="1980"/>
              <a:buChar char="•"/>
              <a:defRPr/>
            </a:lvl1pPr>
            <a:lvl2pPr marL="1219170" lvl="1" indent="-472428" algn="l">
              <a:spcBef>
                <a:spcPts val="400"/>
              </a:spcBef>
              <a:spcAft>
                <a:spcPts val="0"/>
              </a:spcAft>
              <a:buSzPts val="1980"/>
              <a:buChar char="–"/>
              <a:defRPr/>
            </a:lvl2pPr>
            <a:lvl3pPr marL="1828754" lvl="2" indent="-457189" algn="l">
              <a:spcBef>
                <a:spcPts val="400"/>
              </a:spcBef>
              <a:spcAft>
                <a:spcPts val="0"/>
              </a:spcAft>
              <a:buSzPts val="1800"/>
              <a:buChar char="o"/>
              <a:defRPr/>
            </a:lvl3pPr>
            <a:lvl4pPr marL="2438339" lvl="3" indent="-457189" algn="l">
              <a:spcBef>
                <a:spcPts val="400"/>
              </a:spcBef>
              <a:spcAft>
                <a:spcPts val="0"/>
              </a:spcAft>
              <a:buSzPts val="1800"/>
              <a:buChar char="▪"/>
              <a:defRPr/>
            </a:lvl4pPr>
            <a:lvl5pPr marL="3047924" lvl="4" indent="-441949" algn="l">
              <a:spcBef>
                <a:spcPts val="400"/>
              </a:spcBef>
              <a:spcAft>
                <a:spcPts val="0"/>
              </a:spcAft>
              <a:buSzPts val="162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6" name="Google Shape;26;p11"/>
          <p:cNvSpPr txBox="1">
            <a:spLocks noGrp="1"/>
          </p:cNvSpPr>
          <p:nvPr>
            <p:ph type="ftr" idx="11"/>
          </p:nvPr>
        </p:nvSpPr>
        <p:spPr>
          <a:xfrm>
            <a:off x="609600" y="6356351"/>
            <a:ext cx="618747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sldNum" idx="12"/>
          </p:nvPr>
        </p:nvSpPr>
        <p:spPr>
          <a:xfrm>
            <a:off x="11108134" y="6364302"/>
            <a:ext cx="615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8" name="Google Shape;28;p11"/>
          <p:cNvSpPr txBox="1">
            <a:spLocks noGrp="1"/>
          </p:cNvSpPr>
          <p:nvPr>
            <p:ph type="body" idx="2"/>
          </p:nvPr>
        </p:nvSpPr>
        <p:spPr>
          <a:xfrm>
            <a:off x="609600" y="1193297"/>
            <a:ext cx="10972800" cy="568263"/>
          </a:xfrm>
          <a:prstGeom prst="rect">
            <a:avLst/>
          </a:prstGeom>
          <a:noFill/>
          <a:ln>
            <a:noFill/>
          </a:ln>
        </p:spPr>
        <p:txBody>
          <a:bodyPr spcFirstLastPara="1" wrap="square" lIns="91425" tIns="45700" rIns="91425" bIns="45700" anchor="t" anchorCtr="0">
            <a:normAutofit/>
          </a:bodyPr>
          <a:lstStyle>
            <a:lvl1pPr marL="609585" lvl="0" indent="-304792" algn="l">
              <a:spcBef>
                <a:spcPts val="400"/>
              </a:spcBef>
              <a:spcAft>
                <a:spcPts val="0"/>
              </a:spcAft>
              <a:buSzPts val="2200"/>
              <a:buFont typeface="Helvetica Neue"/>
              <a:buNone/>
              <a:defRPr sz="2667">
                <a:solidFill>
                  <a:srgbClr val="00704A"/>
                </a:solidFill>
              </a:defRPr>
            </a:lvl1pPr>
            <a:lvl2pPr marL="1219170" lvl="1" indent="-472428" algn="l">
              <a:spcBef>
                <a:spcPts val="400"/>
              </a:spcBef>
              <a:spcAft>
                <a:spcPts val="0"/>
              </a:spcAft>
              <a:buSzPts val="1980"/>
              <a:buChar char="–"/>
              <a:defRPr/>
            </a:lvl2pPr>
            <a:lvl3pPr marL="1828754" lvl="2" indent="-457189" algn="l">
              <a:spcBef>
                <a:spcPts val="400"/>
              </a:spcBef>
              <a:spcAft>
                <a:spcPts val="0"/>
              </a:spcAft>
              <a:buSzPts val="1800"/>
              <a:buChar char="o"/>
              <a:defRPr/>
            </a:lvl3pPr>
            <a:lvl4pPr marL="2438339" lvl="3" indent="-457189" algn="l">
              <a:spcBef>
                <a:spcPts val="400"/>
              </a:spcBef>
              <a:spcAft>
                <a:spcPts val="0"/>
              </a:spcAft>
              <a:buSzPts val="1800"/>
              <a:buChar char="▪"/>
              <a:defRPr/>
            </a:lvl4pPr>
            <a:lvl5pPr marL="3047924" lvl="4" indent="-441949" algn="l">
              <a:spcBef>
                <a:spcPts val="400"/>
              </a:spcBef>
              <a:spcAft>
                <a:spcPts val="0"/>
              </a:spcAft>
              <a:buSzPts val="162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4654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7238057" y="2463326"/>
            <a:ext cx="4457914" cy="2387600"/>
          </a:xfrm>
        </p:spPr>
        <p:txBody>
          <a:bodyPr anchor="b"/>
          <a:lstStyle>
            <a:lvl1pPr algn="l">
              <a:defRPr sz="4999">
                <a:solidFill>
                  <a:schemeClr val="tx1"/>
                </a:solidFill>
              </a:defRPr>
            </a:lvl1pPr>
          </a:lstStyle>
          <a:p>
            <a:r>
              <a:rPr lang="en-US"/>
              <a:t>Click to edit Master title style</a:t>
            </a:r>
          </a:p>
        </p:txBody>
      </p:sp>
      <p:sp>
        <p:nvSpPr>
          <p:cNvPr id="3" name="Subtitle 2"/>
          <p:cNvSpPr>
            <a:spLocks noGrp="1"/>
          </p:cNvSpPr>
          <p:nvPr>
            <p:ph type="subTitle" idx="1"/>
          </p:nvPr>
        </p:nvSpPr>
        <p:spPr>
          <a:xfrm>
            <a:off x="7250756" y="5005388"/>
            <a:ext cx="4278981" cy="1376363"/>
          </a:xfrm>
        </p:spPr>
        <p:txBody>
          <a:bodyPr/>
          <a:lstStyle>
            <a:lvl1pPr marL="0" indent="0" algn="l">
              <a:buNone/>
              <a:defRPr sz="3299" b="0" i="1">
                <a:latin typeface="Montserrat" pitchFamily="2" charset="77"/>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6" name="Picture Placeholder 12">
            <a:extLst>
              <a:ext uri="{FF2B5EF4-FFF2-40B4-BE49-F238E27FC236}">
                <a16:creationId xmlns:a16="http://schemas.microsoft.com/office/drawing/2014/main" id="{9E265FDC-06EC-01C0-E6C9-B596AB638A18}"/>
              </a:ext>
            </a:extLst>
          </p:cNvPr>
          <p:cNvSpPr>
            <a:spLocks noGrp="1"/>
          </p:cNvSpPr>
          <p:nvPr>
            <p:ph type="pic" sz="quarter" idx="11"/>
          </p:nvPr>
        </p:nvSpPr>
        <p:spPr>
          <a:xfrm>
            <a:off x="393342" y="395281"/>
            <a:ext cx="6066648" cy="6067438"/>
          </a:xfrm>
        </p:spPr>
        <p:txBody>
          <a:bodyPr/>
          <a:lstStyle/>
          <a:p>
            <a:r>
              <a:rPr lang="en-US"/>
              <a:t>Click icon to add picture</a:t>
            </a:r>
          </a:p>
        </p:txBody>
      </p:sp>
      <p:sp>
        <p:nvSpPr>
          <p:cNvPr id="7" name="Rectangle 6">
            <a:extLst>
              <a:ext uri="{FF2B5EF4-FFF2-40B4-BE49-F238E27FC236}">
                <a16:creationId xmlns:a16="http://schemas.microsoft.com/office/drawing/2014/main" id="{47CB82FA-FF5B-E72A-E676-16A5F3FCF694}"/>
              </a:ext>
            </a:extLst>
          </p:cNvPr>
          <p:cNvSpPr/>
          <p:nvPr userDrawn="1"/>
        </p:nvSpPr>
        <p:spPr>
          <a:xfrm rot="2700000">
            <a:off x="1054872" y="1057708"/>
            <a:ext cx="4743590" cy="4742584"/>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Graphic 7">
            <a:extLst>
              <a:ext uri="{FF2B5EF4-FFF2-40B4-BE49-F238E27FC236}">
                <a16:creationId xmlns:a16="http://schemas.microsoft.com/office/drawing/2014/main" id="{D12C25F5-C5F9-F3DF-62F8-53078575F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38058" y="851008"/>
            <a:ext cx="2803536" cy="674478"/>
          </a:xfrm>
          <a:prstGeom prst="rect">
            <a:avLst/>
          </a:prstGeom>
        </p:spPr>
      </p:pic>
    </p:spTree>
    <p:extLst>
      <p:ext uri="{BB962C8B-B14F-4D97-AF65-F5344CB8AC3E}">
        <p14:creationId xmlns:p14="http://schemas.microsoft.com/office/powerpoint/2010/main" val="1689484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029" y="1951640"/>
            <a:ext cx="4864982" cy="2387600"/>
          </a:xfrm>
        </p:spPr>
        <p:txBody>
          <a:bodyPr anchor="b"/>
          <a:lstStyle>
            <a:lvl1pPr algn="l">
              <a:defRPr sz="4999">
                <a:solidFill>
                  <a:schemeClr val="tx1"/>
                </a:solidFill>
              </a:defRPr>
            </a:lvl1pPr>
          </a:lstStyle>
          <a:p>
            <a:r>
              <a:rPr lang="en-US"/>
              <a:t>Click to edit Master title style</a:t>
            </a:r>
          </a:p>
        </p:txBody>
      </p:sp>
      <p:sp>
        <p:nvSpPr>
          <p:cNvPr id="3" name="Subtitle 2"/>
          <p:cNvSpPr>
            <a:spLocks noGrp="1"/>
          </p:cNvSpPr>
          <p:nvPr>
            <p:ph type="subTitle" idx="1"/>
          </p:nvPr>
        </p:nvSpPr>
        <p:spPr>
          <a:xfrm>
            <a:off x="496029" y="4742164"/>
            <a:ext cx="4864982" cy="1413615"/>
          </a:xfrm>
        </p:spPr>
        <p:txBody>
          <a:bodyPr/>
          <a:lstStyle>
            <a:lvl1pPr marL="0" indent="0" algn="l">
              <a:buNone/>
              <a:defRPr sz="3299" b="0" i="1">
                <a:solidFill>
                  <a:schemeClr val="tx1"/>
                </a:solidFill>
                <a:latin typeface="Montserrat" pitchFamily="2" charset="77"/>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30" name="Parallelogram 17">
            <a:extLst>
              <a:ext uri="{FF2B5EF4-FFF2-40B4-BE49-F238E27FC236}">
                <a16:creationId xmlns:a16="http://schemas.microsoft.com/office/drawing/2014/main" id="{11FE6B98-94C6-0BF0-886B-BEEEFFA06651}"/>
              </a:ext>
            </a:extLst>
          </p:cNvPr>
          <p:cNvSpPr/>
          <p:nvPr userDrawn="1"/>
        </p:nvSpPr>
        <p:spPr>
          <a:xfrm>
            <a:off x="4134140" y="-6626"/>
            <a:ext cx="8268280" cy="6877878"/>
          </a:xfrm>
          <a:custGeom>
            <a:avLst/>
            <a:gdLst>
              <a:gd name="connsiteX0" fmla="*/ 0 w 14471373"/>
              <a:gd name="connsiteY0" fmla="*/ 13716000 h 13716000"/>
              <a:gd name="connsiteX1" fmla="*/ 3429000 w 14471373"/>
              <a:gd name="connsiteY1" fmla="*/ 0 h 13716000"/>
              <a:gd name="connsiteX2" fmla="*/ 14471373 w 14471373"/>
              <a:gd name="connsiteY2" fmla="*/ 0 h 13716000"/>
              <a:gd name="connsiteX3" fmla="*/ 11042373 w 14471373"/>
              <a:gd name="connsiteY3" fmla="*/ 13716000 h 13716000"/>
              <a:gd name="connsiteX4" fmla="*/ 0 w 14471373"/>
              <a:gd name="connsiteY4" fmla="*/ 13716000 h 13716000"/>
              <a:gd name="connsiteX0" fmla="*/ 0 w 16406191"/>
              <a:gd name="connsiteY0" fmla="*/ 13742504 h 13742504"/>
              <a:gd name="connsiteX1" fmla="*/ 5363818 w 16406191"/>
              <a:gd name="connsiteY1" fmla="*/ 0 h 13742504"/>
              <a:gd name="connsiteX2" fmla="*/ 16406191 w 16406191"/>
              <a:gd name="connsiteY2" fmla="*/ 0 h 13742504"/>
              <a:gd name="connsiteX3" fmla="*/ 12977191 w 16406191"/>
              <a:gd name="connsiteY3" fmla="*/ 13716000 h 13742504"/>
              <a:gd name="connsiteX4" fmla="*/ 0 w 16406191"/>
              <a:gd name="connsiteY4" fmla="*/ 13742504 h 13742504"/>
              <a:gd name="connsiteX0" fmla="*/ 0 w 16406191"/>
              <a:gd name="connsiteY0" fmla="*/ 13742504 h 13742504"/>
              <a:gd name="connsiteX1" fmla="*/ 5363818 w 16406191"/>
              <a:gd name="connsiteY1" fmla="*/ 0 h 13742504"/>
              <a:gd name="connsiteX2" fmla="*/ 16406191 w 16406191"/>
              <a:gd name="connsiteY2" fmla="*/ 0 h 13742504"/>
              <a:gd name="connsiteX3" fmla="*/ 10379765 w 16406191"/>
              <a:gd name="connsiteY3" fmla="*/ 13503965 h 13742504"/>
              <a:gd name="connsiteX4" fmla="*/ 0 w 16406191"/>
              <a:gd name="connsiteY4" fmla="*/ 13742504 h 13742504"/>
              <a:gd name="connsiteX0" fmla="*/ 0 w 16406191"/>
              <a:gd name="connsiteY0" fmla="*/ 13742504 h 13742504"/>
              <a:gd name="connsiteX1" fmla="*/ 5363818 w 16406191"/>
              <a:gd name="connsiteY1" fmla="*/ 0 h 13742504"/>
              <a:gd name="connsiteX2" fmla="*/ 16406191 w 16406191"/>
              <a:gd name="connsiteY2" fmla="*/ 0 h 13742504"/>
              <a:gd name="connsiteX3" fmla="*/ 11174895 w 16406191"/>
              <a:gd name="connsiteY3" fmla="*/ 13742504 h 13742504"/>
              <a:gd name="connsiteX4" fmla="*/ 0 w 16406191"/>
              <a:gd name="connsiteY4" fmla="*/ 13742504 h 13742504"/>
              <a:gd name="connsiteX0" fmla="*/ 0 w 16538713"/>
              <a:gd name="connsiteY0" fmla="*/ 13755756 h 13755756"/>
              <a:gd name="connsiteX1" fmla="*/ 5363818 w 16538713"/>
              <a:gd name="connsiteY1" fmla="*/ 13252 h 13755756"/>
              <a:gd name="connsiteX2" fmla="*/ 16538713 w 16538713"/>
              <a:gd name="connsiteY2" fmla="*/ 0 h 13755756"/>
              <a:gd name="connsiteX3" fmla="*/ 11174895 w 16538713"/>
              <a:gd name="connsiteY3" fmla="*/ 13755756 h 13755756"/>
              <a:gd name="connsiteX4" fmla="*/ 0 w 16538713"/>
              <a:gd name="connsiteY4" fmla="*/ 13755756 h 13755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8713" h="13755756">
                <a:moveTo>
                  <a:pt x="0" y="13755756"/>
                </a:moveTo>
                <a:lnTo>
                  <a:pt x="5363818" y="13252"/>
                </a:lnTo>
                <a:lnTo>
                  <a:pt x="16538713" y="0"/>
                </a:lnTo>
                <a:lnTo>
                  <a:pt x="11174895" y="13755756"/>
                </a:lnTo>
                <a:lnTo>
                  <a:pt x="0" y="1375575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Picture Placeholder 28">
            <a:extLst>
              <a:ext uri="{FF2B5EF4-FFF2-40B4-BE49-F238E27FC236}">
                <a16:creationId xmlns:a16="http://schemas.microsoft.com/office/drawing/2014/main" id="{F84383BF-259D-559D-3184-F9EFAE998274}"/>
              </a:ext>
            </a:extLst>
          </p:cNvPr>
          <p:cNvSpPr>
            <a:spLocks noGrp="1"/>
          </p:cNvSpPr>
          <p:nvPr>
            <p:ph type="pic" sz="quarter" idx="10"/>
          </p:nvPr>
        </p:nvSpPr>
        <p:spPr>
          <a:xfrm>
            <a:off x="4341047" y="0"/>
            <a:ext cx="7854465" cy="6858000"/>
          </a:xfrm>
          <a:custGeom>
            <a:avLst/>
            <a:gdLst>
              <a:gd name="connsiteX0" fmla="*/ 5348316 w 15710976"/>
              <a:gd name="connsiteY0" fmla="*/ 0 h 13716000"/>
              <a:gd name="connsiteX1" fmla="*/ 15710976 w 15710976"/>
              <a:gd name="connsiteY1" fmla="*/ 0 h 13716000"/>
              <a:gd name="connsiteX2" fmla="*/ 10357504 w 15710976"/>
              <a:gd name="connsiteY2" fmla="*/ 13716000 h 13716000"/>
              <a:gd name="connsiteX3" fmla="*/ 0 w 157109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710976" h="13716000">
                <a:moveTo>
                  <a:pt x="5348316" y="0"/>
                </a:moveTo>
                <a:lnTo>
                  <a:pt x="15710976" y="0"/>
                </a:lnTo>
                <a:lnTo>
                  <a:pt x="10357504" y="13716000"/>
                </a:lnTo>
                <a:lnTo>
                  <a:pt x="0" y="13716000"/>
                </a:lnTo>
                <a:close/>
              </a:path>
            </a:pathLst>
          </a:custGeom>
        </p:spPr>
        <p:txBody>
          <a:bodyPr wrap="square">
            <a:noAutofit/>
          </a:bodyPr>
          <a:lstStyle>
            <a:lvl1pPr marL="0" indent="0">
              <a:buNone/>
              <a:defRPr/>
            </a:lvl1pPr>
          </a:lstStyle>
          <a:p>
            <a:r>
              <a:rPr lang="en-US"/>
              <a:t>Click icon to add picture</a:t>
            </a:r>
          </a:p>
        </p:txBody>
      </p:sp>
      <p:pic>
        <p:nvPicPr>
          <p:cNvPr id="8" name="Graphic 7">
            <a:extLst>
              <a:ext uri="{FF2B5EF4-FFF2-40B4-BE49-F238E27FC236}">
                <a16:creationId xmlns:a16="http://schemas.microsoft.com/office/drawing/2014/main" id="{CC8A6853-DB3D-A17E-976B-B529AF25A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029" y="866506"/>
            <a:ext cx="2835673" cy="682210"/>
          </a:xfrm>
          <a:prstGeom prst="rect">
            <a:avLst/>
          </a:prstGeom>
        </p:spPr>
      </p:pic>
    </p:spTree>
    <p:extLst>
      <p:ext uri="{BB962C8B-B14F-4D97-AF65-F5344CB8AC3E}">
        <p14:creationId xmlns:p14="http://schemas.microsoft.com/office/powerpoint/2010/main" val="251503639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698E00-A9EB-0B7A-5E23-585EB68A78F1}"/>
              </a:ext>
            </a:extLst>
          </p:cNvPr>
          <p:cNvSpPr/>
          <p:nvPr userDrawn="1"/>
        </p:nvSpPr>
        <p:spPr>
          <a:xfrm>
            <a:off x="1245231" y="1092200"/>
            <a:ext cx="9701537" cy="467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1688880" y="1498600"/>
            <a:ext cx="8799955" cy="3860800"/>
          </a:xfrm>
        </p:spPr>
        <p:txBody>
          <a:bodyPr anchor="ctr" anchorCtr="0"/>
          <a:lstStyle>
            <a:lvl1pPr algn="ctr">
              <a:defRPr sz="5999">
                <a:solidFill>
                  <a:schemeClr val="tx1"/>
                </a:solidFill>
              </a:defRPr>
            </a:lvl1pPr>
          </a:lstStyle>
          <a:p>
            <a:r>
              <a:rPr lang="en-US"/>
              <a:t>Click to edit Master title style</a:t>
            </a:r>
          </a:p>
        </p:txBody>
      </p:sp>
      <p:pic>
        <p:nvPicPr>
          <p:cNvPr id="4" name="Graphic 3">
            <a:extLst>
              <a:ext uri="{FF2B5EF4-FFF2-40B4-BE49-F238E27FC236}">
                <a16:creationId xmlns:a16="http://schemas.microsoft.com/office/drawing/2014/main" id="{A17B3B68-D084-0A1F-506D-5141E4277B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030" y="6416538"/>
            <a:ext cx="1353167" cy="227883"/>
          </a:xfrm>
          <a:prstGeom prst="rect">
            <a:avLst/>
          </a:prstGeom>
        </p:spPr>
      </p:pic>
    </p:spTree>
    <p:extLst>
      <p:ext uri="{BB962C8B-B14F-4D97-AF65-F5344CB8AC3E}">
        <p14:creationId xmlns:p14="http://schemas.microsoft.com/office/powerpoint/2010/main" val="3368499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 Content, Right Photo">
    <p:spTree>
      <p:nvGrpSpPr>
        <p:cNvPr id="1" name=""/>
        <p:cNvGrpSpPr/>
        <p:nvPr/>
      </p:nvGrpSpPr>
      <p:grpSpPr>
        <a:xfrm>
          <a:off x="0" y="0"/>
          <a:ext cx="0" cy="0"/>
          <a:chOff x="0" y="0"/>
          <a:chExt cx="0" cy="0"/>
        </a:xfrm>
      </p:grpSpPr>
      <p:sp>
        <p:nvSpPr>
          <p:cNvPr id="2" name="Title 1"/>
          <p:cNvSpPr>
            <a:spLocks noGrp="1"/>
          </p:cNvSpPr>
          <p:nvPr>
            <p:ph type="title"/>
          </p:nvPr>
        </p:nvSpPr>
        <p:spPr>
          <a:xfrm>
            <a:off x="496029" y="500062"/>
            <a:ext cx="5769811" cy="1193432"/>
          </a:xfrm>
        </p:spPr>
        <p:txBody>
          <a:bodyPr/>
          <a:lstStyle/>
          <a:p>
            <a:r>
              <a:rPr lang="en-US"/>
              <a:t>Click to edit Master title style</a:t>
            </a:r>
          </a:p>
        </p:txBody>
      </p:sp>
      <p:sp>
        <p:nvSpPr>
          <p:cNvPr id="13" name="Picture Placeholder 12">
            <a:extLst>
              <a:ext uri="{FF2B5EF4-FFF2-40B4-BE49-F238E27FC236}">
                <a16:creationId xmlns:a16="http://schemas.microsoft.com/office/drawing/2014/main" id="{811827B7-3F76-F113-7A7F-12BA4C242082}"/>
              </a:ext>
            </a:extLst>
          </p:cNvPr>
          <p:cNvSpPr>
            <a:spLocks noGrp="1"/>
          </p:cNvSpPr>
          <p:nvPr>
            <p:ph type="pic" sz="quarter" idx="11"/>
          </p:nvPr>
        </p:nvSpPr>
        <p:spPr>
          <a:xfrm>
            <a:off x="6761870" y="1"/>
            <a:ext cx="5430130" cy="6858000"/>
          </a:xfrm>
        </p:spPr>
        <p:txBody>
          <a:bodyPr/>
          <a:lstStyle/>
          <a:p>
            <a:r>
              <a:rPr lang="en-US"/>
              <a:t>Click icon to add picture</a:t>
            </a:r>
          </a:p>
        </p:txBody>
      </p:sp>
      <p:sp>
        <p:nvSpPr>
          <p:cNvPr id="14" name="Text Placeholder 13">
            <a:extLst>
              <a:ext uri="{FF2B5EF4-FFF2-40B4-BE49-F238E27FC236}">
                <a16:creationId xmlns:a16="http://schemas.microsoft.com/office/drawing/2014/main" id="{D98CB317-C17A-6C02-59DC-29E31424F450}"/>
              </a:ext>
            </a:extLst>
          </p:cNvPr>
          <p:cNvSpPr>
            <a:spLocks noGrp="1"/>
          </p:cNvSpPr>
          <p:nvPr>
            <p:ph type="body" sz="quarter" idx="12" hasCustomPrompt="1"/>
          </p:nvPr>
        </p:nvSpPr>
        <p:spPr>
          <a:xfrm>
            <a:off x="496030" y="2000250"/>
            <a:ext cx="5769811" cy="930729"/>
          </a:xfrm>
        </p:spPr>
        <p:txBody>
          <a:bodyPr/>
          <a:lstStyle>
            <a:lvl1pPr marL="0" indent="0">
              <a:buNone/>
              <a:defRPr sz="3149" i="1"/>
            </a:lvl1pPr>
            <a:lvl2pPr marL="457109" indent="0">
              <a:buNone/>
              <a:defRPr sz="3149" i="1"/>
            </a:lvl2pPr>
            <a:lvl3pPr marL="914217" indent="0">
              <a:buNone/>
              <a:defRPr sz="3149" i="1"/>
            </a:lvl3pPr>
            <a:lvl4pPr marL="1371326" indent="0">
              <a:buNone/>
              <a:defRPr sz="3149" i="1"/>
            </a:lvl4pPr>
            <a:lvl5pPr marL="1828434" indent="0">
              <a:buNone/>
              <a:defRPr sz="3149" i="1"/>
            </a:lvl5pPr>
          </a:lstStyle>
          <a:p>
            <a:pPr lvl="0"/>
            <a:r>
              <a:rPr lang="en-US"/>
              <a:t>Subtitle</a:t>
            </a:r>
          </a:p>
        </p:txBody>
      </p:sp>
      <p:sp>
        <p:nvSpPr>
          <p:cNvPr id="17" name="Text Placeholder 16">
            <a:extLst>
              <a:ext uri="{FF2B5EF4-FFF2-40B4-BE49-F238E27FC236}">
                <a16:creationId xmlns:a16="http://schemas.microsoft.com/office/drawing/2014/main" id="{882E376A-204F-8671-31A6-2AAAEAAE0B50}"/>
              </a:ext>
            </a:extLst>
          </p:cNvPr>
          <p:cNvSpPr>
            <a:spLocks noGrp="1"/>
          </p:cNvSpPr>
          <p:nvPr>
            <p:ph type="body" sz="quarter" idx="13"/>
          </p:nvPr>
        </p:nvSpPr>
        <p:spPr>
          <a:xfrm>
            <a:off x="496030" y="3237734"/>
            <a:ext cx="5769811" cy="24391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971940"/>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ub, Content, Left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E48DA-8C16-AE1F-2004-9C6C5E8B5073}"/>
              </a:ext>
            </a:extLst>
          </p:cNvPr>
          <p:cNvSpPr/>
          <p:nvPr userDrawn="1"/>
        </p:nvSpPr>
        <p:spPr>
          <a:xfrm>
            <a:off x="0" y="6157608"/>
            <a:ext cx="12192000" cy="7128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n>
                <a:noFill/>
              </a:ln>
            </a:endParaRPr>
          </a:p>
        </p:txBody>
      </p:sp>
      <p:pic>
        <p:nvPicPr>
          <p:cNvPr id="7" name="Graphic 6">
            <a:extLst>
              <a:ext uri="{FF2B5EF4-FFF2-40B4-BE49-F238E27FC236}">
                <a16:creationId xmlns:a16="http://schemas.microsoft.com/office/drawing/2014/main" id="{38454F7B-9FBF-6269-03F4-ADF91BE1FE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2803" y="6416538"/>
            <a:ext cx="1353167" cy="227883"/>
          </a:xfrm>
          <a:prstGeom prst="rect">
            <a:avLst/>
          </a:prstGeom>
        </p:spPr>
      </p:pic>
      <p:sp>
        <p:nvSpPr>
          <p:cNvPr id="2" name="Title 1"/>
          <p:cNvSpPr>
            <a:spLocks noGrp="1"/>
          </p:cNvSpPr>
          <p:nvPr>
            <p:ph type="title"/>
          </p:nvPr>
        </p:nvSpPr>
        <p:spPr>
          <a:xfrm>
            <a:off x="5951395" y="500062"/>
            <a:ext cx="5744576" cy="1165453"/>
          </a:xfrm>
        </p:spPr>
        <p:txBody>
          <a:bodyPr/>
          <a:lstStyle/>
          <a:p>
            <a:r>
              <a:rPr lang="en-US"/>
              <a:t>Click to edit Master title style</a:t>
            </a:r>
          </a:p>
        </p:txBody>
      </p:sp>
      <p:sp>
        <p:nvSpPr>
          <p:cNvPr id="4" name="Picture Placeholder 12">
            <a:extLst>
              <a:ext uri="{FF2B5EF4-FFF2-40B4-BE49-F238E27FC236}">
                <a16:creationId xmlns:a16="http://schemas.microsoft.com/office/drawing/2014/main" id="{D6163E2B-7D4C-7FD1-D5D9-56A79EDF92F2}"/>
              </a:ext>
            </a:extLst>
          </p:cNvPr>
          <p:cNvSpPr>
            <a:spLocks noGrp="1"/>
          </p:cNvSpPr>
          <p:nvPr>
            <p:ph type="pic" sz="quarter" idx="12"/>
          </p:nvPr>
        </p:nvSpPr>
        <p:spPr>
          <a:xfrm>
            <a:off x="-4245" y="0"/>
            <a:ext cx="5430130" cy="6870425"/>
          </a:xfrm>
        </p:spPr>
        <p:txBody>
          <a:bodyPr/>
          <a:lstStyle/>
          <a:p>
            <a:r>
              <a:rPr lang="en-US"/>
              <a:t>Click icon to add picture</a:t>
            </a:r>
          </a:p>
        </p:txBody>
      </p:sp>
      <p:sp>
        <p:nvSpPr>
          <p:cNvPr id="6" name="Text Placeholder 13">
            <a:extLst>
              <a:ext uri="{FF2B5EF4-FFF2-40B4-BE49-F238E27FC236}">
                <a16:creationId xmlns:a16="http://schemas.microsoft.com/office/drawing/2014/main" id="{6ADD50D3-4023-62CD-F9D6-D3A93EBA44C8}"/>
              </a:ext>
            </a:extLst>
          </p:cNvPr>
          <p:cNvSpPr>
            <a:spLocks noGrp="1"/>
          </p:cNvSpPr>
          <p:nvPr>
            <p:ph type="body" sz="quarter" idx="13" hasCustomPrompt="1"/>
          </p:nvPr>
        </p:nvSpPr>
        <p:spPr>
          <a:xfrm>
            <a:off x="5951396" y="2000250"/>
            <a:ext cx="5744576" cy="930729"/>
          </a:xfrm>
        </p:spPr>
        <p:txBody>
          <a:bodyPr/>
          <a:lstStyle>
            <a:lvl1pPr marL="0" indent="0">
              <a:buNone/>
              <a:defRPr sz="3149" i="1"/>
            </a:lvl1pPr>
            <a:lvl2pPr marL="457109" indent="0">
              <a:buNone/>
              <a:defRPr sz="3149" i="1"/>
            </a:lvl2pPr>
            <a:lvl3pPr marL="914217" indent="0">
              <a:buNone/>
              <a:defRPr sz="3149" i="1"/>
            </a:lvl3pPr>
            <a:lvl4pPr marL="1371326" indent="0">
              <a:buNone/>
              <a:defRPr sz="3149" i="1"/>
            </a:lvl4pPr>
            <a:lvl5pPr marL="1828434" indent="0">
              <a:buNone/>
              <a:defRPr sz="3149" i="1"/>
            </a:lvl5pPr>
          </a:lstStyle>
          <a:p>
            <a:pPr lvl="0"/>
            <a:r>
              <a:rPr lang="en-US"/>
              <a:t>Subtitle</a:t>
            </a:r>
          </a:p>
        </p:txBody>
      </p:sp>
      <p:sp>
        <p:nvSpPr>
          <p:cNvPr id="8" name="Text Placeholder 16">
            <a:extLst>
              <a:ext uri="{FF2B5EF4-FFF2-40B4-BE49-F238E27FC236}">
                <a16:creationId xmlns:a16="http://schemas.microsoft.com/office/drawing/2014/main" id="{34D2C166-EB16-2465-E91D-218A68E4E4E7}"/>
              </a:ext>
            </a:extLst>
          </p:cNvPr>
          <p:cNvSpPr>
            <a:spLocks noGrp="1"/>
          </p:cNvSpPr>
          <p:nvPr>
            <p:ph type="body" sz="quarter" idx="14"/>
          </p:nvPr>
        </p:nvSpPr>
        <p:spPr>
          <a:xfrm>
            <a:off x="5951395" y="3237734"/>
            <a:ext cx="5744576" cy="24391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873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Right Photo">
    <p:spTree>
      <p:nvGrpSpPr>
        <p:cNvPr id="1" name=""/>
        <p:cNvGrpSpPr/>
        <p:nvPr/>
      </p:nvGrpSpPr>
      <p:grpSpPr>
        <a:xfrm>
          <a:off x="0" y="0"/>
          <a:ext cx="0" cy="0"/>
          <a:chOff x="0" y="0"/>
          <a:chExt cx="0" cy="0"/>
        </a:xfrm>
      </p:grpSpPr>
      <p:sp>
        <p:nvSpPr>
          <p:cNvPr id="2" name="Title 1"/>
          <p:cNvSpPr>
            <a:spLocks noGrp="1"/>
          </p:cNvSpPr>
          <p:nvPr>
            <p:ph type="title"/>
          </p:nvPr>
        </p:nvSpPr>
        <p:spPr>
          <a:xfrm>
            <a:off x="496030" y="500062"/>
            <a:ext cx="5723207" cy="632101"/>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B5A4EAFC-239B-674A-59C7-678B0C1EED47}"/>
              </a:ext>
            </a:extLst>
          </p:cNvPr>
          <p:cNvSpPr>
            <a:spLocks noGrp="1"/>
          </p:cNvSpPr>
          <p:nvPr>
            <p:ph idx="1"/>
          </p:nvPr>
        </p:nvSpPr>
        <p:spPr>
          <a:xfrm>
            <a:off x="496030" y="2000250"/>
            <a:ext cx="5723207" cy="3676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2">
            <a:extLst>
              <a:ext uri="{FF2B5EF4-FFF2-40B4-BE49-F238E27FC236}">
                <a16:creationId xmlns:a16="http://schemas.microsoft.com/office/drawing/2014/main" id="{878768E9-EF96-57B6-0A1E-918433241A5B}"/>
              </a:ext>
            </a:extLst>
          </p:cNvPr>
          <p:cNvSpPr>
            <a:spLocks noGrp="1"/>
          </p:cNvSpPr>
          <p:nvPr>
            <p:ph type="pic" sz="quarter" idx="11"/>
          </p:nvPr>
        </p:nvSpPr>
        <p:spPr>
          <a:xfrm>
            <a:off x="6761870" y="1"/>
            <a:ext cx="5430130" cy="6858000"/>
          </a:xfrm>
        </p:spPr>
        <p:txBody>
          <a:bodyPr/>
          <a:lstStyle/>
          <a:p>
            <a:r>
              <a:rPr lang="en-US"/>
              <a:t>Click icon to add picture</a:t>
            </a:r>
          </a:p>
        </p:txBody>
      </p:sp>
    </p:spTree>
    <p:extLst>
      <p:ext uri="{BB962C8B-B14F-4D97-AF65-F5344CB8AC3E}">
        <p14:creationId xmlns:p14="http://schemas.microsoft.com/office/powerpoint/2010/main" val="1637370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Content, Left Photo">
    <p:spTree>
      <p:nvGrpSpPr>
        <p:cNvPr id="1" name=""/>
        <p:cNvGrpSpPr/>
        <p:nvPr/>
      </p:nvGrpSpPr>
      <p:grpSpPr>
        <a:xfrm>
          <a:off x="0" y="0"/>
          <a:ext cx="0" cy="0"/>
          <a:chOff x="0" y="0"/>
          <a:chExt cx="0" cy="0"/>
        </a:xfrm>
      </p:grpSpPr>
      <p:sp>
        <p:nvSpPr>
          <p:cNvPr id="2" name="Title 1"/>
          <p:cNvSpPr>
            <a:spLocks noGrp="1"/>
          </p:cNvSpPr>
          <p:nvPr>
            <p:ph type="title"/>
          </p:nvPr>
        </p:nvSpPr>
        <p:spPr>
          <a:xfrm>
            <a:off x="5951622" y="500062"/>
            <a:ext cx="5744349" cy="632101"/>
          </a:xfrm>
        </p:spPr>
        <p:txBody>
          <a:bodyPr/>
          <a:lstStyle/>
          <a:p>
            <a:r>
              <a:rPr lang="en-US"/>
              <a:t>Click to edit Master title style</a:t>
            </a:r>
          </a:p>
        </p:txBody>
      </p:sp>
      <p:sp>
        <p:nvSpPr>
          <p:cNvPr id="4" name="Picture Placeholder 12">
            <a:extLst>
              <a:ext uri="{FF2B5EF4-FFF2-40B4-BE49-F238E27FC236}">
                <a16:creationId xmlns:a16="http://schemas.microsoft.com/office/drawing/2014/main" id="{EB8D89D5-B60C-FB2C-D4E3-5E215E08313A}"/>
              </a:ext>
            </a:extLst>
          </p:cNvPr>
          <p:cNvSpPr>
            <a:spLocks noGrp="1"/>
          </p:cNvSpPr>
          <p:nvPr>
            <p:ph type="pic" sz="quarter" idx="12"/>
          </p:nvPr>
        </p:nvSpPr>
        <p:spPr>
          <a:xfrm>
            <a:off x="-4245" y="1"/>
            <a:ext cx="5430130" cy="6858000"/>
          </a:xfrm>
        </p:spPr>
        <p:txBody>
          <a:bodyPr/>
          <a:lstStyle/>
          <a:p>
            <a:r>
              <a:rPr lang="en-US"/>
              <a:t>Click icon to add picture</a:t>
            </a:r>
          </a:p>
        </p:txBody>
      </p:sp>
      <p:sp>
        <p:nvSpPr>
          <p:cNvPr id="15" name="Content Placeholder 2">
            <a:extLst>
              <a:ext uri="{FF2B5EF4-FFF2-40B4-BE49-F238E27FC236}">
                <a16:creationId xmlns:a16="http://schemas.microsoft.com/office/drawing/2014/main" id="{B5A4EAFC-239B-674A-59C7-678B0C1EED47}"/>
              </a:ext>
            </a:extLst>
          </p:cNvPr>
          <p:cNvSpPr>
            <a:spLocks noGrp="1"/>
          </p:cNvSpPr>
          <p:nvPr>
            <p:ph idx="1"/>
          </p:nvPr>
        </p:nvSpPr>
        <p:spPr>
          <a:xfrm>
            <a:off x="5951623" y="2000250"/>
            <a:ext cx="5744349" cy="3676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ED65FE3E-F28D-6756-25E6-BA8862400036}"/>
              </a:ext>
            </a:extLst>
          </p:cNvPr>
          <p:cNvSpPr/>
          <p:nvPr userDrawn="1"/>
        </p:nvSpPr>
        <p:spPr>
          <a:xfrm>
            <a:off x="0" y="6157608"/>
            <a:ext cx="12192000" cy="7128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n>
                <a:noFill/>
              </a:ln>
            </a:endParaRPr>
          </a:p>
        </p:txBody>
      </p:sp>
      <p:pic>
        <p:nvPicPr>
          <p:cNvPr id="6" name="Graphic 5">
            <a:extLst>
              <a:ext uri="{FF2B5EF4-FFF2-40B4-BE49-F238E27FC236}">
                <a16:creationId xmlns:a16="http://schemas.microsoft.com/office/drawing/2014/main" id="{93CD2AC7-DA38-73D0-437C-A9C794C388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2803" y="6416538"/>
            <a:ext cx="1353167" cy="227883"/>
          </a:xfrm>
          <a:prstGeom prst="rect">
            <a:avLst/>
          </a:prstGeom>
        </p:spPr>
      </p:pic>
    </p:spTree>
    <p:extLst>
      <p:ext uri="{BB962C8B-B14F-4D97-AF65-F5344CB8AC3E}">
        <p14:creationId xmlns:p14="http://schemas.microsoft.com/office/powerpoint/2010/main" val="30239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4337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 Content, Pull Quote, Right Photo">
    <p:spTree>
      <p:nvGrpSpPr>
        <p:cNvPr id="1" name=""/>
        <p:cNvGrpSpPr/>
        <p:nvPr/>
      </p:nvGrpSpPr>
      <p:grpSpPr>
        <a:xfrm>
          <a:off x="0" y="0"/>
          <a:ext cx="0" cy="0"/>
          <a:chOff x="0" y="0"/>
          <a:chExt cx="0" cy="0"/>
        </a:xfrm>
      </p:grpSpPr>
      <p:sp>
        <p:nvSpPr>
          <p:cNvPr id="2" name="Title 1"/>
          <p:cNvSpPr>
            <a:spLocks noGrp="1"/>
          </p:cNvSpPr>
          <p:nvPr>
            <p:ph type="title"/>
          </p:nvPr>
        </p:nvSpPr>
        <p:spPr>
          <a:xfrm>
            <a:off x="496030" y="500062"/>
            <a:ext cx="3637011" cy="63210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1195DF61-D2D3-B4E6-35FF-D16127401C65}"/>
              </a:ext>
            </a:extLst>
          </p:cNvPr>
          <p:cNvSpPr>
            <a:spLocks noGrp="1"/>
          </p:cNvSpPr>
          <p:nvPr>
            <p:ph type="body" sz="quarter" idx="10" hasCustomPrompt="1"/>
          </p:nvPr>
        </p:nvSpPr>
        <p:spPr>
          <a:xfrm>
            <a:off x="493116" y="2000250"/>
            <a:ext cx="3637011" cy="829524"/>
          </a:xfrm>
        </p:spPr>
        <p:txBody>
          <a:bodyPr/>
          <a:lstStyle>
            <a:lvl1pPr marL="0" indent="0">
              <a:buNone/>
              <a:defRPr sz="3149" b="0" i="1">
                <a:latin typeface="Montserrat" pitchFamily="2" charset="77"/>
              </a:defRPr>
            </a:lvl1pPr>
          </a:lstStyle>
          <a:p>
            <a:pPr lvl="0"/>
            <a:r>
              <a:rPr lang="en-US"/>
              <a:t>Slide Subtitle</a:t>
            </a:r>
          </a:p>
        </p:txBody>
      </p:sp>
      <p:sp>
        <p:nvSpPr>
          <p:cNvPr id="3" name="Content Placeholder 2">
            <a:extLst>
              <a:ext uri="{FF2B5EF4-FFF2-40B4-BE49-F238E27FC236}">
                <a16:creationId xmlns:a16="http://schemas.microsoft.com/office/drawing/2014/main" id="{4422E33D-4CA5-B7CC-716F-776A5CCD3189}"/>
              </a:ext>
            </a:extLst>
          </p:cNvPr>
          <p:cNvSpPr>
            <a:spLocks noGrp="1"/>
          </p:cNvSpPr>
          <p:nvPr>
            <p:ph idx="1"/>
          </p:nvPr>
        </p:nvSpPr>
        <p:spPr>
          <a:xfrm>
            <a:off x="496030" y="3138118"/>
            <a:ext cx="3637011" cy="2099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2">
            <a:extLst>
              <a:ext uri="{FF2B5EF4-FFF2-40B4-BE49-F238E27FC236}">
                <a16:creationId xmlns:a16="http://schemas.microsoft.com/office/drawing/2014/main" id="{010E2BF6-3B30-3A72-A01A-98E7D65B0CEF}"/>
              </a:ext>
            </a:extLst>
          </p:cNvPr>
          <p:cNvSpPr>
            <a:spLocks noGrp="1"/>
          </p:cNvSpPr>
          <p:nvPr>
            <p:ph type="pic" sz="quarter" idx="11"/>
          </p:nvPr>
        </p:nvSpPr>
        <p:spPr>
          <a:xfrm>
            <a:off x="6761870" y="1"/>
            <a:ext cx="5430130" cy="6858000"/>
          </a:xfrm>
        </p:spPr>
        <p:txBody>
          <a:bodyPr/>
          <a:lstStyle/>
          <a:p>
            <a:r>
              <a:rPr lang="en-US"/>
              <a:t>Click icon to add picture</a:t>
            </a:r>
          </a:p>
        </p:txBody>
      </p:sp>
      <p:sp>
        <p:nvSpPr>
          <p:cNvPr id="12" name="Text Placeholder 11">
            <a:extLst>
              <a:ext uri="{FF2B5EF4-FFF2-40B4-BE49-F238E27FC236}">
                <a16:creationId xmlns:a16="http://schemas.microsoft.com/office/drawing/2014/main" id="{1179CDC0-02DD-96E4-BC35-AE3B61974A5F}"/>
              </a:ext>
            </a:extLst>
          </p:cNvPr>
          <p:cNvSpPr>
            <a:spLocks noGrp="1"/>
          </p:cNvSpPr>
          <p:nvPr>
            <p:ph type="body" sz="quarter" idx="12"/>
          </p:nvPr>
        </p:nvSpPr>
        <p:spPr>
          <a:xfrm>
            <a:off x="4634897" y="1581150"/>
            <a:ext cx="3675409" cy="3675888"/>
          </a:xfrm>
          <a:prstGeom prst="roundRect">
            <a:avLst/>
          </a:prstGeom>
          <a:solidFill>
            <a:schemeClr val="tx1"/>
          </a:solidFill>
        </p:spPr>
        <p:txBody>
          <a:bodyPr anchor="ctr" anchorCtr="0"/>
          <a:lstStyle>
            <a:lvl1pPr algn="ctr">
              <a:buClr>
                <a:schemeClr val="bg1"/>
              </a:buClr>
              <a:defRPr sz="2500">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347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LG 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4960-1EA1-4662-C866-466190E6CFDC}"/>
              </a:ext>
            </a:extLst>
          </p:cNvPr>
          <p:cNvSpPr>
            <a:spLocks noGrp="1"/>
          </p:cNvSpPr>
          <p:nvPr>
            <p:ph type="title"/>
          </p:nvPr>
        </p:nvSpPr>
        <p:spPr>
          <a:xfrm>
            <a:off x="496030" y="500062"/>
            <a:ext cx="4565964" cy="2031265"/>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8DEC8547-81E4-716B-7C5A-279688B17CD9}"/>
              </a:ext>
            </a:extLst>
          </p:cNvPr>
          <p:cNvSpPr>
            <a:spLocks noGrp="1"/>
          </p:cNvSpPr>
          <p:nvPr>
            <p:ph idx="1"/>
          </p:nvPr>
        </p:nvSpPr>
        <p:spPr>
          <a:xfrm>
            <a:off x="496030" y="3144644"/>
            <a:ext cx="4565964" cy="25322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67D960F3-2FC6-F553-1AB5-B23E084552A6}"/>
              </a:ext>
            </a:extLst>
          </p:cNvPr>
          <p:cNvSpPr>
            <a:spLocks noGrp="1"/>
          </p:cNvSpPr>
          <p:nvPr>
            <p:ph type="pic" sz="quarter" idx="10"/>
          </p:nvPr>
        </p:nvSpPr>
        <p:spPr>
          <a:xfrm>
            <a:off x="5822192" y="0"/>
            <a:ext cx="6369808" cy="6858000"/>
          </a:xfrm>
          <a:ln>
            <a:noFill/>
          </a:ln>
        </p:spPr>
        <p:txBody>
          <a:bodyPr/>
          <a:lstStyle/>
          <a:p>
            <a:r>
              <a:rPr lang="en-US"/>
              <a:t>Click icon to add picture</a:t>
            </a:r>
          </a:p>
        </p:txBody>
      </p:sp>
      <p:sp>
        <p:nvSpPr>
          <p:cNvPr id="8" name="Rectangle 7">
            <a:extLst>
              <a:ext uri="{FF2B5EF4-FFF2-40B4-BE49-F238E27FC236}">
                <a16:creationId xmlns:a16="http://schemas.microsoft.com/office/drawing/2014/main" id="{C5EF8DE5-4590-8E0E-8AFE-3359FCBC19AB}"/>
              </a:ext>
            </a:extLst>
          </p:cNvPr>
          <p:cNvSpPr/>
          <p:nvPr userDrawn="1"/>
        </p:nvSpPr>
        <p:spPr>
          <a:xfrm>
            <a:off x="5585686" y="0"/>
            <a:ext cx="23650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126138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LG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4960-1EA1-4662-C866-466190E6CFDC}"/>
              </a:ext>
            </a:extLst>
          </p:cNvPr>
          <p:cNvSpPr>
            <a:spLocks noGrp="1"/>
          </p:cNvSpPr>
          <p:nvPr>
            <p:ph type="title"/>
          </p:nvPr>
        </p:nvSpPr>
        <p:spPr>
          <a:xfrm>
            <a:off x="7102343" y="500062"/>
            <a:ext cx="4593628" cy="2031265"/>
          </a:xfrm>
        </p:spPr>
        <p:txBody>
          <a:bodyPr/>
          <a:lstStyle/>
          <a:p>
            <a:r>
              <a:rPr lang="en-US"/>
              <a:t>Click to edit Master title style</a:t>
            </a:r>
          </a:p>
        </p:txBody>
      </p:sp>
      <p:sp>
        <p:nvSpPr>
          <p:cNvPr id="3" name="Picture Placeholder 6">
            <a:extLst>
              <a:ext uri="{FF2B5EF4-FFF2-40B4-BE49-F238E27FC236}">
                <a16:creationId xmlns:a16="http://schemas.microsoft.com/office/drawing/2014/main" id="{61F2DD23-9BF3-E321-364B-7F9147650072}"/>
              </a:ext>
            </a:extLst>
          </p:cNvPr>
          <p:cNvSpPr>
            <a:spLocks noGrp="1"/>
          </p:cNvSpPr>
          <p:nvPr>
            <p:ph type="pic" sz="quarter" idx="10"/>
          </p:nvPr>
        </p:nvSpPr>
        <p:spPr>
          <a:xfrm>
            <a:off x="0" y="0"/>
            <a:ext cx="6369808" cy="6858000"/>
          </a:xfrm>
          <a:ln>
            <a:noFill/>
          </a:ln>
        </p:spPr>
        <p:txBody>
          <a:bodyPr/>
          <a:lstStyle/>
          <a:p>
            <a:r>
              <a:rPr lang="en-US"/>
              <a:t>Click icon to add picture</a:t>
            </a:r>
          </a:p>
        </p:txBody>
      </p:sp>
      <p:sp>
        <p:nvSpPr>
          <p:cNvPr id="5" name="Content Placeholder 2">
            <a:extLst>
              <a:ext uri="{FF2B5EF4-FFF2-40B4-BE49-F238E27FC236}">
                <a16:creationId xmlns:a16="http://schemas.microsoft.com/office/drawing/2014/main" id="{8DEC8547-81E4-716B-7C5A-279688B17CD9}"/>
              </a:ext>
            </a:extLst>
          </p:cNvPr>
          <p:cNvSpPr>
            <a:spLocks noGrp="1"/>
          </p:cNvSpPr>
          <p:nvPr>
            <p:ph idx="1"/>
          </p:nvPr>
        </p:nvSpPr>
        <p:spPr>
          <a:xfrm>
            <a:off x="7102343" y="3144644"/>
            <a:ext cx="4593628" cy="25322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3C8123F-C6AC-3017-C218-48080F3D6CE4}"/>
              </a:ext>
            </a:extLst>
          </p:cNvPr>
          <p:cNvSpPr/>
          <p:nvPr userDrawn="1"/>
        </p:nvSpPr>
        <p:spPr>
          <a:xfrm>
            <a:off x="6369808" y="0"/>
            <a:ext cx="23650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Graphic 6">
            <a:extLst>
              <a:ext uri="{FF2B5EF4-FFF2-40B4-BE49-F238E27FC236}">
                <a16:creationId xmlns:a16="http://schemas.microsoft.com/office/drawing/2014/main" id="{00D841FF-AE7F-8087-F919-9B8E9173D6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2804" y="6416538"/>
            <a:ext cx="1353167" cy="227883"/>
          </a:xfrm>
          <a:prstGeom prst="rect">
            <a:avLst/>
          </a:prstGeom>
        </p:spPr>
      </p:pic>
    </p:spTree>
    <p:extLst>
      <p:ext uri="{BB962C8B-B14F-4D97-AF65-F5344CB8AC3E}">
        <p14:creationId xmlns:p14="http://schemas.microsoft.com/office/powerpoint/2010/main" val="1514572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Content in Rectangle, Left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B32389-B933-D8A2-986D-AD8D079D21C8}"/>
              </a:ext>
            </a:extLst>
          </p:cNvPr>
          <p:cNvSpPr/>
          <p:nvPr userDrawn="1"/>
        </p:nvSpPr>
        <p:spPr>
          <a:xfrm>
            <a:off x="0" y="-1"/>
            <a:ext cx="6301126" cy="6858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Rectangle 8">
            <a:extLst>
              <a:ext uri="{FF2B5EF4-FFF2-40B4-BE49-F238E27FC236}">
                <a16:creationId xmlns:a16="http://schemas.microsoft.com/office/drawing/2014/main" id="{73277D6D-3348-9C6B-BF43-D7534B0BACAD}"/>
              </a:ext>
            </a:extLst>
          </p:cNvPr>
          <p:cNvSpPr/>
          <p:nvPr userDrawn="1"/>
        </p:nvSpPr>
        <p:spPr>
          <a:xfrm>
            <a:off x="3903276" y="1879661"/>
            <a:ext cx="7792695" cy="4222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26491FB5-46A8-85E4-3E0C-BCABEF0CA289}"/>
              </a:ext>
            </a:extLst>
          </p:cNvPr>
          <p:cNvSpPr>
            <a:spLocks noGrp="1"/>
          </p:cNvSpPr>
          <p:nvPr>
            <p:ph type="title"/>
          </p:nvPr>
        </p:nvSpPr>
        <p:spPr>
          <a:xfrm>
            <a:off x="4328977" y="2305416"/>
            <a:ext cx="6959854" cy="632101"/>
          </a:xfrm>
        </p:spPr>
        <p:txBody>
          <a:bodyPr/>
          <a:lstStyle>
            <a:lvl1pPr>
              <a:defRPr>
                <a:solidFill>
                  <a:schemeClr val="bg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8C77CCDC-3EA8-AD05-9E25-34E21D4B743E}"/>
              </a:ext>
            </a:extLst>
          </p:cNvPr>
          <p:cNvSpPr>
            <a:spLocks noGrp="1"/>
          </p:cNvSpPr>
          <p:nvPr>
            <p:ph type="pic" sz="quarter" idx="10"/>
          </p:nvPr>
        </p:nvSpPr>
        <p:spPr>
          <a:xfrm>
            <a:off x="0" y="0"/>
            <a:ext cx="6096000" cy="6858000"/>
          </a:xfrm>
          <a:custGeom>
            <a:avLst/>
            <a:gdLst>
              <a:gd name="connsiteX0" fmla="*/ 0 w 12193587"/>
              <a:gd name="connsiteY0" fmla="*/ 0 h 13716000"/>
              <a:gd name="connsiteX1" fmla="*/ 12193587 w 12193587"/>
              <a:gd name="connsiteY1" fmla="*/ 0 h 13716000"/>
              <a:gd name="connsiteX2" fmla="*/ 12193587 w 12193587"/>
              <a:gd name="connsiteY2" fmla="*/ 3759321 h 13716000"/>
              <a:gd name="connsiteX3" fmla="*/ 7807567 w 12193587"/>
              <a:gd name="connsiteY3" fmla="*/ 3759321 h 13716000"/>
              <a:gd name="connsiteX4" fmla="*/ 7807567 w 12193587"/>
              <a:gd name="connsiteY4" fmla="*/ 12205311 h 13716000"/>
              <a:gd name="connsiteX5" fmla="*/ 12193587 w 12193587"/>
              <a:gd name="connsiteY5" fmla="*/ 12205311 h 13716000"/>
              <a:gd name="connsiteX6" fmla="*/ 12193587 w 12193587"/>
              <a:gd name="connsiteY6" fmla="*/ 13716000 h 13716000"/>
              <a:gd name="connsiteX7" fmla="*/ 0 w 12193587"/>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587" h="13716000">
                <a:moveTo>
                  <a:pt x="0" y="0"/>
                </a:moveTo>
                <a:lnTo>
                  <a:pt x="12193587" y="0"/>
                </a:lnTo>
                <a:lnTo>
                  <a:pt x="12193587" y="3759321"/>
                </a:lnTo>
                <a:lnTo>
                  <a:pt x="7807567" y="3759321"/>
                </a:lnTo>
                <a:lnTo>
                  <a:pt x="7807567" y="12205311"/>
                </a:lnTo>
                <a:lnTo>
                  <a:pt x="12193587" y="12205311"/>
                </a:lnTo>
                <a:lnTo>
                  <a:pt x="12193587" y="13716000"/>
                </a:lnTo>
                <a:lnTo>
                  <a:pt x="0" y="13716000"/>
                </a:lnTo>
                <a:close/>
              </a:path>
            </a:pathLst>
          </a:custGeom>
        </p:spPr>
        <p:txBody>
          <a:bodyPr wrap="square">
            <a:noAutofit/>
          </a:bodyPr>
          <a:lstStyle/>
          <a:p>
            <a:r>
              <a:rPr lang="en-US"/>
              <a:t>Click icon to add picture</a:t>
            </a:r>
          </a:p>
        </p:txBody>
      </p:sp>
      <p:sp>
        <p:nvSpPr>
          <p:cNvPr id="7" name="Content Placeholder 2">
            <a:extLst>
              <a:ext uri="{FF2B5EF4-FFF2-40B4-BE49-F238E27FC236}">
                <a16:creationId xmlns:a16="http://schemas.microsoft.com/office/drawing/2014/main" id="{A8C22CDF-8B89-4B21-ADA2-D4310701E4F4}"/>
              </a:ext>
            </a:extLst>
          </p:cNvPr>
          <p:cNvSpPr>
            <a:spLocks noGrp="1"/>
          </p:cNvSpPr>
          <p:nvPr>
            <p:ph idx="1"/>
          </p:nvPr>
        </p:nvSpPr>
        <p:spPr>
          <a:xfrm>
            <a:off x="4328976" y="3645877"/>
            <a:ext cx="6959854" cy="203102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C747ADAF-E679-7673-3359-C08FEEE6D8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2804" y="460262"/>
            <a:ext cx="1353167" cy="227883"/>
          </a:xfrm>
          <a:prstGeom prst="rect">
            <a:avLst/>
          </a:prstGeom>
        </p:spPr>
      </p:pic>
    </p:spTree>
    <p:extLst>
      <p:ext uri="{BB962C8B-B14F-4D97-AF65-F5344CB8AC3E}">
        <p14:creationId xmlns:p14="http://schemas.microsoft.com/office/powerpoint/2010/main" val="1383153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in Rectangle, Left Photo">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C621B1A-9233-C100-9E9D-BA5AA8E73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2803" y="460290"/>
            <a:ext cx="1353167" cy="227883"/>
          </a:xfrm>
          <a:prstGeom prst="rect">
            <a:avLst/>
          </a:prstGeom>
        </p:spPr>
      </p:pic>
      <p:sp>
        <p:nvSpPr>
          <p:cNvPr id="2" name="Title 1">
            <a:extLst>
              <a:ext uri="{FF2B5EF4-FFF2-40B4-BE49-F238E27FC236}">
                <a16:creationId xmlns:a16="http://schemas.microsoft.com/office/drawing/2014/main" id="{26491FB5-46A8-85E4-3E0C-BCABEF0CA289}"/>
              </a:ext>
            </a:extLst>
          </p:cNvPr>
          <p:cNvSpPr>
            <a:spLocks noGrp="1"/>
          </p:cNvSpPr>
          <p:nvPr>
            <p:ph type="title"/>
          </p:nvPr>
        </p:nvSpPr>
        <p:spPr>
          <a:xfrm>
            <a:off x="6602958" y="1471719"/>
            <a:ext cx="5092787" cy="632101"/>
          </a:xfrm>
        </p:spPr>
        <p:txBody>
          <a:bodyPr/>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952F2AFA-84A1-DE4C-8ED3-6FFF31A314D6}"/>
              </a:ext>
            </a:extLst>
          </p:cNvPr>
          <p:cNvSpPr>
            <a:spLocks noGrp="1"/>
          </p:cNvSpPr>
          <p:nvPr>
            <p:ph type="pic" sz="quarter" idx="10"/>
          </p:nvPr>
        </p:nvSpPr>
        <p:spPr>
          <a:xfrm>
            <a:off x="0" y="-2"/>
            <a:ext cx="6096000" cy="6858001"/>
          </a:xfrm>
        </p:spPr>
        <p:txBody>
          <a:bodyPr/>
          <a:lstStyle/>
          <a:p>
            <a:r>
              <a:rPr lang="en-US"/>
              <a:t>Click icon to add picture</a:t>
            </a:r>
          </a:p>
        </p:txBody>
      </p:sp>
      <p:sp>
        <p:nvSpPr>
          <p:cNvPr id="7" name="Content Placeholder 2">
            <a:extLst>
              <a:ext uri="{FF2B5EF4-FFF2-40B4-BE49-F238E27FC236}">
                <a16:creationId xmlns:a16="http://schemas.microsoft.com/office/drawing/2014/main" id="{A8C22CDF-8B89-4B21-ADA2-D4310701E4F4}"/>
              </a:ext>
            </a:extLst>
          </p:cNvPr>
          <p:cNvSpPr>
            <a:spLocks noGrp="1"/>
          </p:cNvSpPr>
          <p:nvPr>
            <p:ph idx="1"/>
          </p:nvPr>
        </p:nvSpPr>
        <p:spPr>
          <a:xfrm>
            <a:off x="6602958" y="2778369"/>
            <a:ext cx="5093014" cy="360338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391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ub, Content, Right Centered Photo">
    <p:spTree>
      <p:nvGrpSpPr>
        <p:cNvPr id="1" name=""/>
        <p:cNvGrpSpPr/>
        <p:nvPr/>
      </p:nvGrpSpPr>
      <p:grpSpPr>
        <a:xfrm>
          <a:off x="0" y="0"/>
          <a:ext cx="0" cy="0"/>
          <a:chOff x="0" y="0"/>
          <a:chExt cx="0" cy="0"/>
        </a:xfrm>
      </p:grpSpPr>
      <p:sp>
        <p:nvSpPr>
          <p:cNvPr id="2" name="Title 1"/>
          <p:cNvSpPr>
            <a:spLocks noGrp="1"/>
          </p:cNvSpPr>
          <p:nvPr>
            <p:ph type="title"/>
          </p:nvPr>
        </p:nvSpPr>
        <p:spPr>
          <a:xfrm>
            <a:off x="496029" y="500062"/>
            <a:ext cx="5599754" cy="63210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1195DF61-D2D3-B4E6-35FF-D16127401C65}"/>
              </a:ext>
            </a:extLst>
          </p:cNvPr>
          <p:cNvSpPr>
            <a:spLocks noGrp="1"/>
          </p:cNvSpPr>
          <p:nvPr>
            <p:ph type="body" sz="quarter" idx="10" hasCustomPrompt="1"/>
          </p:nvPr>
        </p:nvSpPr>
        <p:spPr>
          <a:xfrm>
            <a:off x="496029" y="1296988"/>
            <a:ext cx="5599754" cy="829524"/>
          </a:xfrm>
        </p:spPr>
        <p:txBody>
          <a:bodyPr/>
          <a:lstStyle>
            <a:lvl1pPr marL="0" indent="0">
              <a:buNone/>
              <a:defRPr sz="3149" b="0" i="1">
                <a:latin typeface="Montserrat" pitchFamily="2" charset="77"/>
              </a:defRPr>
            </a:lvl1pPr>
          </a:lstStyle>
          <a:p>
            <a:pPr lvl="0"/>
            <a:r>
              <a:rPr lang="en-US"/>
              <a:t>Slide Subtitle</a:t>
            </a:r>
          </a:p>
        </p:txBody>
      </p:sp>
      <p:sp>
        <p:nvSpPr>
          <p:cNvPr id="7" name="Content Placeholder 2">
            <a:extLst>
              <a:ext uri="{FF2B5EF4-FFF2-40B4-BE49-F238E27FC236}">
                <a16:creationId xmlns:a16="http://schemas.microsoft.com/office/drawing/2014/main" id="{BEFA7FBE-C6BF-FC97-A30D-6EF4203976FD}"/>
              </a:ext>
            </a:extLst>
          </p:cNvPr>
          <p:cNvSpPr>
            <a:spLocks noGrp="1"/>
          </p:cNvSpPr>
          <p:nvPr>
            <p:ph idx="1"/>
          </p:nvPr>
        </p:nvSpPr>
        <p:spPr>
          <a:xfrm>
            <a:off x="496030" y="2434856"/>
            <a:ext cx="5599970" cy="3226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88EDBC0-1EE3-D8EB-4CE7-64DC97C9EFBB}"/>
              </a:ext>
            </a:extLst>
          </p:cNvPr>
          <p:cNvSpPr/>
          <p:nvPr userDrawn="1"/>
        </p:nvSpPr>
        <p:spPr>
          <a:xfrm>
            <a:off x="8392630" y="0"/>
            <a:ext cx="379781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Picture Placeholder 12">
            <a:extLst>
              <a:ext uri="{FF2B5EF4-FFF2-40B4-BE49-F238E27FC236}">
                <a16:creationId xmlns:a16="http://schemas.microsoft.com/office/drawing/2014/main" id="{811827B7-3F76-F113-7A7F-12BA4C242082}"/>
              </a:ext>
            </a:extLst>
          </p:cNvPr>
          <p:cNvSpPr>
            <a:spLocks noGrp="1"/>
          </p:cNvSpPr>
          <p:nvPr>
            <p:ph type="pic" sz="quarter" idx="11"/>
          </p:nvPr>
        </p:nvSpPr>
        <p:spPr>
          <a:xfrm>
            <a:off x="6793876" y="1082116"/>
            <a:ext cx="4698693" cy="4699305"/>
          </a:xfrm>
        </p:spPr>
        <p:txBody>
          <a:bodyPr/>
          <a:lstStyle/>
          <a:p>
            <a:r>
              <a:rPr lang="en-US"/>
              <a:t>Click icon to add picture</a:t>
            </a:r>
          </a:p>
        </p:txBody>
      </p:sp>
      <p:sp>
        <p:nvSpPr>
          <p:cNvPr id="14" name="Rectangle 13">
            <a:extLst>
              <a:ext uri="{FF2B5EF4-FFF2-40B4-BE49-F238E27FC236}">
                <a16:creationId xmlns:a16="http://schemas.microsoft.com/office/drawing/2014/main" id="{04569A66-1A68-3CE7-C9C3-66ACD0113C4A}"/>
              </a:ext>
            </a:extLst>
          </p:cNvPr>
          <p:cNvSpPr/>
          <p:nvPr userDrawn="1"/>
        </p:nvSpPr>
        <p:spPr>
          <a:xfrm rot="2700000">
            <a:off x="7192683" y="1481642"/>
            <a:ext cx="3901080" cy="3900253"/>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Graphic 3">
            <a:extLst>
              <a:ext uri="{FF2B5EF4-FFF2-40B4-BE49-F238E27FC236}">
                <a16:creationId xmlns:a16="http://schemas.microsoft.com/office/drawing/2014/main" id="{CC2935CC-05DD-D2B2-64FA-508FD83C9A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030" y="6416760"/>
            <a:ext cx="1353167" cy="227883"/>
          </a:xfrm>
          <a:prstGeom prst="rect">
            <a:avLst/>
          </a:prstGeom>
        </p:spPr>
      </p:pic>
    </p:spTree>
    <p:extLst>
      <p:ext uri="{BB962C8B-B14F-4D97-AF65-F5344CB8AC3E}">
        <p14:creationId xmlns:p14="http://schemas.microsoft.com/office/powerpoint/2010/main" val="3074676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ub, Content, Left Centered Photo">
    <p:spTree>
      <p:nvGrpSpPr>
        <p:cNvPr id="1" name=""/>
        <p:cNvGrpSpPr/>
        <p:nvPr/>
      </p:nvGrpSpPr>
      <p:grpSpPr>
        <a:xfrm>
          <a:off x="0" y="0"/>
          <a:ext cx="0" cy="0"/>
          <a:chOff x="0" y="0"/>
          <a:chExt cx="0" cy="0"/>
        </a:xfrm>
      </p:grpSpPr>
      <p:sp>
        <p:nvSpPr>
          <p:cNvPr id="2" name="Title 1"/>
          <p:cNvSpPr>
            <a:spLocks noGrp="1"/>
          </p:cNvSpPr>
          <p:nvPr>
            <p:ph type="title"/>
          </p:nvPr>
        </p:nvSpPr>
        <p:spPr>
          <a:xfrm>
            <a:off x="6102067" y="500062"/>
            <a:ext cx="5599754" cy="632101"/>
          </a:xfrm>
        </p:spPr>
        <p:txBody>
          <a:bodyPr/>
          <a:lstStyle/>
          <a:p>
            <a:r>
              <a:rPr lang="en-US"/>
              <a:t>Click to edit Master title style</a:t>
            </a:r>
          </a:p>
        </p:txBody>
      </p:sp>
      <p:sp>
        <p:nvSpPr>
          <p:cNvPr id="6" name="Rectangle 5">
            <a:extLst>
              <a:ext uri="{FF2B5EF4-FFF2-40B4-BE49-F238E27FC236}">
                <a16:creationId xmlns:a16="http://schemas.microsoft.com/office/drawing/2014/main" id="{888EDBC0-1EE3-D8EB-4CE7-64DC97C9EFBB}"/>
              </a:ext>
            </a:extLst>
          </p:cNvPr>
          <p:cNvSpPr/>
          <p:nvPr userDrawn="1"/>
        </p:nvSpPr>
        <p:spPr>
          <a:xfrm>
            <a:off x="0" y="0"/>
            <a:ext cx="379781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C12BD766-A299-E232-C29F-BF5DF0116B3F}"/>
              </a:ext>
            </a:extLst>
          </p:cNvPr>
          <p:cNvSpPr/>
          <p:nvPr userDrawn="1"/>
        </p:nvSpPr>
        <p:spPr>
          <a:xfrm rot="2700000">
            <a:off x="1104304" y="1481642"/>
            <a:ext cx="3901080" cy="3900253"/>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Picture Placeholder 12">
            <a:extLst>
              <a:ext uri="{FF2B5EF4-FFF2-40B4-BE49-F238E27FC236}">
                <a16:creationId xmlns:a16="http://schemas.microsoft.com/office/drawing/2014/main" id="{811827B7-3F76-F113-7A7F-12BA4C242082}"/>
              </a:ext>
            </a:extLst>
          </p:cNvPr>
          <p:cNvSpPr>
            <a:spLocks noGrp="1"/>
          </p:cNvSpPr>
          <p:nvPr>
            <p:ph type="pic" sz="quarter" idx="11"/>
          </p:nvPr>
        </p:nvSpPr>
        <p:spPr>
          <a:xfrm>
            <a:off x="705497" y="1082116"/>
            <a:ext cx="4698693" cy="4699305"/>
          </a:xfrm>
        </p:spPr>
        <p:txBody>
          <a:bodyPr/>
          <a:lstStyle/>
          <a:p>
            <a:r>
              <a:rPr lang="en-US"/>
              <a:t>Click icon to add picture</a:t>
            </a:r>
          </a:p>
        </p:txBody>
      </p:sp>
      <p:sp>
        <p:nvSpPr>
          <p:cNvPr id="11" name="Text Placeholder 10">
            <a:extLst>
              <a:ext uri="{FF2B5EF4-FFF2-40B4-BE49-F238E27FC236}">
                <a16:creationId xmlns:a16="http://schemas.microsoft.com/office/drawing/2014/main" id="{1195DF61-D2D3-B4E6-35FF-D16127401C65}"/>
              </a:ext>
            </a:extLst>
          </p:cNvPr>
          <p:cNvSpPr>
            <a:spLocks noGrp="1"/>
          </p:cNvSpPr>
          <p:nvPr>
            <p:ph type="body" sz="quarter" idx="10" hasCustomPrompt="1"/>
          </p:nvPr>
        </p:nvSpPr>
        <p:spPr>
          <a:xfrm>
            <a:off x="6102067" y="1296988"/>
            <a:ext cx="5599754" cy="829524"/>
          </a:xfrm>
        </p:spPr>
        <p:txBody>
          <a:bodyPr/>
          <a:lstStyle>
            <a:lvl1pPr marL="0" indent="0">
              <a:buNone/>
              <a:defRPr sz="3149" b="0" i="1">
                <a:latin typeface="Montserrat" pitchFamily="2" charset="77"/>
              </a:defRPr>
            </a:lvl1pPr>
          </a:lstStyle>
          <a:p>
            <a:pPr lvl="0"/>
            <a:r>
              <a:rPr lang="en-US"/>
              <a:t>Slide Subtitle</a:t>
            </a:r>
          </a:p>
        </p:txBody>
      </p:sp>
      <p:sp>
        <p:nvSpPr>
          <p:cNvPr id="7" name="Content Placeholder 2">
            <a:extLst>
              <a:ext uri="{FF2B5EF4-FFF2-40B4-BE49-F238E27FC236}">
                <a16:creationId xmlns:a16="http://schemas.microsoft.com/office/drawing/2014/main" id="{3AF961CC-782A-5492-78E1-1231648CBA51}"/>
              </a:ext>
            </a:extLst>
          </p:cNvPr>
          <p:cNvSpPr>
            <a:spLocks noGrp="1"/>
          </p:cNvSpPr>
          <p:nvPr>
            <p:ph idx="1"/>
          </p:nvPr>
        </p:nvSpPr>
        <p:spPr>
          <a:xfrm>
            <a:off x="6102068" y="2434856"/>
            <a:ext cx="5599970" cy="3226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DF97873-3A96-FB41-D2B7-52F4DA8818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3893" y="6416760"/>
            <a:ext cx="1353167" cy="227883"/>
          </a:xfrm>
          <a:prstGeom prst="rect">
            <a:avLst/>
          </a:prstGeom>
        </p:spPr>
      </p:pic>
    </p:spTree>
    <p:extLst>
      <p:ext uri="{BB962C8B-B14F-4D97-AF65-F5344CB8AC3E}">
        <p14:creationId xmlns:p14="http://schemas.microsoft.com/office/powerpoint/2010/main" val="2321751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Content, Right Centered Photo">
    <p:spTree>
      <p:nvGrpSpPr>
        <p:cNvPr id="1" name=""/>
        <p:cNvGrpSpPr/>
        <p:nvPr/>
      </p:nvGrpSpPr>
      <p:grpSpPr>
        <a:xfrm>
          <a:off x="0" y="0"/>
          <a:ext cx="0" cy="0"/>
          <a:chOff x="0" y="0"/>
          <a:chExt cx="0" cy="0"/>
        </a:xfrm>
      </p:grpSpPr>
      <p:sp>
        <p:nvSpPr>
          <p:cNvPr id="2" name="Title 1"/>
          <p:cNvSpPr>
            <a:spLocks noGrp="1"/>
          </p:cNvSpPr>
          <p:nvPr>
            <p:ph type="title"/>
          </p:nvPr>
        </p:nvSpPr>
        <p:spPr>
          <a:xfrm>
            <a:off x="496029" y="500062"/>
            <a:ext cx="5599754" cy="632101"/>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B5A4EAFC-239B-674A-59C7-678B0C1EED47}"/>
              </a:ext>
            </a:extLst>
          </p:cNvPr>
          <p:cNvSpPr>
            <a:spLocks noGrp="1"/>
          </p:cNvSpPr>
          <p:nvPr>
            <p:ph idx="1"/>
          </p:nvPr>
        </p:nvSpPr>
        <p:spPr>
          <a:xfrm>
            <a:off x="496030" y="1793631"/>
            <a:ext cx="5599970" cy="38678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88EDBC0-1EE3-D8EB-4CE7-64DC97C9EFBB}"/>
              </a:ext>
            </a:extLst>
          </p:cNvPr>
          <p:cNvSpPr/>
          <p:nvPr userDrawn="1"/>
        </p:nvSpPr>
        <p:spPr>
          <a:xfrm>
            <a:off x="8392630" y="0"/>
            <a:ext cx="379781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Picture Placeholder 12">
            <a:extLst>
              <a:ext uri="{FF2B5EF4-FFF2-40B4-BE49-F238E27FC236}">
                <a16:creationId xmlns:a16="http://schemas.microsoft.com/office/drawing/2014/main" id="{811827B7-3F76-F113-7A7F-12BA4C242082}"/>
              </a:ext>
            </a:extLst>
          </p:cNvPr>
          <p:cNvSpPr>
            <a:spLocks noGrp="1"/>
          </p:cNvSpPr>
          <p:nvPr>
            <p:ph type="pic" sz="quarter" idx="11"/>
          </p:nvPr>
        </p:nvSpPr>
        <p:spPr>
          <a:xfrm>
            <a:off x="6793876" y="1082116"/>
            <a:ext cx="4698693" cy="4699305"/>
          </a:xfrm>
        </p:spPr>
        <p:txBody>
          <a:bodyPr/>
          <a:lstStyle/>
          <a:p>
            <a:r>
              <a:rPr lang="en-US"/>
              <a:t>Click icon to add picture</a:t>
            </a:r>
          </a:p>
        </p:txBody>
      </p:sp>
      <p:sp>
        <p:nvSpPr>
          <p:cNvPr id="4" name="Rectangle 3">
            <a:extLst>
              <a:ext uri="{FF2B5EF4-FFF2-40B4-BE49-F238E27FC236}">
                <a16:creationId xmlns:a16="http://schemas.microsoft.com/office/drawing/2014/main" id="{710EBA4D-9238-75BE-D196-EA20956C4332}"/>
              </a:ext>
            </a:extLst>
          </p:cNvPr>
          <p:cNvSpPr/>
          <p:nvPr userDrawn="1"/>
        </p:nvSpPr>
        <p:spPr>
          <a:xfrm rot="2700000">
            <a:off x="7192683" y="1481642"/>
            <a:ext cx="3901080" cy="3900253"/>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 name="Graphic 4">
            <a:extLst>
              <a:ext uri="{FF2B5EF4-FFF2-40B4-BE49-F238E27FC236}">
                <a16:creationId xmlns:a16="http://schemas.microsoft.com/office/drawing/2014/main" id="{B3827A81-5113-96D0-D4E7-D3CA3FA0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030" y="6416760"/>
            <a:ext cx="1353167" cy="227883"/>
          </a:xfrm>
          <a:prstGeom prst="rect">
            <a:avLst/>
          </a:prstGeom>
        </p:spPr>
      </p:pic>
    </p:spTree>
    <p:extLst>
      <p:ext uri="{BB962C8B-B14F-4D97-AF65-F5344CB8AC3E}">
        <p14:creationId xmlns:p14="http://schemas.microsoft.com/office/powerpoint/2010/main" val="1769832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Content, Left Centered Photo">
    <p:spTree>
      <p:nvGrpSpPr>
        <p:cNvPr id="1" name=""/>
        <p:cNvGrpSpPr/>
        <p:nvPr/>
      </p:nvGrpSpPr>
      <p:grpSpPr>
        <a:xfrm>
          <a:off x="0" y="0"/>
          <a:ext cx="0" cy="0"/>
          <a:chOff x="0" y="0"/>
          <a:chExt cx="0" cy="0"/>
        </a:xfrm>
      </p:grpSpPr>
      <p:sp>
        <p:nvSpPr>
          <p:cNvPr id="2" name="Title 1"/>
          <p:cNvSpPr>
            <a:spLocks noGrp="1"/>
          </p:cNvSpPr>
          <p:nvPr>
            <p:ph type="title"/>
          </p:nvPr>
        </p:nvSpPr>
        <p:spPr>
          <a:xfrm>
            <a:off x="6102067" y="500062"/>
            <a:ext cx="5599754" cy="632101"/>
          </a:xfrm>
        </p:spPr>
        <p:txBody>
          <a:bodyPr/>
          <a:lstStyle/>
          <a:p>
            <a:r>
              <a:rPr lang="en-US"/>
              <a:t>Click to edit Master title style</a:t>
            </a:r>
          </a:p>
        </p:txBody>
      </p:sp>
      <p:sp>
        <p:nvSpPr>
          <p:cNvPr id="6" name="Rectangle 5">
            <a:extLst>
              <a:ext uri="{FF2B5EF4-FFF2-40B4-BE49-F238E27FC236}">
                <a16:creationId xmlns:a16="http://schemas.microsoft.com/office/drawing/2014/main" id="{888EDBC0-1EE3-D8EB-4CE7-64DC97C9EFBB}"/>
              </a:ext>
            </a:extLst>
          </p:cNvPr>
          <p:cNvSpPr/>
          <p:nvPr userDrawn="1"/>
        </p:nvSpPr>
        <p:spPr>
          <a:xfrm>
            <a:off x="0" y="0"/>
            <a:ext cx="379781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64FDA747-B76F-0E92-3D36-F6D58938EC8F}"/>
              </a:ext>
            </a:extLst>
          </p:cNvPr>
          <p:cNvSpPr/>
          <p:nvPr userDrawn="1"/>
        </p:nvSpPr>
        <p:spPr>
          <a:xfrm rot="2700000">
            <a:off x="1104304" y="1481642"/>
            <a:ext cx="3901080" cy="3900253"/>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Picture Placeholder 12">
            <a:extLst>
              <a:ext uri="{FF2B5EF4-FFF2-40B4-BE49-F238E27FC236}">
                <a16:creationId xmlns:a16="http://schemas.microsoft.com/office/drawing/2014/main" id="{811827B7-3F76-F113-7A7F-12BA4C242082}"/>
              </a:ext>
            </a:extLst>
          </p:cNvPr>
          <p:cNvSpPr>
            <a:spLocks noGrp="1"/>
          </p:cNvSpPr>
          <p:nvPr>
            <p:ph type="pic" sz="quarter" idx="11"/>
          </p:nvPr>
        </p:nvSpPr>
        <p:spPr>
          <a:xfrm>
            <a:off x="705497" y="1082116"/>
            <a:ext cx="4698693" cy="4699305"/>
          </a:xfrm>
        </p:spPr>
        <p:txBody>
          <a:bodyPr/>
          <a:lstStyle/>
          <a:p>
            <a:r>
              <a:rPr lang="en-US"/>
              <a:t>Click icon to add picture</a:t>
            </a:r>
          </a:p>
        </p:txBody>
      </p:sp>
      <p:sp>
        <p:nvSpPr>
          <p:cNvPr id="4" name="Content Placeholder 2">
            <a:extLst>
              <a:ext uri="{FF2B5EF4-FFF2-40B4-BE49-F238E27FC236}">
                <a16:creationId xmlns:a16="http://schemas.microsoft.com/office/drawing/2014/main" id="{96EB3FDA-D0B5-A0FB-0C74-B5E41F632DE3}"/>
              </a:ext>
            </a:extLst>
          </p:cNvPr>
          <p:cNvSpPr>
            <a:spLocks noGrp="1"/>
          </p:cNvSpPr>
          <p:nvPr>
            <p:ph idx="1"/>
          </p:nvPr>
        </p:nvSpPr>
        <p:spPr>
          <a:xfrm>
            <a:off x="6101851" y="1793631"/>
            <a:ext cx="5599970" cy="38678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4819C12F-B539-EFDF-4B90-6DDD69874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3893" y="6416760"/>
            <a:ext cx="1353167" cy="227883"/>
          </a:xfrm>
          <a:prstGeom prst="rect">
            <a:avLst/>
          </a:prstGeom>
        </p:spPr>
      </p:pic>
    </p:spTree>
    <p:extLst>
      <p:ext uri="{BB962C8B-B14F-4D97-AF65-F5344CB8AC3E}">
        <p14:creationId xmlns:p14="http://schemas.microsoft.com/office/powerpoint/2010/main" val="516889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2861-13AC-5E49-8410-8A589AD0ECE4}"/>
              </a:ext>
            </a:extLst>
          </p:cNvPr>
          <p:cNvSpPr>
            <a:spLocks noGrp="1"/>
          </p:cNvSpPr>
          <p:nvPr>
            <p:ph type="title"/>
          </p:nvPr>
        </p:nvSpPr>
        <p:spPr/>
        <p:txBody>
          <a:bodyPr/>
          <a:lstStyle>
            <a:lvl1pPr algn="ctr">
              <a:defRPr/>
            </a:lvl1pPr>
          </a:lstStyle>
          <a:p>
            <a:r>
              <a:rPr lang="en-US"/>
              <a:t>Click to edit Master title style</a:t>
            </a:r>
          </a:p>
        </p:txBody>
      </p:sp>
      <p:sp>
        <p:nvSpPr>
          <p:cNvPr id="13" name="Text Placeholder 12">
            <a:extLst>
              <a:ext uri="{FF2B5EF4-FFF2-40B4-BE49-F238E27FC236}">
                <a16:creationId xmlns:a16="http://schemas.microsoft.com/office/drawing/2014/main" id="{FACC2128-FADE-A4CA-8B2B-0159890AB70D}"/>
              </a:ext>
            </a:extLst>
          </p:cNvPr>
          <p:cNvSpPr>
            <a:spLocks noGrp="1"/>
          </p:cNvSpPr>
          <p:nvPr>
            <p:ph type="body" sz="quarter" idx="13" hasCustomPrompt="1"/>
          </p:nvPr>
        </p:nvSpPr>
        <p:spPr>
          <a:xfrm>
            <a:off x="874598" y="5231353"/>
            <a:ext cx="2860303" cy="291633"/>
          </a:xfrm>
        </p:spPr>
        <p:txBody>
          <a:bodyPr/>
          <a:lstStyle>
            <a:lvl1pPr marL="0" indent="0" algn="ctr">
              <a:buNone/>
              <a:defRPr sz="2200" b="1" i="0">
                <a:latin typeface="Montserrat SemiBold" pitchFamily="2" charset="77"/>
              </a:defRPr>
            </a:lvl1pPr>
          </a:lstStyle>
          <a:p>
            <a:pPr lvl="0"/>
            <a:r>
              <a:rPr lang="en-US"/>
              <a:t>Photo Title</a:t>
            </a:r>
          </a:p>
        </p:txBody>
      </p:sp>
      <p:sp>
        <p:nvSpPr>
          <p:cNvPr id="7" name="Picture Placeholder 5">
            <a:extLst>
              <a:ext uri="{FF2B5EF4-FFF2-40B4-BE49-F238E27FC236}">
                <a16:creationId xmlns:a16="http://schemas.microsoft.com/office/drawing/2014/main" id="{CB69C85B-754D-B858-D280-DA849268ECFD}"/>
              </a:ext>
            </a:extLst>
          </p:cNvPr>
          <p:cNvSpPr>
            <a:spLocks noGrp="1"/>
          </p:cNvSpPr>
          <p:nvPr>
            <p:ph type="pic" sz="quarter" idx="11"/>
          </p:nvPr>
        </p:nvSpPr>
        <p:spPr>
          <a:xfrm>
            <a:off x="874485" y="1842352"/>
            <a:ext cx="2860303" cy="2860675"/>
          </a:xfrm>
        </p:spPr>
        <p:txBody>
          <a:bodyPr/>
          <a:lstStyle/>
          <a:p>
            <a:r>
              <a:rPr lang="en-US"/>
              <a:t>Click icon to add picture</a:t>
            </a:r>
          </a:p>
        </p:txBody>
      </p:sp>
      <p:sp>
        <p:nvSpPr>
          <p:cNvPr id="9" name="Rectangle 8">
            <a:extLst>
              <a:ext uri="{FF2B5EF4-FFF2-40B4-BE49-F238E27FC236}">
                <a16:creationId xmlns:a16="http://schemas.microsoft.com/office/drawing/2014/main" id="{FA6F773D-B3FD-3998-8F17-08F8862F83CA}"/>
              </a:ext>
            </a:extLst>
          </p:cNvPr>
          <p:cNvSpPr/>
          <p:nvPr userDrawn="1"/>
        </p:nvSpPr>
        <p:spPr>
          <a:xfrm rot="2700000">
            <a:off x="1051427" y="2018333"/>
            <a:ext cx="2506418" cy="2507316"/>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 Placeholder 12">
            <a:extLst>
              <a:ext uri="{FF2B5EF4-FFF2-40B4-BE49-F238E27FC236}">
                <a16:creationId xmlns:a16="http://schemas.microsoft.com/office/drawing/2014/main" id="{4543ADEB-1C0B-E028-DC39-3095E643470D}"/>
              </a:ext>
            </a:extLst>
          </p:cNvPr>
          <p:cNvSpPr>
            <a:spLocks noGrp="1"/>
          </p:cNvSpPr>
          <p:nvPr>
            <p:ph type="body" sz="quarter" idx="14" hasCustomPrompt="1"/>
          </p:nvPr>
        </p:nvSpPr>
        <p:spPr>
          <a:xfrm>
            <a:off x="4671589" y="5231353"/>
            <a:ext cx="2860303" cy="291633"/>
          </a:xfrm>
        </p:spPr>
        <p:txBody>
          <a:bodyPr/>
          <a:lstStyle>
            <a:lvl1pPr marL="0" indent="0" algn="ctr">
              <a:buNone/>
              <a:defRPr sz="2200" b="1" i="0">
                <a:latin typeface="Montserrat SemiBold" pitchFamily="2" charset="77"/>
              </a:defRPr>
            </a:lvl1pPr>
          </a:lstStyle>
          <a:p>
            <a:pPr lvl="0"/>
            <a:r>
              <a:rPr lang="en-US"/>
              <a:t>Photo Title</a:t>
            </a:r>
          </a:p>
        </p:txBody>
      </p:sp>
      <p:sp>
        <p:nvSpPr>
          <p:cNvPr id="6" name="Picture Placeholder 5">
            <a:extLst>
              <a:ext uri="{FF2B5EF4-FFF2-40B4-BE49-F238E27FC236}">
                <a16:creationId xmlns:a16="http://schemas.microsoft.com/office/drawing/2014/main" id="{46079256-E2D9-9BB3-2A7D-4B86951D4020}"/>
              </a:ext>
            </a:extLst>
          </p:cNvPr>
          <p:cNvSpPr>
            <a:spLocks noGrp="1"/>
          </p:cNvSpPr>
          <p:nvPr>
            <p:ph type="pic" sz="quarter" idx="10"/>
          </p:nvPr>
        </p:nvSpPr>
        <p:spPr>
          <a:xfrm>
            <a:off x="4664472" y="1842352"/>
            <a:ext cx="2860303" cy="2860675"/>
          </a:xfrm>
        </p:spPr>
        <p:txBody>
          <a:bodyPr/>
          <a:lstStyle/>
          <a:p>
            <a:r>
              <a:rPr lang="en-US"/>
              <a:t>Click icon to add picture</a:t>
            </a:r>
          </a:p>
        </p:txBody>
      </p:sp>
      <p:sp>
        <p:nvSpPr>
          <p:cNvPr id="15" name="Text Placeholder 12">
            <a:extLst>
              <a:ext uri="{FF2B5EF4-FFF2-40B4-BE49-F238E27FC236}">
                <a16:creationId xmlns:a16="http://schemas.microsoft.com/office/drawing/2014/main" id="{5A951F7A-7EFF-D6BB-4407-DDDAFE7546FC}"/>
              </a:ext>
            </a:extLst>
          </p:cNvPr>
          <p:cNvSpPr>
            <a:spLocks noGrp="1"/>
          </p:cNvSpPr>
          <p:nvPr>
            <p:ph type="body" sz="quarter" idx="15" hasCustomPrompt="1"/>
          </p:nvPr>
        </p:nvSpPr>
        <p:spPr>
          <a:xfrm>
            <a:off x="8481750" y="5231353"/>
            <a:ext cx="2860303" cy="291633"/>
          </a:xfrm>
        </p:spPr>
        <p:txBody>
          <a:bodyPr/>
          <a:lstStyle>
            <a:lvl1pPr marL="0" indent="0" algn="ctr">
              <a:buNone/>
              <a:defRPr sz="2200" b="1" i="0">
                <a:latin typeface="Montserrat SemiBold" pitchFamily="2" charset="77"/>
              </a:defRPr>
            </a:lvl1pPr>
          </a:lstStyle>
          <a:p>
            <a:pPr lvl="0"/>
            <a:r>
              <a:rPr lang="en-US"/>
              <a:t>Photo Title</a:t>
            </a:r>
          </a:p>
        </p:txBody>
      </p:sp>
      <p:sp>
        <p:nvSpPr>
          <p:cNvPr id="8" name="Picture Placeholder 5">
            <a:extLst>
              <a:ext uri="{FF2B5EF4-FFF2-40B4-BE49-F238E27FC236}">
                <a16:creationId xmlns:a16="http://schemas.microsoft.com/office/drawing/2014/main" id="{232D114E-3DCA-3488-2F0B-5C1E6E2236D3}"/>
              </a:ext>
            </a:extLst>
          </p:cNvPr>
          <p:cNvSpPr>
            <a:spLocks noGrp="1"/>
          </p:cNvSpPr>
          <p:nvPr>
            <p:ph type="pic" sz="quarter" idx="12"/>
          </p:nvPr>
        </p:nvSpPr>
        <p:spPr>
          <a:xfrm>
            <a:off x="8481750" y="1855904"/>
            <a:ext cx="2860303" cy="2860675"/>
          </a:xfrm>
        </p:spPr>
        <p:txBody>
          <a:bodyPr/>
          <a:lstStyle/>
          <a:p>
            <a:r>
              <a:rPr lang="en-US"/>
              <a:t>Click icon to add picture</a:t>
            </a:r>
          </a:p>
        </p:txBody>
      </p:sp>
      <p:sp>
        <p:nvSpPr>
          <p:cNvPr id="3" name="Rectangle 2">
            <a:extLst>
              <a:ext uri="{FF2B5EF4-FFF2-40B4-BE49-F238E27FC236}">
                <a16:creationId xmlns:a16="http://schemas.microsoft.com/office/drawing/2014/main" id="{3F88AAD4-F1D6-1115-87F7-EB7357FDA86C}"/>
              </a:ext>
            </a:extLst>
          </p:cNvPr>
          <p:cNvSpPr/>
          <p:nvPr userDrawn="1"/>
        </p:nvSpPr>
        <p:spPr>
          <a:xfrm rot="2700000">
            <a:off x="4842791" y="2018333"/>
            <a:ext cx="2506418" cy="2507316"/>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9FB9C6CB-675E-974E-5207-5F56FF0F923B}"/>
              </a:ext>
            </a:extLst>
          </p:cNvPr>
          <p:cNvSpPr/>
          <p:nvPr userDrawn="1"/>
        </p:nvSpPr>
        <p:spPr>
          <a:xfrm rot="2700000">
            <a:off x="8658692" y="2018333"/>
            <a:ext cx="2506418" cy="2507316"/>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44159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946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 Content, Right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id="{1195DF61-D2D3-B4E6-35FF-D16127401C65}"/>
              </a:ext>
            </a:extLst>
          </p:cNvPr>
          <p:cNvSpPr>
            <a:spLocks noGrp="1"/>
          </p:cNvSpPr>
          <p:nvPr>
            <p:ph type="body" sz="quarter" idx="10" hasCustomPrompt="1"/>
          </p:nvPr>
        </p:nvSpPr>
        <p:spPr>
          <a:xfrm>
            <a:off x="496029" y="1296988"/>
            <a:ext cx="5722986" cy="829524"/>
          </a:xfrm>
        </p:spPr>
        <p:txBody>
          <a:bodyPr/>
          <a:lstStyle>
            <a:lvl1pPr marL="0" indent="0">
              <a:buNone/>
              <a:defRPr sz="3149" b="0" i="1">
                <a:latin typeface="Montserrat" pitchFamily="2" charset="77"/>
              </a:defRPr>
            </a:lvl1pPr>
          </a:lstStyle>
          <a:p>
            <a:pPr lvl="0"/>
            <a:r>
              <a:rPr lang="en-US"/>
              <a:t>Slide Subtitle</a:t>
            </a:r>
          </a:p>
        </p:txBody>
      </p:sp>
      <p:sp>
        <p:nvSpPr>
          <p:cNvPr id="5" name="Content Placeholder 2">
            <a:extLst>
              <a:ext uri="{FF2B5EF4-FFF2-40B4-BE49-F238E27FC236}">
                <a16:creationId xmlns:a16="http://schemas.microsoft.com/office/drawing/2014/main" id="{CEEA1E5E-EF71-9B1A-B54C-EDE3904CAE1B}"/>
              </a:ext>
            </a:extLst>
          </p:cNvPr>
          <p:cNvSpPr>
            <a:spLocks noGrp="1"/>
          </p:cNvSpPr>
          <p:nvPr>
            <p:ph idx="1"/>
          </p:nvPr>
        </p:nvSpPr>
        <p:spPr>
          <a:xfrm>
            <a:off x="496030" y="2434856"/>
            <a:ext cx="5723207" cy="3242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id="{E97DC3FB-B9DE-5929-150F-AE1F1DB81457}"/>
              </a:ext>
            </a:extLst>
          </p:cNvPr>
          <p:cNvSpPr>
            <a:spLocks noGrp="1"/>
          </p:cNvSpPr>
          <p:nvPr>
            <p:ph type="media" sz="quarter" idx="11"/>
          </p:nvPr>
        </p:nvSpPr>
        <p:spPr>
          <a:xfrm>
            <a:off x="3942868" y="1315212"/>
            <a:ext cx="7753102" cy="4361688"/>
          </a:xfrm>
        </p:spPr>
        <p:txBody>
          <a:bodyPr/>
          <a:lstStyle/>
          <a:p>
            <a:r>
              <a:rPr lang="en-US"/>
              <a:t>Click icon to add media</a:t>
            </a:r>
          </a:p>
        </p:txBody>
      </p:sp>
    </p:spTree>
    <p:extLst>
      <p:ext uri="{BB962C8B-B14F-4D97-AF65-F5344CB8AC3E}">
        <p14:creationId xmlns:p14="http://schemas.microsoft.com/office/powerpoint/2010/main" val="95972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 Content, Left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Media Placeholder 3">
            <a:extLst>
              <a:ext uri="{FF2B5EF4-FFF2-40B4-BE49-F238E27FC236}">
                <a16:creationId xmlns:a16="http://schemas.microsoft.com/office/drawing/2014/main" id="{E97DC3FB-B9DE-5929-150F-AE1F1DB81457}"/>
              </a:ext>
            </a:extLst>
          </p:cNvPr>
          <p:cNvSpPr>
            <a:spLocks noGrp="1"/>
          </p:cNvSpPr>
          <p:nvPr>
            <p:ph type="media" sz="quarter" idx="11"/>
          </p:nvPr>
        </p:nvSpPr>
        <p:spPr>
          <a:xfrm>
            <a:off x="496030" y="1315212"/>
            <a:ext cx="7753102" cy="4361688"/>
          </a:xfrm>
        </p:spPr>
        <p:txBody>
          <a:bodyPr/>
          <a:lstStyle/>
          <a:p>
            <a:r>
              <a:rPr lang="en-US"/>
              <a:t>Click icon to add media</a:t>
            </a:r>
          </a:p>
        </p:txBody>
      </p:sp>
      <p:sp>
        <p:nvSpPr>
          <p:cNvPr id="11" name="Text Placeholder 10">
            <a:extLst>
              <a:ext uri="{FF2B5EF4-FFF2-40B4-BE49-F238E27FC236}">
                <a16:creationId xmlns:a16="http://schemas.microsoft.com/office/drawing/2014/main" id="{1195DF61-D2D3-B4E6-35FF-D16127401C65}"/>
              </a:ext>
            </a:extLst>
          </p:cNvPr>
          <p:cNvSpPr>
            <a:spLocks noGrp="1"/>
          </p:cNvSpPr>
          <p:nvPr>
            <p:ph type="body" sz="quarter" idx="10" hasCustomPrompt="1"/>
          </p:nvPr>
        </p:nvSpPr>
        <p:spPr>
          <a:xfrm>
            <a:off x="5972985" y="1296988"/>
            <a:ext cx="5722986" cy="829524"/>
          </a:xfrm>
        </p:spPr>
        <p:txBody>
          <a:bodyPr/>
          <a:lstStyle>
            <a:lvl1pPr marL="0" indent="0">
              <a:buNone/>
              <a:defRPr sz="3149" b="0" i="1">
                <a:latin typeface="Montserrat" pitchFamily="2" charset="77"/>
              </a:defRPr>
            </a:lvl1pPr>
          </a:lstStyle>
          <a:p>
            <a:pPr lvl="0"/>
            <a:r>
              <a:rPr lang="en-US"/>
              <a:t>Slide Subtitle</a:t>
            </a:r>
          </a:p>
        </p:txBody>
      </p:sp>
      <p:sp>
        <p:nvSpPr>
          <p:cNvPr id="3" name="Content Placeholder 2">
            <a:extLst>
              <a:ext uri="{FF2B5EF4-FFF2-40B4-BE49-F238E27FC236}">
                <a16:creationId xmlns:a16="http://schemas.microsoft.com/office/drawing/2014/main" id="{5B1D772A-FD5B-2DCF-DC94-127F9E7D2B35}"/>
              </a:ext>
            </a:extLst>
          </p:cNvPr>
          <p:cNvSpPr>
            <a:spLocks noGrp="1"/>
          </p:cNvSpPr>
          <p:nvPr>
            <p:ph idx="1"/>
          </p:nvPr>
        </p:nvSpPr>
        <p:spPr>
          <a:xfrm>
            <a:off x="5972986" y="2434856"/>
            <a:ext cx="5723207" cy="32420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132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Right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36A61-A0AF-365E-418A-9B1F0F3D4665}"/>
              </a:ext>
            </a:extLst>
          </p:cNvPr>
          <p:cNvSpPr>
            <a:spLocks noGrp="1"/>
          </p:cNvSpPr>
          <p:nvPr>
            <p:ph idx="1"/>
          </p:nvPr>
        </p:nvSpPr>
        <p:spPr>
          <a:xfrm>
            <a:off x="496030" y="1793631"/>
            <a:ext cx="5599970" cy="38832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id="{E97DC3FB-B9DE-5929-150F-AE1F1DB81457}"/>
              </a:ext>
            </a:extLst>
          </p:cNvPr>
          <p:cNvSpPr>
            <a:spLocks noGrp="1"/>
          </p:cNvSpPr>
          <p:nvPr>
            <p:ph type="media" sz="quarter" idx="11"/>
          </p:nvPr>
        </p:nvSpPr>
        <p:spPr>
          <a:xfrm>
            <a:off x="3942868" y="1315212"/>
            <a:ext cx="7753102" cy="4361688"/>
          </a:xfrm>
        </p:spPr>
        <p:txBody>
          <a:bodyPr/>
          <a:lstStyle/>
          <a:p>
            <a:r>
              <a:rPr lang="en-US"/>
              <a:t>Click icon to add media</a:t>
            </a:r>
          </a:p>
        </p:txBody>
      </p:sp>
    </p:spTree>
    <p:extLst>
      <p:ext uri="{BB962C8B-B14F-4D97-AF65-F5344CB8AC3E}">
        <p14:creationId xmlns:p14="http://schemas.microsoft.com/office/powerpoint/2010/main" val="1281886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Left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Media Placeholder 3">
            <a:extLst>
              <a:ext uri="{FF2B5EF4-FFF2-40B4-BE49-F238E27FC236}">
                <a16:creationId xmlns:a16="http://schemas.microsoft.com/office/drawing/2014/main" id="{E97DC3FB-B9DE-5929-150F-AE1F1DB81457}"/>
              </a:ext>
            </a:extLst>
          </p:cNvPr>
          <p:cNvSpPr>
            <a:spLocks noGrp="1"/>
          </p:cNvSpPr>
          <p:nvPr>
            <p:ph type="media" sz="quarter" idx="11"/>
          </p:nvPr>
        </p:nvSpPr>
        <p:spPr>
          <a:xfrm>
            <a:off x="496030" y="1315212"/>
            <a:ext cx="7753102" cy="4361688"/>
          </a:xfrm>
        </p:spPr>
        <p:txBody>
          <a:bodyPr/>
          <a:lstStyle/>
          <a:p>
            <a:r>
              <a:rPr lang="en-US"/>
              <a:t>Click icon to add media</a:t>
            </a:r>
          </a:p>
        </p:txBody>
      </p:sp>
      <p:sp>
        <p:nvSpPr>
          <p:cNvPr id="3" name="Content Placeholder 2">
            <a:extLst>
              <a:ext uri="{FF2B5EF4-FFF2-40B4-BE49-F238E27FC236}">
                <a16:creationId xmlns:a16="http://schemas.microsoft.com/office/drawing/2014/main" id="{4AAB9C38-B628-BE90-26C2-A83DE4C31AB3}"/>
              </a:ext>
            </a:extLst>
          </p:cNvPr>
          <p:cNvSpPr>
            <a:spLocks noGrp="1"/>
          </p:cNvSpPr>
          <p:nvPr>
            <p:ph idx="1"/>
          </p:nvPr>
        </p:nvSpPr>
        <p:spPr>
          <a:xfrm>
            <a:off x="6101851" y="1793631"/>
            <a:ext cx="5599970" cy="38832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08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559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9B6ED185-013C-02CE-8651-528833F4E605}"/>
              </a:ext>
            </a:extLst>
          </p:cNvPr>
          <p:cNvSpPr>
            <a:spLocks noGrp="1"/>
          </p:cNvSpPr>
          <p:nvPr>
            <p:ph type="body" sz="quarter" idx="10" hasCustomPrompt="1"/>
          </p:nvPr>
        </p:nvSpPr>
        <p:spPr>
          <a:xfrm>
            <a:off x="496029" y="1296988"/>
            <a:ext cx="11199942" cy="829524"/>
          </a:xfrm>
        </p:spPr>
        <p:txBody>
          <a:bodyPr/>
          <a:lstStyle>
            <a:lvl1pPr marL="0" indent="0">
              <a:buNone/>
              <a:defRPr sz="3149" b="0" i="1">
                <a:latin typeface="Montserrat" pitchFamily="2" charset="77"/>
              </a:defRPr>
            </a:lvl1pPr>
          </a:lstStyle>
          <a:p>
            <a:pPr lvl="0"/>
            <a:r>
              <a:rPr lang="en-US"/>
              <a:t>Slide Subtitle</a:t>
            </a:r>
          </a:p>
        </p:txBody>
      </p:sp>
      <p:sp>
        <p:nvSpPr>
          <p:cNvPr id="6" name="Content Placeholder 2">
            <a:extLst>
              <a:ext uri="{FF2B5EF4-FFF2-40B4-BE49-F238E27FC236}">
                <a16:creationId xmlns:a16="http://schemas.microsoft.com/office/drawing/2014/main" id="{5424733B-5ACF-52AB-5F34-AC940EF45706}"/>
              </a:ext>
            </a:extLst>
          </p:cNvPr>
          <p:cNvSpPr>
            <a:spLocks noGrp="1"/>
          </p:cNvSpPr>
          <p:nvPr>
            <p:ph idx="1"/>
          </p:nvPr>
        </p:nvSpPr>
        <p:spPr>
          <a:xfrm>
            <a:off x="496029" y="2413000"/>
            <a:ext cx="11199942" cy="3248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385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Off-Slide Title">
    <p:spTree>
      <p:nvGrpSpPr>
        <p:cNvPr id="1" name=""/>
        <p:cNvGrpSpPr/>
        <p:nvPr/>
      </p:nvGrpSpPr>
      <p:grpSpPr>
        <a:xfrm>
          <a:off x="0" y="0"/>
          <a:ext cx="0" cy="0"/>
          <a:chOff x="0" y="0"/>
          <a:chExt cx="0" cy="0"/>
        </a:xfrm>
      </p:grpSpPr>
      <p:sp>
        <p:nvSpPr>
          <p:cNvPr id="2" name="Title 1"/>
          <p:cNvSpPr>
            <a:spLocks noGrp="1"/>
          </p:cNvSpPr>
          <p:nvPr>
            <p:ph type="title"/>
          </p:nvPr>
        </p:nvSpPr>
        <p:spPr>
          <a:xfrm>
            <a:off x="496029" y="-998538"/>
            <a:ext cx="11199942" cy="6321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070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76F05C-B1DB-BFEB-3011-4C4ED7341F0F}"/>
              </a:ext>
            </a:extLst>
          </p:cNvPr>
          <p:cNvSpPr>
            <a:spLocks noGrp="1"/>
          </p:cNvSpPr>
          <p:nvPr>
            <p:ph type="title"/>
          </p:nvPr>
        </p:nvSpPr>
        <p:spPr/>
        <p:txBody>
          <a:bodyPr/>
          <a:lstStyle/>
          <a:p>
            <a:r>
              <a:rPr lang="en-US"/>
              <a:t>Click to edit Master title style</a:t>
            </a:r>
          </a:p>
        </p:txBody>
      </p:sp>
      <p:sp>
        <p:nvSpPr>
          <p:cNvPr id="17" name="Rectangle 16">
            <a:extLst>
              <a:ext uri="{FF2B5EF4-FFF2-40B4-BE49-F238E27FC236}">
                <a16:creationId xmlns:a16="http://schemas.microsoft.com/office/drawing/2014/main" id="{D5AC6110-CBB9-5C50-027C-5A9F853BF55F}"/>
              </a:ext>
            </a:extLst>
          </p:cNvPr>
          <p:cNvSpPr/>
          <p:nvPr userDrawn="1"/>
        </p:nvSpPr>
        <p:spPr>
          <a:xfrm>
            <a:off x="496029" y="1519238"/>
            <a:ext cx="5354734" cy="440769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Content Placeholder 3"/>
          <p:cNvSpPr>
            <a:spLocks noGrp="1"/>
          </p:cNvSpPr>
          <p:nvPr>
            <p:ph sz="half" idx="2"/>
          </p:nvPr>
        </p:nvSpPr>
        <p:spPr>
          <a:xfrm>
            <a:off x="748012" y="1766094"/>
            <a:ext cx="4847991" cy="3910806"/>
          </a:xfrm>
        </p:spPr>
        <p:txBody>
          <a:bodyPr/>
          <a:lstStyle>
            <a:lvl1pPr>
              <a:defRPr sz="2400"/>
            </a:lvl1pPr>
            <a:lvl2pPr>
              <a:defRPr sz="22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25F69AF4-1B68-B21A-7AE5-B3118C3C2B03}"/>
              </a:ext>
            </a:extLst>
          </p:cNvPr>
          <p:cNvSpPr/>
          <p:nvPr userDrawn="1"/>
        </p:nvSpPr>
        <p:spPr>
          <a:xfrm>
            <a:off x="6341237" y="1519238"/>
            <a:ext cx="5354734" cy="440769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Content Placeholder 5"/>
          <p:cNvSpPr>
            <a:spLocks noGrp="1"/>
          </p:cNvSpPr>
          <p:nvPr>
            <p:ph sz="quarter" idx="4"/>
          </p:nvPr>
        </p:nvSpPr>
        <p:spPr>
          <a:xfrm>
            <a:off x="6590442" y="1766094"/>
            <a:ext cx="4853546" cy="3910806"/>
          </a:xfrm>
        </p:spPr>
        <p:txBody>
          <a:bodyPr/>
          <a:lstStyle>
            <a:lvl1pPr>
              <a:defRPr sz="2400"/>
            </a:lvl1pPr>
            <a:lvl2pPr>
              <a:defRPr sz="22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608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76F05C-B1DB-BFEB-3011-4C4ED7341F0F}"/>
              </a:ext>
            </a:extLst>
          </p:cNvPr>
          <p:cNvSpPr>
            <a:spLocks noGrp="1"/>
          </p:cNvSpPr>
          <p:nvPr>
            <p:ph type="title"/>
          </p:nvPr>
        </p:nvSpPr>
        <p:spPr/>
        <p:txBody>
          <a:bodyPr/>
          <a:lstStyle/>
          <a:p>
            <a:r>
              <a:rPr lang="en-US"/>
              <a:t>Click to edit Master title style</a:t>
            </a:r>
          </a:p>
        </p:txBody>
      </p:sp>
      <p:sp>
        <p:nvSpPr>
          <p:cNvPr id="17" name="Rectangle 16">
            <a:extLst>
              <a:ext uri="{FF2B5EF4-FFF2-40B4-BE49-F238E27FC236}">
                <a16:creationId xmlns:a16="http://schemas.microsoft.com/office/drawing/2014/main" id="{D5AC6110-CBB9-5C50-027C-5A9F853BF55F}"/>
              </a:ext>
            </a:extLst>
          </p:cNvPr>
          <p:cNvSpPr/>
          <p:nvPr userDrawn="1"/>
        </p:nvSpPr>
        <p:spPr>
          <a:xfrm>
            <a:off x="496029" y="1519238"/>
            <a:ext cx="5354734" cy="440769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 Placeholder 2"/>
          <p:cNvSpPr>
            <a:spLocks noGrp="1"/>
          </p:cNvSpPr>
          <p:nvPr>
            <p:ph type="body" idx="1"/>
          </p:nvPr>
        </p:nvSpPr>
        <p:spPr>
          <a:xfrm>
            <a:off x="748012" y="1766094"/>
            <a:ext cx="4847991" cy="738981"/>
          </a:xfrm>
        </p:spPr>
        <p:txBody>
          <a:bodyPr anchor="b"/>
          <a:lstStyle>
            <a:lvl1pPr marL="0" indent="0" algn="ctr">
              <a:buNone/>
              <a:defRPr sz="2699" b="1" i="0">
                <a:latin typeface="Montserrat SemiBold" pitchFamily="2" charset="77"/>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Edit Master text styles</a:t>
            </a:r>
          </a:p>
        </p:txBody>
      </p:sp>
      <p:sp>
        <p:nvSpPr>
          <p:cNvPr id="4" name="Content Placeholder 3"/>
          <p:cNvSpPr>
            <a:spLocks noGrp="1"/>
          </p:cNvSpPr>
          <p:nvPr>
            <p:ph sz="half" idx="2"/>
          </p:nvPr>
        </p:nvSpPr>
        <p:spPr>
          <a:xfrm>
            <a:off x="748012" y="2755900"/>
            <a:ext cx="4847991" cy="2921000"/>
          </a:xfrm>
        </p:spPr>
        <p:txBody>
          <a:bodyPr/>
          <a:lstStyle>
            <a:lvl1pPr>
              <a:defRPr sz="2400"/>
            </a:lvl1pPr>
            <a:lvl2pPr>
              <a:defRPr sz="22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25F69AF4-1B68-B21A-7AE5-B3118C3C2B03}"/>
              </a:ext>
            </a:extLst>
          </p:cNvPr>
          <p:cNvSpPr/>
          <p:nvPr userDrawn="1"/>
        </p:nvSpPr>
        <p:spPr>
          <a:xfrm>
            <a:off x="6341237" y="1519238"/>
            <a:ext cx="5354734" cy="440769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 Placeholder 4"/>
          <p:cNvSpPr>
            <a:spLocks noGrp="1"/>
          </p:cNvSpPr>
          <p:nvPr>
            <p:ph type="body" sz="quarter" idx="3"/>
          </p:nvPr>
        </p:nvSpPr>
        <p:spPr>
          <a:xfrm>
            <a:off x="6590442" y="1766094"/>
            <a:ext cx="4853546" cy="738981"/>
          </a:xfrm>
        </p:spPr>
        <p:txBody>
          <a:bodyPr anchor="b"/>
          <a:lstStyle>
            <a:lvl1pPr marL="0" indent="0" algn="ctr">
              <a:buNone/>
              <a:defRPr sz="2699" b="1" i="0">
                <a:latin typeface="Montserrat SemiBold" pitchFamily="2" charset="77"/>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Edit Master text styles</a:t>
            </a:r>
          </a:p>
        </p:txBody>
      </p:sp>
      <p:sp>
        <p:nvSpPr>
          <p:cNvPr id="6" name="Content Placeholder 5"/>
          <p:cNvSpPr>
            <a:spLocks noGrp="1"/>
          </p:cNvSpPr>
          <p:nvPr>
            <p:ph sz="quarter" idx="4"/>
          </p:nvPr>
        </p:nvSpPr>
        <p:spPr>
          <a:xfrm>
            <a:off x="6590442" y="2755900"/>
            <a:ext cx="4853546" cy="2921000"/>
          </a:xfrm>
        </p:spPr>
        <p:txBody>
          <a:bodyPr/>
          <a:lstStyle>
            <a:lvl1pPr>
              <a:defRPr sz="2400"/>
            </a:lvl1pPr>
            <a:lvl2pPr>
              <a:defRPr sz="22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251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DE17-707D-9FC4-55E7-45AF4A80E25B}"/>
              </a:ext>
            </a:extLst>
          </p:cNvPr>
          <p:cNvSpPr>
            <a:spLocks noGrp="1"/>
          </p:cNvSpPr>
          <p:nvPr>
            <p:ph type="title"/>
          </p:nvPr>
        </p:nvSpPr>
        <p:spPr>
          <a:xfrm>
            <a:off x="496029" y="-1189038"/>
            <a:ext cx="11199942" cy="632101"/>
          </a:xfrm>
        </p:spPr>
        <p:txBody>
          <a:bodyPr/>
          <a:lstStyle>
            <a:lvl1pPr>
              <a:defRPr>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B8D5D587-06F8-A601-B591-D574BAEDD325}"/>
              </a:ext>
            </a:extLst>
          </p:cNvPr>
          <p:cNvSpPr>
            <a:spLocks noGrp="1"/>
          </p:cNvSpPr>
          <p:nvPr>
            <p:ph type="body" sz="quarter" idx="10" hasCustomPrompt="1"/>
          </p:nvPr>
        </p:nvSpPr>
        <p:spPr>
          <a:xfrm>
            <a:off x="496029" y="495300"/>
            <a:ext cx="11199942" cy="4329684"/>
          </a:xfrm>
        </p:spPr>
        <p:txBody>
          <a:bodyPr anchor="ctr" anchorCtr="0"/>
          <a:lstStyle>
            <a:lvl1pPr marL="0" indent="0" algn="ctr">
              <a:buNone/>
              <a:defRPr sz="3599"/>
            </a:lvl1pPr>
            <a:lvl2pPr marL="457109" indent="0" algn="ctr">
              <a:buNone/>
              <a:defRPr sz="3599"/>
            </a:lvl2pPr>
            <a:lvl3pPr marL="914217" indent="0" algn="ctr">
              <a:buNone/>
              <a:defRPr sz="3599"/>
            </a:lvl3pPr>
            <a:lvl4pPr marL="1371326" indent="0" algn="ctr">
              <a:buNone/>
              <a:defRPr sz="3599"/>
            </a:lvl4pPr>
            <a:lvl5pPr marL="1828434" indent="0" algn="ctr">
              <a:buNone/>
              <a:defRPr sz="3599"/>
            </a:lvl5pPr>
          </a:lstStyle>
          <a:p>
            <a:pPr lvl="0"/>
            <a:r>
              <a:rPr lang="en-US"/>
              <a:t>Quote</a:t>
            </a:r>
          </a:p>
        </p:txBody>
      </p:sp>
      <p:sp>
        <p:nvSpPr>
          <p:cNvPr id="9" name="Text Placeholder 8">
            <a:extLst>
              <a:ext uri="{FF2B5EF4-FFF2-40B4-BE49-F238E27FC236}">
                <a16:creationId xmlns:a16="http://schemas.microsoft.com/office/drawing/2014/main" id="{E5841BDF-CD77-5723-D68E-606FC692E2C5}"/>
              </a:ext>
            </a:extLst>
          </p:cNvPr>
          <p:cNvSpPr>
            <a:spLocks noGrp="1"/>
          </p:cNvSpPr>
          <p:nvPr>
            <p:ph type="body" sz="quarter" idx="11" hasCustomPrompt="1"/>
          </p:nvPr>
        </p:nvSpPr>
        <p:spPr>
          <a:xfrm>
            <a:off x="496029" y="5266635"/>
            <a:ext cx="11199942" cy="410266"/>
          </a:xfrm>
        </p:spPr>
        <p:txBody>
          <a:bodyPr anchor="b" anchorCtr="0"/>
          <a:lstStyle>
            <a:lvl1pPr marL="0" indent="0" algn="r">
              <a:buNone/>
              <a:defRPr sz="2200" b="0" i="1">
                <a:solidFill>
                  <a:schemeClr val="accent1"/>
                </a:solidFill>
                <a:latin typeface="Montserrat" pitchFamily="2" charset="77"/>
              </a:defRPr>
            </a:lvl1pPr>
            <a:lvl2pPr algn="r">
              <a:defRPr/>
            </a:lvl2pPr>
            <a:lvl3pPr algn="r">
              <a:defRPr/>
            </a:lvl3pPr>
            <a:lvl4pPr algn="r">
              <a:defRPr/>
            </a:lvl4pPr>
            <a:lvl5pPr algn="r">
              <a:defRPr/>
            </a:lvl5pPr>
          </a:lstStyle>
          <a:p>
            <a:pPr lvl="0"/>
            <a:r>
              <a:rPr lang="en-US"/>
              <a:t>-Quote details</a:t>
            </a:r>
          </a:p>
        </p:txBody>
      </p:sp>
      <p:pic>
        <p:nvPicPr>
          <p:cNvPr id="4" name="Graphic 3">
            <a:extLst>
              <a:ext uri="{FF2B5EF4-FFF2-40B4-BE49-F238E27FC236}">
                <a16:creationId xmlns:a16="http://schemas.microsoft.com/office/drawing/2014/main" id="{CBCC24D8-924B-093B-6A8B-6568071127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030" y="6416760"/>
            <a:ext cx="1353167" cy="227883"/>
          </a:xfrm>
          <a:prstGeom prst="rect">
            <a:avLst/>
          </a:prstGeom>
        </p:spPr>
      </p:pic>
    </p:spTree>
    <p:extLst>
      <p:ext uri="{BB962C8B-B14F-4D97-AF65-F5344CB8AC3E}">
        <p14:creationId xmlns:p14="http://schemas.microsoft.com/office/powerpoint/2010/main" val="74209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016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869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0">
            <a:extLst>
              <a:ext uri="{FF2B5EF4-FFF2-40B4-BE49-F238E27FC236}">
                <a16:creationId xmlns:a16="http://schemas.microsoft.com/office/drawing/2014/main" id="{69874C21-8F4F-6FC0-AB91-4624DE5BBC5C}"/>
              </a:ext>
            </a:extLst>
          </p:cNvPr>
          <p:cNvSpPr>
            <a:spLocks noGrp="1"/>
          </p:cNvSpPr>
          <p:nvPr>
            <p:ph type="body" sz="quarter" idx="10" hasCustomPrompt="1"/>
          </p:nvPr>
        </p:nvSpPr>
        <p:spPr>
          <a:xfrm>
            <a:off x="496029" y="1296988"/>
            <a:ext cx="11199942" cy="829524"/>
          </a:xfrm>
        </p:spPr>
        <p:txBody>
          <a:bodyPr/>
          <a:lstStyle>
            <a:lvl1pPr marL="0" indent="0">
              <a:buNone/>
              <a:defRPr sz="3149" b="0" i="1">
                <a:latin typeface="Montserrat" pitchFamily="2" charset="77"/>
              </a:defRPr>
            </a:lvl1pPr>
          </a:lstStyle>
          <a:p>
            <a:pPr lvl="0"/>
            <a:r>
              <a:rPr lang="en-US"/>
              <a:t>Slide Subtitle</a:t>
            </a:r>
          </a:p>
        </p:txBody>
      </p:sp>
    </p:spTree>
    <p:extLst>
      <p:ext uri="{BB962C8B-B14F-4D97-AF65-F5344CB8AC3E}">
        <p14:creationId xmlns:p14="http://schemas.microsoft.com/office/powerpoint/2010/main" val="156232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w/ Bkg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0">
            <a:extLst>
              <a:ext uri="{FF2B5EF4-FFF2-40B4-BE49-F238E27FC236}">
                <a16:creationId xmlns:a16="http://schemas.microsoft.com/office/drawing/2014/main" id="{69874C21-8F4F-6FC0-AB91-4624DE5BBC5C}"/>
              </a:ext>
            </a:extLst>
          </p:cNvPr>
          <p:cNvSpPr>
            <a:spLocks noGrp="1"/>
          </p:cNvSpPr>
          <p:nvPr>
            <p:ph type="body" sz="quarter" idx="10" hasCustomPrompt="1"/>
          </p:nvPr>
        </p:nvSpPr>
        <p:spPr>
          <a:xfrm>
            <a:off x="496029" y="1296988"/>
            <a:ext cx="11199942" cy="829524"/>
          </a:xfrm>
        </p:spPr>
        <p:txBody>
          <a:bodyPr/>
          <a:lstStyle>
            <a:lvl1pPr marL="0" indent="0">
              <a:buNone/>
              <a:defRPr sz="3149" b="0" i="1">
                <a:latin typeface="Montserrat" pitchFamily="2" charset="77"/>
              </a:defRPr>
            </a:lvl1pPr>
          </a:lstStyle>
          <a:p>
            <a:pPr lvl="0"/>
            <a:r>
              <a:rPr lang="en-US"/>
              <a:t>Slide Subtitle</a:t>
            </a:r>
          </a:p>
        </p:txBody>
      </p:sp>
      <p:sp>
        <p:nvSpPr>
          <p:cNvPr id="5" name="Picture Placeholder 4">
            <a:extLst>
              <a:ext uri="{FF2B5EF4-FFF2-40B4-BE49-F238E27FC236}">
                <a16:creationId xmlns:a16="http://schemas.microsoft.com/office/drawing/2014/main" id="{BF700A2C-AB79-0372-1A81-7254F251CCE5}"/>
              </a:ext>
            </a:extLst>
          </p:cNvPr>
          <p:cNvSpPr>
            <a:spLocks noGrp="1"/>
          </p:cNvSpPr>
          <p:nvPr>
            <p:ph type="pic" sz="quarter" idx="11"/>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5682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Agenda Title</a:t>
            </a:r>
          </a:p>
        </p:txBody>
      </p:sp>
      <p:sp>
        <p:nvSpPr>
          <p:cNvPr id="4" name="Text Placeholder 10">
            <a:extLst>
              <a:ext uri="{FF2B5EF4-FFF2-40B4-BE49-F238E27FC236}">
                <a16:creationId xmlns:a16="http://schemas.microsoft.com/office/drawing/2014/main" id="{9B6ED185-013C-02CE-8651-528833F4E605}"/>
              </a:ext>
            </a:extLst>
          </p:cNvPr>
          <p:cNvSpPr>
            <a:spLocks noGrp="1"/>
          </p:cNvSpPr>
          <p:nvPr>
            <p:ph type="body" sz="quarter" idx="10" hasCustomPrompt="1"/>
          </p:nvPr>
        </p:nvSpPr>
        <p:spPr>
          <a:xfrm>
            <a:off x="496029" y="1296988"/>
            <a:ext cx="11199942" cy="829524"/>
          </a:xfrm>
        </p:spPr>
        <p:txBody>
          <a:bodyPr/>
          <a:lstStyle>
            <a:lvl1pPr marL="0" indent="0">
              <a:buNone/>
              <a:defRPr sz="3149" b="0" i="1">
                <a:latin typeface="Montserrat" pitchFamily="2" charset="77"/>
              </a:defRPr>
            </a:lvl1pPr>
          </a:lstStyle>
          <a:p>
            <a:pPr lvl="0"/>
            <a:r>
              <a:rPr lang="en-US"/>
              <a:t>Slide Subtitle</a:t>
            </a:r>
          </a:p>
        </p:txBody>
      </p:sp>
      <p:sp>
        <p:nvSpPr>
          <p:cNvPr id="3" name="Content Placeholder 2">
            <a:extLst>
              <a:ext uri="{FF2B5EF4-FFF2-40B4-BE49-F238E27FC236}">
                <a16:creationId xmlns:a16="http://schemas.microsoft.com/office/drawing/2014/main" id="{1038AB7E-D3D8-FBC1-22CE-4E5954FBCC7C}"/>
              </a:ext>
            </a:extLst>
          </p:cNvPr>
          <p:cNvSpPr>
            <a:spLocks noGrp="1"/>
          </p:cNvSpPr>
          <p:nvPr>
            <p:ph idx="1" hasCustomPrompt="1"/>
          </p:nvPr>
        </p:nvSpPr>
        <p:spPr>
          <a:xfrm>
            <a:off x="496029" y="2413000"/>
            <a:ext cx="11199942" cy="3248514"/>
          </a:xfrm>
        </p:spPr>
        <p:txBody>
          <a:bodyPr/>
          <a:lstStyle>
            <a:lvl1pPr marL="0" indent="0">
              <a:buNone/>
              <a:defRPr/>
            </a:lvl1pPr>
          </a:lstStyle>
          <a:p>
            <a:pPr lvl="0"/>
            <a:r>
              <a:rPr lang="en-US"/>
              <a:t>Agenda Topics</a:t>
            </a:r>
          </a:p>
        </p:txBody>
      </p:sp>
    </p:spTree>
    <p:extLst>
      <p:ext uri="{BB962C8B-B14F-4D97-AF65-F5344CB8AC3E}">
        <p14:creationId xmlns:p14="http://schemas.microsoft.com/office/powerpoint/2010/main" val="1669300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2CD36F9-326F-515B-85E3-FA1FD0672C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030" y="6416538"/>
            <a:ext cx="1353167" cy="227883"/>
          </a:xfrm>
          <a:prstGeom prst="rect">
            <a:avLst/>
          </a:prstGeom>
        </p:spPr>
      </p:pic>
      <p:sp>
        <p:nvSpPr>
          <p:cNvPr id="2" name="Title 1">
            <a:extLst>
              <a:ext uri="{FF2B5EF4-FFF2-40B4-BE49-F238E27FC236}">
                <a16:creationId xmlns:a16="http://schemas.microsoft.com/office/drawing/2014/main" id="{D18A9953-6A96-F204-EF82-5B2315B05D6C}"/>
              </a:ext>
            </a:extLst>
          </p:cNvPr>
          <p:cNvSpPr>
            <a:spLocks noGrp="1"/>
          </p:cNvSpPr>
          <p:nvPr>
            <p:ph type="title"/>
          </p:nvPr>
        </p:nvSpPr>
        <p:spPr>
          <a:xfrm>
            <a:off x="496029" y="-973138"/>
            <a:ext cx="11199942" cy="632101"/>
          </a:xfrm>
        </p:spPr>
        <p:txBody>
          <a:bodyPr/>
          <a:lstStyle>
            <a:lvl1pPr>
              <a:defRPr>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EDD0C150-3C39-092E-6C4E-42066D1807DE}"/>
              </a:ext>
            </a:extLst>
          </p:cNvPr>
          <p:cNvSpPr/>
          <p:nvPr userDrawn="1"/>
        </p:nvSpPr>
        <p:spPr>
          <a:xfrm>
            <a:off x="1245231" y="1092200"/>
            <a:ext cx="9701537" cy="467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 Placeholder 7">
            <a:extLst>
              <a:ext uri="{FF2B5EF4-FFF2-40B4-BE49-F238E27FC236}">
                <a16:creationId xmlns:a16="http://schemas.microsoft.com/office/drawing/2014/main" id="{3BC2F3ED-E138-7286-2933-503DF7CE4C36}"/>
              </a:ext>
            </a:extLst>
          </p:cNvPr>
          <p:cNvSpPr>
            <a:spLocks noGrp="1"/>
          </p:cNvSpPr>
          <p:nvPr>
            <p:ph type="body" sz="quarter" idx="10" hasCustomPrompt="1"/>
          </p:nvPr>
        </p:nvSpPr>
        <p:spPr>
          <a:xfrm>
            <a:off x="1658262" y="1517985"/>
            <a:ext cx="8875476" cy="3822031"/>
          </a:xfrm>
        </p:spPr>
        <p:txBody>
          <a:bodyPr/>
          <a:lstStyle>
            <a:lvl1pPr marL="0" indent="0">
              <a:buNone/>
              <a:defRPr sz="3999">
                <a:solidFill>
                  <a:schemeClr val="tx2"/>
                </a:solidFill>
              </a:defRPr>
            </a:lvl1pPr>
            <a:lvl2pPr marL="457109" indent="0">
              <a:buNone/>
              <a:defRPr sz="3999"/>
            </a:lvl2pPr>
            <a:lvl3pPr marL="914217" indent="0">
              <a:buNone/>
              <a:defRPr sz="3999"/>
            </a:lvl3pPr>
            <a:lvl4pPr marL="1371326" indent="0">
              <a:buNone/>
              <a:defRPr sz="3999"/>
            </a:lvl4pPr>
            <a:lvl5pPr marL="1828434" indent="0">
              <a:buNone/>
              <a:defRPr sz="3999"/>
            </a:lvl5pPr>
          </a:lstStyle>
          <a:p>
            <a:pPr lvl="0"/>
            <a:r>
              <a:rPr lang="en-US"/>
              <a:t>Statement:</a:t>
            </a:r>
          </a:p>
        </p:txBody>
      </p:sp>
    </p:spTree>
    <p:extLst>
      <p:ext uri="{BB962C8B-B14F-4D97-AF65-F5344CB8AC3E}">
        <p14:creationId xmlns:p14="http://schemas.microsoft.com/office/powerpoint/2010/main" val="2297759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C952907-CF62-515B-C261-023B04123697}"/>
              </a:ext>
            </a:extLst>
          </p:cNvPr>
          <p:cNvSpPr>
            <a:spLocks noGrp="1"/>
          </p:cNvSpPr>
          <p:nvPr>
            <p:ph type="title"/>
          </p:nvPr>
        </p:nvSpPr>
        <p:spPr>
          <a:xfrm>
            <a:off x="496029" y="-1151966"/>
            <a:ext cx="11199942" cy="632101"/>
          </a:xfrm>
        </p:spPr>
        <p:txBody>
          <a:bodyPr/>
          <a:lstStyle>
            <a:lvl1pPr>
              <a:defRPr>
                <a:solidFill>
                  <a:schemeClr val="bg1"/>
                </a:solidFill>
              </a:defRPr>
            </a:lvl1pPr>
          </a:lstStyle>
          <a:p>
            <a:r>
              <a:rPr lang="en-US"/>
              <a:t>Click to edit Master title style</a:t>
            </a:r>
          </a:p>
        </p:txBody>
      </p:sp>
      <p:sp>
        <p:nvSpPr>
          <p:cNvPr id="9" name="Rectangle 8">
            <a:extLst>
              <a:ext uri="{FF2B5EF4-FFF2-40B4-BE49-F238E27FC236}">
                <a16:creationId xmlns:a16="http://schemas.microsoft.com/office/drawing/2014/main" id="{A9C98C4C-A36B-C011-0365-70EFEFBEDC2F}"/>
              </a:ext>
            </a:extLst>
          </p:cNvPr>
          <p:cNvSpPr/>
          <p:nvPr userDrawn="1"/>
        </p:nvSpPr>
        <p:spPr>
          <a:xfrm>
            <a:off x="510718" y="389218"/>
            <a:ext cx="6070826" cy="60716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D04B52C6-D00E-8528-80A5-D6DB5B4AAFD0}"/>
              </a:ext>
            </a:extLst>
          </p:cNvPr>
          <p:cNvSpPr/>
          <p:nvPr userDrawn="1"/>
        </p:nvSpPr>
        <p:spPr>
          <a:xfrm>
            <a:off x="292988" y="169674"/>
            <a:ext cx="6495966" cy="6496812"/>
          </a:xfrm>
          <a:prstGeom prst="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Text Placeholder 15">
            <a:extLst>
              <a:ext uri="{FF2B5EF4-FFF2-40B4-BE49-F238E27FC236}">
                <a16:creationId xmlns:a16="http://schemas.microsoft.com/office/drawing/2014/main" id="{F36300BC-20E3-5A5C-E48D-B7BBA62C36D2}"/>
              </a:ext>
            </a:extLst>
          </p:cNvPr>
          <p:cNvSpPr>
            <a:spLocks noGrp="1"/>
          </p:cNvSpPr>
          <p:nvPr>
            <p:ph type="body" sz="quarter" idx="11" hasCustomPrompt="1"/>
          </p:nvPr>
        </p:nvSpPr>
        <p:spPr>
          <a:xfrm>
            <a:off x="496029" y="2128864"/>
            <a:ext cx="6085683" cy="2592324"/>
          </a:xfrm>
        </p:spPr>
        <p:txBody>
          <a:bodyPr anchor="ctr" anchorCtr="0"/>
          <a:lstStyle>
            <a:lvl1pPr marL="0" indent="0" algn="ctr">
              <a:buNone/>
              <a:defRPr sz="9348" b="1">
                <a:solidFill>
                  <a:schemeClr val="tx2"/>
                </a:solidFill>
              </a:defRPr>
            </a:lvl1pPr>
            <a:lvl2pPr marL="457109" indent="0" algn="ctr">
              <a:buNone/>
              <a:defRPr sz="9198"/>
            </a:lvl2pPr>
            <a:lvl3pPr marL="914217" indent="0" algn="ctr">
              <a:buNone/>
              <a:defRPr sz="9198"/>
            </a:lvl3pPr>
            <a:lvl4pPr marL="1371326" indent="0" algn="ctr">
              <a:buNone/>
              <a:defRPr sz="9198"/>
            </a:lvl4pPr>
            <a:lvl5pPr marL="1828434" indent="0" algn="ctr">
              <a:buNone/>
              <a:defRPr sz="9198"/>
            </a:lvl5pPr>
          </a:lstStyle>
          <a:p>
            <a:pPr lvl="0"/>
            <a:r>
              <a:rPr lang="en-US"/>
              <a:t>Fact</a:t>
            </a:r>
          </a:p>
        </p:txBody>
      </p:sp>
      <p:sp>
        <p:nvSpPr>
          <p:cNvPr id="7" name="Rectangle 6">
            <a:extLst>
              <a:ext uri="{FF2B5EF4-FFF2-40B4-BE49-F238E27FC236}">
                <a16:creationId xmlns:a16="http://schemas.microsoft.com/office/drawing/2014/main" id="{2DB38524-95DE-A6BC-DCA0-40B1325B6472}"/>
              </a:ext>
            </a:extLst>
          </p:cNvPr>
          <p:cNvSpPr/>
          <p:nvPr userDrawn="1"/>
        </p:nvSpPr>
        <p:spPr>
          <a:xfrm rot="2700000">
            <a:off x="7170192" y="495738"/>
            <a:ext cx="4663440" cy="46628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269FDC9C-8690-0CF1-AEAD-BF44FD85A865}"/>
              </a:ext>
            </a:extLst>
          </p:cNvPr>
          <p:cNvSpPr/>
          <p:nvPr userDrawn="1"/>
        </p:nvSpPr>
        <p:spPr>
          <a:xfrm rot="2700000">
            <a:off x="6972573" y="268925"/>
            <a:ext cx="5061204" cy="5060545"/>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17">
            <a:extLst>
              <a:ext uri="{FF2B5EF4-FFF2-40B4-BE49-F238E27FC236}">
                <a16:creationId xmlns:a16="http://schemas.microsoft.com/office/drawing/2014/main" id="{F86DD009-E90F-328B-7B49-CA143E5E3C93}"/>
              </a:ext>
            </a:extLst>
          </p:cNvPr>
          <p:cNvSpPr>
            <a:spLocks noGrp="1"/>
          </p:cNvSpPr>
          <p:nvPr>
            <p:ph type="body" sz="quarter" idx="12" hasCustomPrompt="1"/>
          </p:nvPr>
        </p:nvSpPr>
        <p:spPr>
          <a:xfrm>
            <a:off x="7322542" y="1968501"/>
            <a:ext cx="4358740" cy="1717309"/>
          </a:xfrm>
        </p:spPr>
        <p:txBody>
          <a:bodyPr/>
          <a:lstStyle>
            <a:lvl1pPr marL="0" indent="0" algn="ctr">
              <a:buNone/>
              <a:defRPr>
                <a:solidFill>
                  <a:schemeClr val="bg1"/>
                </a:solidFill>
              </a:defRPr>
            </a:lvl1pPr>
            <a:lvl2pPr marL="457109" indent="0" algn="ctr">
              <a:buNone/>
              <a:defRPr>
                <a:solidFill>
                  <a:schemeClr val="bg1"/>
                </a:solidFill>
              </a:defRPr>
            </a:lvl2pPr>
            <a:lvl3pPr marL="914217" indent="0" algn="ctr">
              <a:buNone/>
              <a:defRPr>
                <a:solidFill>
                  <a:schemeClr val="bg1"/>
                </a:solidFill>
              </a:defRPr>
            </a:lvl3pPr>
            <a:lvl4pPr marL="1371326" indent="0" algn="ctr">
              <a:buNone/>
              <a:defRPr>
                <a:solidFill>
                  <a:schemeClr val="bg1"/>
                </a:solidFill>
              </a:defRPr>
            </a:lvl4pPr>
            <a:lvl5pPr marL="1828434" indent="0" algn="ctr">
              <a:buNone/>
              <a:defRPr>
                <a:solidFill>
                  <a:schemeClr val="bg1"/>
                </a:solidFill>
              </a:defRPr>
            </a:lvl5pPr>
          </a:lstStyle>
          <a:p>
            <a:pPr lvl="0"/>
            <a:r>
              <a:rPr lang="en-US"/>
              <a:t>Fact Information</a:t>
            </a:r>
          </a:p>
        </p:txBody>
      </p:sp>
      <p:sp>
        <p:nvSpPr>
          <p:cNvPr id="12" name="Picture Placeholder 11">
            <a:extLst>
              <a:ext uri="{FF2B5EF4-FFF2-40B4-BE49-F238E27FC236}">
                <a16:creationId xmlns:a16="http://schemas.microsoft.com/office/drawing/2014/main" id="{DC43319F-09E4-F601-4E69-4B2E3B7F28AC}"/>
              </a:ext>
            </a:extLst>
          </p:cNvPr>
          <p:cNvSpPr>
            <a:spLocks noGrp="1"/>
          </p:cNvSpPr>
          <p:nvPr>
            <p:ph type="pic" sz="quarter" idx="10"/>
          </p:nvPr>
        </p:nvSpPr>
        <p:spPr>
          <a:xfrm>
            <a:off x="6192092" y="4235198"/>
            <a:ext cx="2418273" cy="2418588"/>
          </a:xfrm>
          <a:ln w="127000">
            <a:solidFill>
              <a:schemeClr val="bg1"/>
            </a:solidFill>
          </a:ln>
        </p:spPr>
        <p:txBody>
          <a:bodyPr/>
          <a:lstStyle/>
          <a:p>
            <a:r>
              <a:rPr lang="en-US"/>
              <a:t>Click icon to add picture</a:t>
            </a:r>
          </a:p>
        </p:txBody>
      </p:sp>
      <p:pic>
        <p:nvPicPr>
          <p:cNvPr id="2" name="Graphic 1">
            <a:extLst>
              <a:ext uri="{FF2B5EF4-FFF2-40B4-BE49-F238E27FC236}">
                <a16:creationId xmlns:a16="http://schemas.microsoft.com/office/drawing/2014/main" id="{82460F86-4487-FAE0-8E08-54C7FE5C4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3893" y="6416760"/>
            <a:ext cx="1353167" cy="227883"/>
          </a:xfrm>
          <a:prstGeom prst="rect">
            <a:avLst/>
          </a:prstGeom>
        </p:spPr>
      </p:pic>
    </p:spTree>
    <p:extLst>
      <p:ext uri="{BB962C8B-B14F-4D97-AF65-F5344CB8AC3E}">
        <p14:creationId xmlns:p14="http://schemas.microsoft.com/office/powerpoint/2010/main" val="3144037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C952907-CF62-515B-C261-023B04123697}"/>
              </a:ext>
            </a:extLst>
          </p:cNvPr>
          <p:cNvSpPr>
            <a:spLocks noGrp="1"/>
          </p:cNvSpPr>
          <p:nvPr>
            <p:ph type="title"/>
          </p:nvPr>
        </p:nvSpPr>
        <p:spPr>
          <a:xfrm>
            <a:off x="496029" y="-1151966"/>
            <a:ext cx="11199942" cy="632101"/>
          </a:xfrm>
        </p:spPr>
        <p:txBody>
          <a:bodyPr/>
          <a:lstStyle>
            <a:lvl1pPr>
              <a:defRPr>
                <a:solidFill>
                  <a:schemeClr val="bg1"/>
                </a:solidFill>
              </a:defRPr>
            </a:lvl1pPr>
          </a:lstStyle>
          <a:p>
            <a:r>
              <a:rPr lang="en-US"/>
              <a:t>Click to edit Master title style</a:t>
            </a:r>
          </a:p>
        </p:txBody>
      </p:sp>
      <p:sp>
        <p:nvSpPr>
          <p:cNvPr id="10" name="Rectangle 9">
            <a:extLst>
              <a:ext uri="{FF2B5EF4-FFF2-40B4-BE49-F238E27FC236}">
                <a16:creationId xmlns:a16="http://schemas.microsoft.com/office/drawing/2014/main" id="{D04B52C6-D00E-8528-80A5-D6DB5B4AAFD0}"/>
              </a:ext>
            </a:extLst>
          </p:cNvPr>
          <p:cNvSpPr/>
          <p:nvPr userDrawn="1"/>
        </p:nvSpPr>
        <p:spPr>
          <a:xfrm rot="2700000">
            <a:off x="1170122" y="1047539"/>
            <a:ext cx="4741699" cy="4741082"/>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Picture Placeholder 2">
            <a:extLst>
              <a:ext uri="{FF2B5EF4-FFF2-40B4-BE49-F238E27FC236}">
                <a16:creationId xmlns:a16="http://schemas.microsoft.com/office/drawing/2014/main" id="{3C89FD61-51F4-B1AB-D106-6A56DF5A6C1C}"/>
              </a:ext>
            </a:extLst>
          </p:cNvPr>
          <p:cNvSpPr>
            <a:spLocks noGrp="1"/>
          </p:cNvSpPr>
          <p:nvPr>
            <p:ph type="pic" sz="quarter" idx="11"/>
          </p:nvPr>
        </p:nvSpPr>
        <p:spPr>
          <a:xfrm>
            <a:off x="498130" y="381987"/>
            <a:ext cx="6085683" cy="6072188"/>
          </a:xfrm>
        </p:spPr>
        <p:txBody>
          <a:bodyPr/>
          <a:lstStyle/>
          <a:p>
            <a:r>
              <a:rPr lang="en-US"/>
              <a:t>Click icon to add picture</a:t>
            </a:r>
          </a:p>
        </p:txBody>
      </p:sp>
      <p:sp>
        <p:nvSpPr>
          <p:cNvPr id="21" name="Picture Placeholder 20">
            <a:extLst>
              <a:ext uri="{FF2B5EF4-FFF2-40B4-BE49-F238E27FC236}">
                <a16:creationId xmlns:a16="http://schemas.microsoft.com/office/drawing/2014/main" id="{22095E89-FCCC-8B5F-9DED-77AB9444F403}"/>
              </a:ext>
            </a:extLst>
          </p:cNvPr>
          <p:cNvSpPr>
            <a:spLocks noGrp="1"/>
          </p:cNvSpPr>
          <p:nvPr>
            <p:ph type="pic" sz="quarter" idx="14"/>
          </p:nvPr>
        </p:nvSpPr>
        <p:spPr>
          <a:xfrm>
            <a:off x="5861937" y="3860305"/>
            <a:ext cx="2781433" cy="2781796"/>
          </a:xfrm>
          <a:custGeom>
            <a:avLst/>
            <a:gdLst>
              <a:gd name="connsiteX0" fmla="*/ 6595101 w 13190201"/>
              <a:gd name="connsiteY0" fmla="*/ 0 h 13190200"/>
              <a:gd name="connsiteX1" fmla="*/ 13190201 w 13190201"/>
              <a:gd name="connsiteY1" fmla="*/ 6595100 h 13190200"/>
              <a:gd name="connsiteX2" fmla="*/ 6595101 w 13190201"/>
              <a:gd name="connsiteY2" fmla="*/ 13190200 h 13190200"/>
              <a:gd name="connsiteX3" fmla="*/ 0 w 13190201"/>
              <a:gd name="connsiteY3" fmla="*/ 6595100 h 13190200"/>
            </a:gdLst>
            <a:ahLst/>
            <a:cxnLst>
              <a:cxn ang="0">
                <a:pos x="connsiteX0" y="connsiteY0"/>
              </a:cxn>
              <a:cxn ang="0">
                <a:pos x="connsiteX1" y="connsiteY1"/>
              </a:cxn>
              <a:cxn ang="0">
                <a:pos x="connsiteX2" y="connsiteY2"/>
              </a:cxn>
              <a:cxn ang="0">
                <a:pos x="connsiteX3" y="connsiteY3"/>
              </a:cxn>
            </a:cxnLst>
            <a:rect l="l" t="t" r="r" b="b"/>
            <a:pathLst>
              <a:path w="13190201" h="13190200">
                <a:moveTo>
                  <a:pt x="6595101" y="0"/>
                </a:moveTo>
                <a:lnTo>
                  <a:pt x="13190201" y="6595100"/>
                </a:lnTo>
                <a:lnTo>
                  <a:pt x="6595101" y="13190200"/>
                </a:lnTo>
                <a:lnTo>
                  <a:pt x="0" y="6595100"/>
                </a:lnTo>
                <a:close/>
              </a:path>
            </a:pathLst>
          </a:custGeom>
          <a:ln w="127000">
            <a:solidFill>
              <a:schemeClr val="accent1"/>
            </a:solidFill>
          </a:ln>
        </p:spPr>
        <p:txBody>
          <a:bodyPr wrap="square">
            <a:noAutofit/>
          </a:bodyPr>
          <a:lstStyle/>
          <a:p>
            <a:r>
              <a:rPr lang="en-US"/>
              <a:t>Click icon to add picture</a:t>
            </a:r>
          </a:p>
        </p:txBody>
      </p:sp>
      <p:pic>
        <p:nvPicPr>
          <p:cNvPr id="5" name="Graphic 4">
            <a:extLst>
              <a:ext uri="{FF2B5EF4-FFF2-40B4-BE49-F238E27FC236}">
                <a16:creationId xmlns:a16="http://schemas.microsoft.com/office/drawing/2014/main" id="{A7B56A8B-5523-E44E-53EA-5AEB4B7AC9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3893" y="6416760"/>
            <a:ext cx="1353167" cy="227883"/>
          </a:xfrm>
          <a:prstGeom prst="rect">
            <a:avLst/>
          </a:prstGeom>
        </p:spPr>
      </p:pic>
      <p:sp>
        <p:nvSpPr>
          <p:cNvPr id="9" name="Rectangle 8">
            <a:extLst>
              <a:ext uri="{FF2B5EF4-FFF2-40B4-BE49-F238E27FC236}">
                <a16:creationId xmlns:a16="http://schemas.microsoft.com/office/drawing/2014/main" id="{56A9B71B-8F2F-364D-B7A9-D73DDAA2B468}"/>
              </a:ext>
            </a:extLst>
          </p:cNvPr>
          <p:cNvSpPr/>
          <p:nvPr userDrawn="1"/>
        </p:nvSpPr>
        <p:spPr>
          <a:xfrm rot="2700000">
            <a:off x="7651230" y="984940"/>
            <a:ext cx="3526114" cy="3525655"/>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Picture Placeholder 6">
            <a:extLst>
              <a:ext uri="{FF2B5EF4-FFF2-40B4-BE49-F238E27FC236}">
                <a16:creationId xmlns:a16="http://schemas.microsoft.com/office/drawing/2014/main" id="{930DA6F9-CF65-8A79-818E-FA773195D8A3}"/>
              </a:ext>
            </a:extLst>
          </p:cNvPr>
          <p:cNvSpPr>
            <a:spLocks noGrp="1"/>
          </p:cNvSpPr>
          <p:nvPr>
            <p:ph type="pic" sz="quarter" idx="12"/>
          </p:nvPr>
        </p:nvSpPr>
        <p:spPr>
          <a:xfrm>
            <a:off x="7249727" y="582925"/>
            <a:ext cx="4329120" cy="4329684"/>
          </a:xfrm>
        </p:spPr>
        <p:txBody>
          <a:bodyPr/>
          <a:lstStyle/>
          <a:p>
            <a:r>
              <a:rPr lang="en-US"/>
              <a:t>Click icon to add picture</a:t>
            </a:r>
          </a:p>
        </p:txBody>
      </p:sp>
    </p:spTree>
    <p:extLst>
      <p:ext uri="{BB962C8B-B14F-4D97-AF65-F5344CB8AC3E}">
        <p14:creationId xmlns:p14="http://schemas.microsoft.com/office/powerpoint/2010/main" val="3717585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C952907-CF62-515B-C261-023B04123697}"/>
              </a:ext>
            </a:extLst>
          </p:cNvPr>
          <p:cNvSpPr>
            <a:spLocks noGrp="1"/>
          </p:cNvSpPr>
          <p:nvPr>
            <p:ph type="title"/>
          </p:nvPr>
        </p:nvSpPr>
        <p:spPr>
          <a:xfrm>
            <a:off x="496029" y="-1151966"/>
            <a:ext cx="11199942" cy="632101"/>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E0F896F-4700-F733-8864-FCB6E8581E64}"/>
              </a:ext>
            </a:extLst>
          </p:cNvPr>
          <p:cNvSpPr>
            <a:spLocks noGrp="1"/>
          </p:cNvSpPr>
          <p:nvPr>
            <p:ph type="pic" sz="quarter" idx="10"/>
          </p:nvPr>
        </p:nvSpPr>
        <p:spPr>
          <a:xfrm>
            <a:off x="0" y="0"/>
            <a:ext cx="12192000" cy="6157913"/>
          </a:xfrm>
        </p:spPr>
        <p:txBody>
          <a:bodyPr/>
          <a:lstStyle/>
          <a:p>
            <a:r>
              <a:rPr lang="en-US"/>
              <a:t>Click icon to add picture</a:t>
            </a:r>
          </a:p>
        </p:txBody>
      </p:sp>
    </p:spTree>
    <p:extLst>
      <p:ext uri="{BB962C8B-B14F-4D97-AF65-F5344CB8AC3E}">
        <p14:creationId xmlns:p14="http://schemas.microsoft.com/office/powerpoint/2010/main" val="824129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9A1B5-9398-6C0D-BECE-16F97847395F}"/>
              </a:ext>
            </a:extLst>
          </p:cNvPr>
          <p:cNvSpPr>
            <a:spLocks noGrp="1"/>
          </p:cNvSpPr>
          <p:nvPr>
            <p:ph type="title"/>
          </p:nvPr>
        </p:nvSpPr>
        <p:spPr>
          <a:xfrm>
            <a:off x="496029" y="-1049338"/>
            <a:ext cx="11199942" cy="63210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11710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3682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276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485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940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4592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371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4590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110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3177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2708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400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2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0632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950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694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1239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95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image" Target="../media/image3.png"/><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image" Target="../media/image4.sv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46CE7D5-CF57-46EF-B807-FDD0502418D4}" type="datetimeFigureOut">
              <a:rPr lang="en-US" smtClean="0"/>
              <a:t>4/1/2026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30EA680-D336-4FF7-8B7A-9848BB0A1C3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Blue text on a black background&#10;&#10;AI-generated content may be incorrect.">
            <a:extLst>
              <a:ext uri="{FF2B5EF4-FFF2-40B4-BE49-F238E27FC236}">
                <a16:creationId xmlns:a16="http://schemas.microsoft.com/office/drawing/2014/main" id="{BDE0E7B0-C018-0A62-41C0-C865471AB6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41429" y="6293252"/>
            <a:ext cx="1674443" cy="394495"/>
          </a:xfrm>
          <a:prstGeom prst="rect">
            <a:avLst/>
          </a:prstGeom>
        </p:spPr>
      </p:pic>
    </p:spTree>
    <p:extLst>
      <p:ext uri="{BB962C8B-B14F-4D97-AF65-F5344CB8AC3E}">
        <p14:creationId xmlns:p14="http://schemas.microsoft.com/office/powerpoint/2010/main" val="382334496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5949E7-A886-BAB8-E038-8C3049B7CFB4}"/>
              </a:ext>
            </a:extLst>
          </p:cNvPr>
          <p:cNvSpPr/>
          <p:nvPr userDrawn="1"/>
        </p:nvSpPr>
        <p:spPr>
          <a:xfrm>
            <a:off x="0" y="6159196"/>
            <a:ext cx="12192000" cy="6988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n>
                <a:noFill/>
              </a:ln>
            </a:endParaRPr>
          </a:p>
        </p:txBody>
      </p:sp>
      <p:pic>
        <p:nvPicPr>
          <p:cNvPr id="5" name="Graphic 4">
            <a:extLst>
              <a:ext uri="{FF2B5EF4-FFF2-40B4-BE49-F238E27FC236}">
                <a16:creationId xmlns:a16="http://schemas.microsoft.com/office/drawing/2014/main" id="{13C5D517-2A55-33EF-85C4-18283519B98E}"/>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496030" y="6416538"/>
            <a:ext cx="1353167" cy="227883"/>
          </a:xfrm>
          <a:prstGeom prst="rect">
            <a:avLst/>
          </a:prstGeom>
        </p:spPr>
      </p:pic>
      <p:sp>
        <p:nvSpPr>
          <p:cNvPr id="2" name="Title Placeholder 1"/>
          <p:cNvSpPr>
            <a:spLocks noGrp="1"/>
          </p:cNvSpPr>
          <p:nvPr>
            <p:ph type="title"/>
          </p:nvPr>
        </p:nvSpPr>
        <p:spPr>
          <a:xfrm>
            <a:off x="496029" y="500062"/>
            <a:ext cx="11199942" cy="63210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96029" y="1825625"/>
            <a:ext cx="11199942" cy="383588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98955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Lst>
  <p:txStyles>
    <p:titleStyle>
      <a:lvl1pPr algn="l" defTabSz="914217" rtl="0" eaLnBrk="1" latinLnBrk="0" hangingPunct="1">
        <a:lnSpc>
          <a:spcPct val="90000"/>
        </a:lnSpc>
        <a:spcBef>
          <a:spcPct val="0"/>
        </a:spcBef>
        <a:buNone/>
        <a:defRPr sz="4749" b="1" i="0" kern="1200">
          <a:solidFill>
            <a:schemeClr val="accent1"/>
          </a:solidFill>
          <a:latin typeface="Montserrat SemiBold" pitchFamily="2" charset="77"/>
          <a:ea typeface="+mj-ea"/>
          <a:cs typeface="+mj-cs"/>
        </a:defRPr>
      </a:lvl1pPr>
    </p:titleStyle>
    <p:bodyStyle>
      <a:lvl1pPr marL="317437" indent="-317437" algn="l" defTabSz="914217" rtl="0" eaLnBrk="1" latinLnBrk="0" hangingPunct="1">
        <a:lnSpc>
          <a:spcPct val="90000"/>
        </a:lnSpc>
        <a:spcBef>
          <a:spcPts val="1000"/>
        </a:spcBef>
        <a:buClr>
          <a:schemeClr val="accent1"/>
        </a:buClr>
        <a:buSzPct val="125000"/>
        <a:buFont typeface="System Font Regular"/>
        <a:buChar char="●"/>
        <a:tabLst/>
        <a:defRPr sz="2799" b="0" i="0" kern="1200" spc="0">
          <a:solidFill>
            <a:schemeClr val="tx2"/>
          </a:solidFill>
          <a:latin typeface="Montserrat" pitchFamily="2" charset="77"/>
          <a:ea typeface="+mn-ea"/>
          <a:cs typeface="+mn-cs"/>
        </a:defRPr>
      </a:lvl1pPr>
      <a:lvl2pPr marL="772165" indent="-315056" algn="l" defTabSz="914217" rtl="0" eaLnBrk="1" latinLnBrk="0" hangingPunct="1">
        <a:lnSpc>
          <a:spcPct val="90000"/>
        </a:lnSpc>
        <a:spcBef>
          <a:spcPts val="500"/>
        </a:spcBef>
        <a:buClr>
          <a:schemeClr val="tx1"/>
        </a:buClr>
        <a:buSzPct val="125000"/>
        <a:buFont typeface="Courier New" panose="02070309020205020404" pitchFamily="49" charset="0"/>
        <a:buChar char="o"/>
        <a:tabLst/>
        <a:defRPr sz="2400" b="0" i="0" kern="1200" spc="0">
          <a:solidFill>
            <a:schemeClr val="tx2"/>
          </a:solidFill>
          <a:latin typeface="Montserrat" pitchFamily="2" charset="77"/>
          <a:ea typeface="+mn-ea"/>
          <a:cs typeface="+mn-cs"/>
        </a:defRPr>
      </a:lvl2pPr>
      <a:lvl3pPr marL="1206259" indent="-292042" algn="l" defTabSz="914217" rtl="0" eaLnBrk="1" latinLnBrk="0" hangingPunct="1">
        <a:lnSpc>
          <a:spcPct val="90000"/>
        </a:lnSpc>
        <a:spcBef>
          <a:spcPts val="500"/>
        </a:spcBef>
        <a:buClr>
          <a:schemeClr val="accent1"/>
        </a:buClr>
        <a:buSzPct val="125000"/>
        <a:buFont typeface="System Font Regular"/>
        <a:buChar char="●"/>
        <a:tabLst/>
        <a:defRPr sz="2000" b="0" i="0" kern="1200" spc="0">
          <a:solidFill>
            <a:schemeClr val="tx2"/>
          </a:solidFill>
          <a:latin typeface="Montserrat" pitchFamily="2" charset="77"/>
          <a:ea typeface="+mn-ea"/>
          <a:cs typeface="+mn-cs"/>
        </a:defRPr>
      </a:lvl3pPr>
      <a:lvl4pPr marL="1660987" indent="-289661" algn="l" defTabSz="914217" rtl="0" eaLnBrk="1" latinLnBrk="0" hangingPunct="1">
        <a:lnSpc>
          <a:spcPct val="90000"/>
        </a:lnSpc>
        <a:spcBef>
          <a:spcPts val="500"/>
        </a:spcBef>
        <a:buClr>
          <a:schemeClr val="tx1"/>
        </a:buClr>
        <a:buSzPct val="125000"/>
        <a:buFont typeface="Courier New" panose="02070309020205020404" pitchFamily="49" charset="0"/>
        <a:buChar char="o"/>
        <a:tabLst/>
        <a:defRPr sz="1800" b="0" i="0" kern="1200" spc="0">
          <a:solidFill>
            <a:schemeClr val="tx2"/>
          </a:solidFill>
          <a:latin typeface="Montserrat" pitchFamily="2" charset="77"/>
          <a:ea typeface="+mn-ea"/>
          <a:cs typeface="+mn-cs"/>
        </a:defRPr>
      </a:lvl4pPr>
      <a:lvl5pPr marL="2095081" indent="-266647" algn="l" defTabSz="914217" rtl="0" eaLnBrk="1" latinLnBrk="0" hangingPunct="1">
        <a:lnSpc>
          <a:spcPct val="90000"/>
        </a:lnSpc>
        <a:spcBef>
          <a:spcPts val="500"/>
        </a:spcBef>
        <a:buClr>
          <a:schemeClr val="accent1"/>
        </a:buClr>
        <a:buSzPct val="125000"/>
        <a:buFont typeface="System Font Regular"/>
        <a:buChar char="●"/>
        <a:tabLst/>
        <a:defRPr sz="1800" b="0" i="0" kern="1200" spc="0">
          <a:solidFill>
            <a:schemeClr val="tx2"/>
          </a:solidFill>
          <a:latin typeface="Montserrat" pitchFamily="2" charset="77"/>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625">
          <p15:clr>
            <a:srgbClr val="F26B43"/>
          </p15:clr>
        </p15:guide>
        <p15:guide id="4" pos="14737">
          <p15:clr>
            <a:srgbClr val="F26B43"/>
          </p15:clr>
        </p15:guide>
        <p15:guide id="5" orient="horz" pos="624">
          <p15:clr>
            <a:srgbClr val="F26B43"/>
          </p15:clr>
        </p15:guide>
        <p15:guide id="6" orient="horz" pos="8040">
          <p15:clr>
            <a:srgbClr val="F26B43"/>
          </p15:clr>
        </p15:guide>
        <p15:guide id="7" orient="horz" pos="7152">
          <p15:clr>
            <a:srgbClr val="F26B43"/>
          </p15:clr>
        </p15:guide>
        <p15:guide id="8" orient="horz" pos="25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4/1/2026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90719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creativecommons.org/licenses/by/4.0/"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alg.manifoldapp.org/projects/alg-sop" TargetMode="External"/><Relationship Id="rId4" Type="http://schemas.openxmlformats.org/officeDocument/2006/relationships/hyperlink" Target="https://affordablelearninggeorgia.org/about-us/accessibility-stateme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3.org/TR/WCAG2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lg.manifoldapp.org/projects/oer-accessibility-series-and-rubric"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lp.constantcontactpages.com/sl/0101Gp0/algnewsletter" TargetMode="External"/><Relationship Id="rId7" Type="http://schemas.openxmlformats.org/officeDocument/2006/relationships/hyperlink" Target="https://www.affordablelearninggeorgia.org/about-us/staff-and-champion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sparcopen.org/our-work/sparc-oe-forum/" TargetMode="External"/><Relationship Id="rId5" Type="http://schemas.openxmlformats.org/officeDocument/2006/relationships/hyperlink" Target="https://open.umn.edu/oen" TargetMode="External"/><Relationship Id="rId4" Type="http://schemas.openxmlformats.org/officeDocument/2006/relationships/hyperlink" Target="https://www.opened.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hyperlink" Target="https://forms.cloud.microsoft/r/KwpeDxT1A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unesco.org/en/open-educational-resourc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descr="People in a classroom">
            <a:extLst>
              <a:ext uri="{FF2B5EF4-FFF2-40B4-BE49-F238E27FC236}">
                <a16:creationId xmlns:a16="http://schemas.microsoft.com/office/drawing/2014/main" id="{9D68B521-EC66-7DFE-9760-23D8D3984CE4}"/>
              </a:ext>
            </a:extLst>
          </p:cNvPr>
          <p:cNvPicPr>
            <a:picLocks noChangeAspect="1"/>
          </p:cNvPicPr>
          <p:nvPr/>
        </p:nvPicPr>
        <p:blipFill>
          <a:blip r:embed="rId3">
            <a:extLst>
              <a:ext uri="{28A0092B-C50C-407E-A947-70E740481C1C}">
                <a14:useLocalDpi xmlns:a14="http://schemas.microsoft.com/office/drawing/2010/main" val="0"/>
              </a:ext>
            </a:extLst>
          </a:blip>
          <a:srcRect l="6657" t="23391" r="2434"/>
          <a:stretch>
            <a:fillRect/>
          </a:stretch>
        </p:blipFill>
        <p:spPr>
          <a:xfrm>
            <a:off x="20" y="10"/>
            <a:ext cx="12191980" cy="6857990"/>
          </a:xfrm>
          <a:prstGeom prst="rect">
            <a:avLst/>
          </a:prstGeom>
        </p:spPr>
      </p:pic>
      <p:sp>
        <p:nvSpPr>
          <p:cNvPr id="37" name="Rectangle 36">
            <a:extLst>
              <a:ext uri="{FF2B5EF4-FFF2-40B4-BE49-F238E27FC236}">
                <a16:creationId xmlns:a16="http://schemas.microsoft.com/office/drawing/2014/main" id="{CC1CA635-2D9C-4E3E-820F-5FE35AC14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457200" y="4960137"/>
            <a:ext cx="7772400" cy="1463040"/>
          </a:xfrm>
        </p:spPr>
        <p:txBody>
          <a:bodyPr>
            <a:normAutofit/>
          </a:bodyPr>
          <a:lstStyle/>
          <a:p>
            <a:r>
              <a:rPr lang="en-US">
                <a:solidFill>
                  <a:srgbClr val="FFFFFF"/>
                </a:solidFill>
              </a:rPr>
              <a:t>OER Accessibility</a:t>
            </a:r>
            <a:endParaRPr lang="en-US"/>
          </a:p>
        </p:txBody>
      </p:sp>
      <p:sp>
        <p:nvSpPr>
          <p:cNvPr id="3" name="Subtitle 2"/>
          <p:cNvSpPr>
            <a:spLocks noGrp="1"/>
          </p:cNvSpPr>
          <p:nvPr>
            <p:ph type="subTitle" idx="1"/>
          </p:nvPr>
        </p:nvSpPr>
        <p:spPr>
          <a:xfrm>
            <a:off x="8610600" y="4960137"/>
            <a:ext cx="3200400" cy="1463040"/>
          </a:xfrm>
        </p:spPr>
        <p:txBody>
          <a:bodyPr vert="horz" lIns="91440" tIns="45720" rIns="91440" bIns="45720" rtlCol="0">
            <a:normAutofit/>
          </a:bodyPr>
          <a:lstStyle/>
          <a:p>
            <a:r>
              <a:rPr lang="en-US" i="1">
                <a:solidFill>
                  <a:srgbClr val="FFFFFF"/>
                </a:solidFill>
              </a:rPr>
              <a:t>Hosted by Affordable Learning Georgia (ALG) </a:t>
            </a:r>
            <a:endParaRPr lang="en-US" b="1">
              <a:solidFill>
                <a:srgbClr val="FFFFFF"/>
              </a:solidFill>
            </a:endParaRPr>
          </a:p>
        </p:txBody>
      </p:sp>
      <p:cxnSp>
        <p:nvCxnSpPr>
          <p:cNvPr id="38" name="Straight Connector 37">
            <a:extLst>
              <a:ext uri="{FF2B5EF4-FFF2-40B4-BE49-F238E27FC236}">
                <a16:creationId xmlns:a16="http://schemas.microsoft.com/office/drawing/2014/main" id="{E0E62FBC-456F-48AE-91ED-3956405D7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E08F8970-B950-A7DB-1025-ED3B48AEA27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5694" y="436092"/>
            <a:ext cx="3201537" cy="103568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D86FB0B-F6A4-CD2D-BAC9-5D463CD13EF6}"/>
              </a:ext>
            </a:extLst>
          </p:cNvPr>
          <p:cNvSpPr txBox="1"/>
          <p:nvPr/>
        </p:nvSpPr>
        <p:spPr>
          <a:xfrm>
            <a:off x="2137364" y="6492992"/>
            <a:ext cx="90461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sofia-pro"/>
              </a:rPr>
              <a:t>This work is licensed under a </a:t>
            </a:r>
            <a:r>
              <a:rPr lang="en-US" sz="1100">
                <a:solidFill>
                  <a:schemeClr val="bg1"/>
                </a:solidFill>
                <a:latin typeface="sofia-pro"/>
                <a:hlinkClick r:id="rId5">
                  <a:extLst>
                    <a:ext uri="{A12FA001-AC4F-418D-AE19-62706E023703}">
                      <ahyp:hlinkClr xmlns:ahyp="http://schemas.microsoft.com/office/drawing/2018/hyperlinkcolor" val="tx"/>
                    </a:ext>
                  </a:extLst>
                </a:hlinkClick>
              </a:rPr>
              <a:t>Creative Commons Attribution 4.0 International License.</a:t>
            </a:r>
            <a:endParaRPr lang="en-US" sz="1100">
              <a:solidFill>
                <a:schemeClr val="bg1"/>
              </a:solidFill>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6A5B1-913A-19DF-4618-9648605A2DBA}"/>
              </a:ext>
            </a:extLst>
          </p:cNvPr>
          <p:cNvSpPr>
            <a:spLocks noGrp="1"/>
          </p:cNvSpPr>
          <p:nvPr>
            <p:ph type="title" idx="4294967295"/>
          </p:nvPr>
        </p:nvSpPr>
        <p:spPr>
          <a:xfrm>
            <a:off x="342900" y="-857250"/>
            <a:ext cx="6172200" cy="857250"/>
          </a:xfrm>
        </p:spPr>
        <p:txBody>
          <a:bodyPr vert="horz" lIns="91440" tIns="45720" rIns="91440" bIns="45720" rtlCol="0" anchor="b">
            <a:normAutofit/>
          </a:bodyPr>
          <a:lstStyle/>
          <a:p>
            <a:r>
              <a:rPr lang="en-US"/>
              <a:t>The impact of Access</a:t>
            </a:r>
          </a:p>
        </p:txBody>
      </p:sp>
      <p:pic>
        <p:nvPicPr>
          <p:cNvPr id="2" name="Picture 2" descr="Graphic titled “The Impact of Access (as of Spring 2020)” highlighting the outcomes of Affordable Learning Georgia initiatives. The graphic reports $208 million in total student savings generated since fiscal year 2014, 1.6 million students directly impacted by affordable course materials, and more than 700 funded projects deployed across all 25 University System of Georgia institutions."/>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2527B-A82D-0150-C6A0-D6F121C2E3CF}"/>
            </a:ext>
          </a:extLst>
        </p:cNvPr>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4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2321354-3485-0FCB-92AA-83E0810B461F}"/>
              </a:ext>
            </a:extLst>
          </p:cNvPr>
          <p:cNvSpPr>
            <a:spLocks noGrp="1"/>
          </p:cNvSpPr>
          <p:nvPr>
            <p:ph type="title"/>
          </p:nvPr>
        </p:nvSpPr>
        <p:spPr>
          <a:xfrm>
            <a:off x="524256" y="4767072"/>
            <a:ext cx="6594189" cy="1625210"/>
          </a:xfrm>
        </p:spPr>
        <p:txBody>
          <a:bodyPr vert="horz" lIns="91440" tIns="45720" rIns="91440" bIns="45720" rtlCol="0" anchor="ctr">
            <a:normAutofit/>
          </a:bodyPr>
          <a:lstStyle/>
          <a:p>
            <a:r>
              <a:rPr lang="en-US" spc="100">
                <a:solidFill>
                  <a:srgbClr val="FFFFFF"/>
                </a:solidFill>
              </a:rPr>
              <a:t> Accessibility Standards Primer</a:t>
            </a:r>
          </a:p>
        </p:txBody>
      </p:sp>
      <p:pic>
        <p:nvPicPr>
          <p:cNvPr id="11" name="Picture 10" descr="Photo of Jeff Gallant">
            <a:extLst>
              <a:ext uri="{FF2B5EF4-FFF2-40B4-BE49-F238E27FC236}">
                <a16:creationId xmlns:a16="http://schemas.microsoft.com/office/drawing/2014/main" id="{B9C8E5EE-0073-5591-8F32-9BFEA342DD71}"/>
              </a:ext>
            </a:extLst>
          </p:cNvPr>
          <p:cNvPicPr>
            <a:picLocks noChangeAspect="1"/>
          </p:cNvPicPr>
          <p:nvPr/>
        </p:nvPicPr>
        <p:blipFill>
          <a:blip r:embed="rId3">
            <a:extLst>
              <a:ext uri="{28A0092B-C50C-407E-A947-70E740481C1C}">
                <a14:useLocalDpi xmlns:a14="http://schemas.microsoft.com/office/drawing/2010/main" val="0"/>
              </a:ext>
            </a:extLst>
          </a:blip>
          <a:srcRect r="2" b="10678"/>
          <a:stretch>
            <a:fillRect/>
          </a:stretch>
        </p:blipFill>
        <p:spPr>
          <a:xfrm>
            <a:off x="327547" y="321733"/>
            <a:ext cx="3448718" cy="4107392"/>
          </a:xfrm>
          <a:prstGeom prst="rect">
            <a:avLst/>
          </a:prstGeom>
        </p:spPr>
      </p:pic>
      <p:pic>
        <p:nvPicPr>
          <p:cNvPr id="8" name="Picture 7">
            <a:extLst>
              <a:ext uri="{FF2B5EF4-FFF2-40B4-BE49-F238E27FC236}">
                <a16:creationId xmlns:a16="http://schemas.microsoft.com/office/drawing/2014/main" id="{3968E5BC-7F2E-19BD-64F7-0ABB92F2F3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6056" r="9960" b="3"/>
          <a:stretch>
            <a:fillRect/>
          </a:stretch>
        </p:blipFill>
        <p:spPr>
          <a:xfrm>
            <a:off x="3925067" y="321732"/>
            <a:ext cx="3448718" cy="4106284"/>
          </a:xfrm>
          <a:prstGeom prst="rect">
            <a:avLst/>
          </a:prstGeom>
        </p:spPr>
      </p:pic>
      <p:sp>
        <p:nvSpPr>
          <p:cNvPr id="92" name="Rectangle 9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AD02766B-D6BE-19FC-E007-1307B29E4163}"/>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fontAlgn="base">
              <a:lnSpc>
                <a:spcPct val="90000"/>
              </a:lnSpc>
            </a:pPr>
            <a:r>
              <a:rPr lang="en-US" b="1">
                <a:solidFill>
                  <a:srgbClr val="FFFFFF"/>
                </a:solidFill>
              </a:rPr>
              <a:t>Jeff Gallant</a:t>
            </a:r>
            <a:r>
              <a:rPr lang="en-US">
                <a:solidFill>
                  <a:srgbClr val="FFFFFF"/>
                </a:solidFill>
              </a:rPr>
              <a:t> </a:t>
            </a:r>
          </a:p>
          <a:p>
            <a:pPr fontAlgn="base">
              <a:lnSpc>
                <a:spcPct val="90000"/>
              </a:lnSpc>
            </a:pPr>
            <a:r>
              <a:rPr lang="en-US">
                <a:solidFill>
                  <a:srgbClr val="FFFFFF"/>
                </a:solidFill>
              </a:rPr>
              <a:t>Program Director</a:t>
            </a:r>
          </a:p>
          <a:p>
            <a:pPr fontAlgn="base">
              <a:lnSpc>
                <a:spcPct val="90000"/>
              </a:lnSpc>
            </a:pPr>
            <a:r>
              <a:rPr lang="en-US">
                <a:solidFill>
                  <a:srgbClr val="FFFFFF"/>
                </a:solidFill>
              </a:rPr>
              <a:t>Affordable Learning Georgia </a:t>
            </a:r>
          </a:p>
          <a:p>
            <a:pPr fontAlgn="base">
              <a:lnSpc>
                <a:spcPct val="90000"/>
              </a:lnSpc>
            </a:pPr>
            <a:r>
              <a:rPr lang="en-US">
                <a:solidFill>
                  <a:srgbClr val="FFFFFF"/>
                </a:solidFill>
              </a:rPr>
              <a:t>University System of Georgia</a:t>
            </a:r>
          </a:p>
          <a:p>
            <a:pPr>
              <a:lnSpc>
                <a:spcPct val="90000"/>
              </a:lnSpc>
            </a:pPr>
            <a:endParaRPr lang="en-US">
              <a:solidFill>
                <a:srgbClr val="FFFFFF"/>
              </a:solidFill>
            </a:endParaRPr>
          </a:p>
        </p:txBody>
      </p:sp>
    </p:spTree>
    <p:extLst>
      <p:ext uri="{BB962C8B-B14F-4D97-AF65-F5344CB8AC3E}">
        <p14:creationId xmlns:p14="http://schemas.microsoft.com/office/powerpoint/2010/main" val="2854736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3E2447-D622-61C4-0C24-B39879D2E2AF}"/>
              </a:ext>
              <a:ext uri="{C183D7F6-B498-43B3-948B-1728B52AA6E4}">
                <adec:decorative xmlns:adec="http://schemas.microsoft.com/office/drawing/2017/decorative" val="1"/>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brightnessContrast bright="-38000"/>
                    </a14:imgEffect>
                  </a14:imgLayer>
                </a14:imgProps>
              </a:ext>
            </a:extLst>
          </a:blip>
          <a:srcRect b="15730"/>
          <a:stretch>
            <a:fill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CB6182DA-877C-1527-E7C6-9F312CB2FF5B}"/>
              </a:ext>
            </a:extLst>
          </p:cNvPr>
          <p:cNvSpPr>
            <a:spLocks noGrp="1"/>
          </p:cNvSpPr>
          <p:nvPr>
            <p:ph type="title"/>
          </p:nvPr>
        </p:nvSpPr>
        <p:spPr>
          <a:xfrm>
            <a:off x="1024128" y="585216"/>
            <a:ext cx="9720072" cy="1499616"/>
          </a:xfrm>
        </p:spPr>
        <p:txBody>
          <a:bodyPr>
            <a:normAutofit/>
          </a:bodyPr>
          <a:lstStyle/>
          <a:p>
            <a:r>
              <a:rPr lang="en-US">
                <a:solidFill>
                  <a:srgbClr val="FFFFFF"/>
                </a:solidFill>
              </a:rPr>
              <a:t>Accessibility and a New ADA Rule</a:t>
            </a:r>
          </a:p>
        </p:txBody>
      </p:sp>
      <p:cxnSp>
        <p:nvCxnSpPr>
          <p:cNvPr id="22" name="Straight Connector 21">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A26087-8FD3-F9EE-2C2A-08EC77A702C2}"/>
              </a:ext>
            </a:extLst>
          </p:cNvPr>
          <p:cNvSpPr>
            <a:spLocks noGrp="1"/>
          </p:cNvSpPr>
          <p:nvPr>
            <p:ph idx="1"/>
          </p:nvPr>
        </p:nvSpPr>
        <p:spPr>
          <a:xfrm>
            <a:off x="1024128" y="2286000"/>
            <a:ext cx="9720073" cy="4023360"/>
          </a:xfrm>
        </p:spPr>
        <p:txBody>
          <a:bodyPr>
            <a:normAutofit/>
          </a:bodyPr>
          <a:lstStyle/>
          <a:p>
            <a:r>
              <a:rPr lang="en-US">
                <a:solidFill>
                  <a:srgbClr val="FFFFFF"/>
                </a:solidFill>
              </a:rPr>
              <a:t>From the </a:t>
            </a:r>
            <a:r>
              <a:rPr lang="en-US" b="1">
                <a:solidFill>
                  <a:srgbClr val="FFFFFF"/>
                </a:solidFill>
              </a:rPr>
              <a:t>Department of Justice</a:t>
            </a:r>
            <a:r>
              <a:rPr lang="en-US">
                <a:solidFill>
                  <a:srgbClr val="FFFFFF"/>
                </a:solidFill>
              </a:rPr>
              <a:t>: By April 26, 2026, all content on the Web made available to the public or used in services, programs, and activities must comply with the Web Content Accessibility Guidelines (WCAG) 2.1, Level AA.</a:t>
            </a:r>
          </a:p>
          <a:p>
            <a:r>
              <a:rPr lang="en-US" b="1">
                <a:solidFill>
                  <a:srgbClr val="FFFFFF"/>
                </a:solidFill>
              </a:rPr>
              <a:t>Level AA means the middle level of accessibility.</a:t>
            </a:r>
          </a:p>
          <a:p>
            <a:r>
              <a:rPr lang="en-US">
                <a:solidFill>
                  <a:srgbClr val="FFFFFF"/>
                </a:solidFill>
              </a:rPr>
              <a:t>Level A = technically accessible but not much.</a:t>
            </a:r>
          </a:p>
          <a:p>
            <a:r>
              <a:rPr lang="en-US">
                <a:solidFill>
                  <a:srgbClr val="FFFFFF"/>
                </a:solidFill>
              </a:rPr>
              <a:t>Level AAA = everything </a:t>
            </a:r>
            <a:r>
              <a:rPr lang="en-US" i="1">
                <a:solidFill>
                  <a:srgbClr val="FFFFFF"/>
                </a:solidFill>
              </a:rPr>
              <a:t>should</a:t>
            </a:r>
            <a:r>
              <a:rPr lang="en-US">
                <a:solidFill>
                  <a:srgbClr val="FFFFFF"/>
                </a:solidFill>
              </a:rPr>
              <a:t> be this accessible, but it requires many experts and hours of work. (Things like ASL interpretation for all videos.)</a:t>
            </a:r>
          </a:p>
        </p:txBody>
      </p:sp>
    </p:spTree>
    <p:extLst>
      <p:ext uri="{BB962C8B-B14F-4D97-AF65-F5344CB8AC3E}">
        <p14:creationId xmlns:p14="http://schemas.microsoft.com/office/powerpoint/2010/main" val="150843925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195C67-1092-4302-F32F-ACB259E8D444}"/>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58350668-7C05-93E5-77BC-83D726B95BED}"/>
              </a:ext>
              <a:ext uri="{C183D7F6-B498-43B3-948B-1728B52AA6E4}">
                <adec:decorative xmlns:adec="http://schemas.microsoft.com/office/drawing/2017/decorative" val="1"/>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brightnessContrast bright="-38000"/>
                    </a14:imgEffect>
                  </a14:imgLayer>
                </a14:imgProps>
              </a:ext>
            </a:extLst>
          </a:blip>
          <a:srcRect t="4773" b="10957"/>
          <a:stretch>
            <a:fillRect/>
          </a:stretch>
        </p:blipFill>
        <p:spPr>
          <a:xfrm>
            <a:off x="20" y="0"/>
            <a:ext cx="12191980" cy="6857990"/>
          </a:xfrm>
          <a:prstGeom prst="rect">
            <a:avLst/>
          </a:prstGeom>
        </p:spPr>
      </p:pic>
      <p:sp>
        <p:nvSpPr>
          <p:cNvPr id="2" name="Title 1">
            <a:extLst>
              <a:ext uri="{FF2B5EF4-FFF2-40B4-BE49-F238E27FC236}">
                <a16:creationId xmlns:a16="http://schemas.microsoft.com/office/drawing/2014/main" id="{27661900-F9E5-9F9B-18F9-63D283C566E2}"/>
              </a:ext>
            </a:extLst>
          </p:cNvPr>
          <p:cNvSpPr>
            <a:spLocks noGrp="1"/>
          </p:cNvSpPr>
          <p:nvPr>
            <p:ph type="title"/>
          </p:nvPr>
        </p:nvSpPr>
        <p:spPr>
          <a:xfrm>
            <a:off x="1024128" y="585216"/>
            <a:ext cx="9720072" cy="1499616"/>
          </a:xfrm>
        </p:spPr>
        <p:txBody>
          <a:bodyPr>
            <a:normAutofit/>
          </a:bodyPr>
          <a:lstStyle/>
          <a:p>
            <a:r>
              <a:rPr lang="en-US">
                <a:solidFill>
                  <a:srgbClr val="FFFFFF"/>
                </a:solidFill>
              </a:rPr>
              <a:t>ADA Exceptions? Not for OER.</a:t>
            </a:r>
          </a:p>
        </p:txBody>
      </p:sp>
      <p:cxnSp>
        <p:nvCxnSpPr>
          <p:cNvPr id="20" name="Straight Connector 19">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572DF6-285B-FA15-EFDA-CC8B579817C9}"/>
              </a:ext>
            </a:extLst>
          </p:cNvPr>
          <p:cNvSpPr>
            <a:spLocks noGrp="1"/>
          </p:cNvSpPr>
          <p:nvPr>
            <p:ph idx="1"/>
          </p:nvPr>
        </p:nvSpPr>
        <p:spPr>
          <a:xfrm>
            <a:off x="1024127" y="1943100"/>
            <a:ext cx="9720073" cy="4393406"/>
          </a:xfrm>
        </p:spPr>
        <p:txBody>
          <a:bodyPr>
            <a:normAutofit lnSpcReduction="10000"/>
          </a:bodyPr>
          <a:lstStyle/>
          <a:p>
            <a:r>
              <a:rPr lang="en-US" sz="2800">
                <a:solidFill>
                  <a:srgbClr val="FFFFFF"/>
                </a:solidFill>
              </a:rPr>
              <a:t>Limited exceptions apply for </a:t>
            </a:r>
            <a:r>
              <a:rPr lang="en-US" sz="2800" i="1">
                <a:solidFill>
                  <a:srgbClr val="FFFFFF"/>
                </a:solidFill>
              </a:rPr>
              <a:t>hosting</a:t>
            </a:r>
            <a:r>
              <a:rPr lang="en-US" sz="2800">
                <a:solidFill>
                  <a:srgbClr val="FFFFFF"/>
                </a:solidFill>
              </a:rPr>
              <a:t> but not for </a:t>
            </a:r>
            <a:r>
              <a:rPr lang="en-US" sz="2800" i="1">
                <a:solidFill>
                  <a:srgbClr val="FFFFFF"/>
                </a:solidFill>
              </a:rPr>
              <a:t>use in a class</a:t>
            </a:r>
            <a:r>
              <a:rPr lang="en-US" sz="2800">
                <a:solidFill>
                  <a:srgbClr val="FFFFFF"/>
                </a:solidFill>
              </a:rPr>
              <a:t>: </a:t>
            </a:r>
          </a:p>
          <a:p>
            <a:r>
              <a:rPr lang="en-US" sz="2800">
                <a:solidFill>
                  <a:srgbClr val="FFFFFF"/>
                </a:solidFill>
              </a:rPr>
              <a:t>- </a:t>
            </a:r>
            <a:r>
              <a:rPr lang="en-US" sz="2800" b="1">
                <a:solidFill>
                  <a:srgbClr val="FFFFFF"/>
                </a:solidFill>
              </a:rPr>
              <a:t>Archived web content: </a:t>
            </a:r>
            <a:r>
              <a:rPr lang="en-US" sz="2800">
                <a:solidFill>
                  <a:srgbClr val="FFFFFF"/>
                </a:solidFill>
              </a:rPr>
              <a:t>files that are not intended to be used, just stored for historical purposes. These need to be in a </a:t>
            </a:r>
            <a:r>
              <a:rPr lang="en-US" sz="2800" b="1">
                <a:solidFill>
                  <a:srgbClr val="FFFFFF"/>
                </a:solidFill>
              </a:rPr>
              <a:t>special area for archived content and not changed since they were archived. </a:t>
            </a:r>
            <a:r>
              <a:rPr lang="en-US" sz="2800">
                <a:solidFill>
                  <a:srgbClr val="FFFFFF"/>
                </a:solidFill>
              </a:rPr>
              <a:t>That lack of use or change doesn’t work to OER. </a:t>
            </a:r>
          </a:p>
          <a:p>
            <a:r>
              <a:rPr lang="en-US" sz="2800">
                <a:solidFill>
                  <a:srgbClr val="FFFFFF"/>
                </a:solidFill>
              </a:rPr>
              <a:t>-</a:t>
            </a:r>
            <a:r>
              <a:rPr lang="en-US" sz="2800" b="1">
                <a:solidFill>
                  <a:srgbClr val="FFFFFF"/>
                </a:solidFill>
              </a:rPr>
              <a:t>Pre-existing conventional documents: </a:t>
            </a:r>
            <a:r>
              <a:rPr lang="en-US" sz="2800">
                <a:solidFill>
                  <a:srgbClr val="FFFFFF"/>
                </a:solidFill>
              </a:rPr>
              <a:t>files that were posted before the rule’s deadline. These </a:t>
            </a:r>
            <a:r>
              <a:rPr lang="en-US" sz="2800" b="1">
                <a:solidFill>
                  <a:srgbClr val="FFFFFF"/>
                </a:solidFill>
              </a:rPr>
              <a:t>cannot be used in activities or programs</a:t>
            </a:r>
            <a:r>
              <a:rPr lang="en-US" sz="2800">
                <a:solidFill>
                  <a:srgbClr val="FFFFFF"/>
                </a:solidFill>
              </a:rPr>
              <a:t>,</a:t>
            </a:r>
            <a:r>
              <a:rPr lang="en-US" sz="2800" b="1">
                <a:solidFill>
                  <a:srgbClr val="FFFFFF"/>
                </a:solidFill>
              </a:rPr>
              <a:t> </a:t>
            </a:r>
            <a:r>
              <a:rPr lang="en-US" sz="2800">
                <a:solidFill>
                  <a:srgbClr val="FFFFFF"/>
                </a:solidFill>
              </a:rPr>
              <a:t>meaning this doesn’t apply to OER in a course.</a:t>
            </a:r>
          </a:p>
          <a:p>
            <a:r>
              <a:rPr lang="en-US" sz="2800">
                <a:solidFill>
                  <a:srgbClr val="FFFFFF"/>
                </a:solidFill>
              </a:rPr>
              <a:t>There are a couple other exceptions, but they’re </a:t>
            </a:r>
            <a:r>
              <a:rPr lang="en-US" sz="2800" i="1">
                <a:solidFill>
                  <a:srgbClr val="FFFFFF"/>
                </a:solidFill>
              </a:rPr>
              <a:t>obviously not for OER</a:t>
            </a:r>
            <a:r>
              <a:rPr lang="en-US" sz="2800">
                <a:solidFill>
                  <a:srgbClr val="FFFFFF"/>
                </a:solidFill>
              </a:rPr>
              <a:t> (passwords, third-party documentation, etc.)</a:t>
            </a:r>
          </a:p>
        </p:txBody>
      </p:sp>
    </p:spTree>
    <p:extLst>
      <p:ext uri="{BB962C8B-B14F-4D97-AF65-F5344CB8AC3E}">
        <p14:creationId xmlns:p14="http://schemas.microsoft.com/office/powerpoint/2010/main" val="336969276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271273-47CA-008B-E542-58A5A1F2D4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1429EB-39F8-501B-65CB-81596F4A71F1}"/>
              </a:ext>
              <a:ext uri="{C183D7F6-B498-43B3-948B-1728B52AA6E4}">
                <adec:decorative xmlns:adec="http://schemas.microsoft.com/office/drawing/2017/decorative" val="1"/>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brightnessContrast bright="-67000"/>
                    </a14:imgEffect>
                  </a14:imgLayer>
                </a14:imgProps>
              </a:ext>
            </a:extLst>
          </a:blip>
          <a:srcRect t="6405" b="9326"/>
          <a:stretch>
            <a:fillRect/>
          </a:stretch>
        </p:blipFill>
        <p:spPr>
          <a:xfrm>
            <a:off x="20" y="0"/>
            <a:ext cx="12191980" cy="6857990"/>
          </a:xfrm>
          <a:prstGeom prst="rect">
            <a:avLst/>
          </a:prstGeom>
        </p:spPr>
      </p:pic>
      <p:sp>
        <p:nvSpPr>
          <p:cNvPr id="2" name="Title 1">
            <a:extLst>
              <a:ext uri="{FF2B5EF4-FFF2-40B4-BE49-F238E27FC236}">
                <a16:creationId xmlns:a16="http://schemas.microsoft.com/office/drawing/2014/main" id="{D11738AE-4507-7220-DA74-E08345DCCBFC}"/>
              </a:ext>
            </a:extLst>
          </p:cNvPr>
          <p:cNvSpPr>
            <a:spLocks noGrp="1"/>
          </p:cNvSpPr>
          <p:nvPr>
            <p:ph type="title"/>
          </p:nvPr>
        </p:nvSpPr>
        <p:spPr>
          <a:xfrm>
            <a:off x="1024128" y="585216"/>
            <a:ext cx="9720072" cy="1499616"/>
          </a:xfrm>
        </p:spPr>
        <p:txBody>
          <a:bodyPr>
            <a:normAutofit/>
          </a:bodyPr>
          <a:lstStyle/>
          <a:p>
            <a:r>
              <a:rPr lang="en-US">
                <a:solidFill>
                  <a:srgbClr val="FFFFFF"/>
                </a:solidFill>
              </a:rPr>
              <a:t>WCAG’s Major Guidelines for OER Authors</a:t>
            </a:r>
          </a:p>
        </p:txBody>
      </p:sp>
      <p:cxnSp>
        <p:nvCxnSpPr>
          <p:cNvPr id="28" name="Straight Connector 27">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9BC527-8922-6B29-EF16-24DD93339848}"/>
              </a:ext>
            </a:extLst>
          </p:cNvPr>
          <p:cNvSpPr>
            <a:spLocks noGrp="1"/>
          </p:cNvSpPr>
          <p:nvPr>
            <p:ph idx="1"/>
          </p:nvPr>
        </p:nvSpPr>
        <p:spPr>
          <a:xfrm>
            <a:off x="1024128" y="2286000"/>
            <a:ext cx="9720073" cy="4023360"/>
          </a:xfrm>
        </p:spPr>
        <p:txBody>
          <a:bodyPr>
            <a:normAutofit/>
          </a:bodyPr>
          <a:lstStyle/>
          <a:p>
            <a:pPr marL="0" indent="0">
              <a:buNone/>
            </a:pPr>
            <a:r>
              <a:rPr lang="en-US" sz="3600" b="1">
                <a:solidFill>
                  <a:srgbClr val="FFFFFF"/>
                </a:solidFill>
              </a:rPr>
              <a:t>Chapter 1: Perceivable</a:t>
            </a:r>
          </a:p>
          <a:p>
            <a:pPr marL="971550" lvl="1" indent="-514350">
              <a:buAutoNum type="arabicPeriod"/>
            </a:pPr>
            <a:r>
              <a:rPr lang="en-US" sz="3200" b="1">
                <a:solidFill>
                  <a:srgbClr val="FFFFFF"/>
                </a:solidFill>
              </a:rPr>
              <a:t>Text Alternatives:</a:t>
            </a:r>
            <a:r>
              <a:rPr lang="en-US" sz="3200">
                <a:solidFill>
                  <a:srgbClr val="FFFFFF"/>
                </a:solidFill>
              </a:rPr>
              <a:t> Non-text content needs to have a text alternative. Alt text for images, captions or transcripts for audio, captions or transcripts for video.</a:t>
            </a:r>
          </a:p>
          <a:p>
            <a:pPr marL="971550" lvl="1" indent="-514350">
              <a:buAutoNum type="arabicPeriod"/>
            </a:pPr>
            <a:r>
              <a:rPr lang="en-US" sz="3200" b="1">
                <a:solidFill>
                  <a:srgbClr val="FFFFFF"/>
                </a:solidFill>
              </a:rPr>
              <a:t>Adaptable:</a:t>
            </a:r>
            <a:r>
              <a:rPr lang="en-US" sz="3200">
                <a:solidFill>
                  <a:srgbClr val="FFFFFF"/>
                </a:solidFill>
              </a:rPr>
              <a:t> Structures and relationships can be determined by a program in text, i.e., the </a:t>
            </a:r>
            <a:r>
              <a:rPr lang="en-US" sz="3200" b="1">
                <a:solidFill>
                  <a:srgbClr val="FFFFFF"/>
                </a:solidFill>
              </a:rPr>
              <a:t>Styles pane</a:t>
            </a:r>
            <a:r>
              <a:rPr lang="en-US" sz="3200">
                <a:solidFill>
                  <a:srgbClr val="FFFFFF"/>
                </a:solidFill>
              </a:rPr>
              <a:t> in Word or the </a:t>
            </a:r>
            <a:r>
              <a:rPr lang="en-US" sz="3200" b="1">
                <a:solidFill>
                  <a:srgbClr val="FFFFFF"/>
                </a:solidFill>
              </a:rPr>
              <a:t>layouts</a:t>
            </a:r>
            <a:r>
              <a:rPr lang="en-US" sz="3200">
                <a:solidFill>
                  <a:srgbClr val="FFFFFF"/>
                </a:solidFill>
              </a:rPr>
              <a:t> in PowerPoint.</a:t>
            </a:r>
          </a:p>
        </p:txBody>
      </p:sp>
    </p:spTree>
    <p:extLst>
      <p:ext uri="{BB962C8B-B14F-4D97-AF65-F5344CB8AC3E}">
        <p14:creationId xmlns:p14="http://schemas.microsoft.com/office/powerpoint/2010/main" val="421122721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A2321A-6DBE-4758-FD8E-7B58AA0006D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E3359E7-DA73-9181-4FD8-A331750D459C}"/>
              </a:ext>
              <a:ext uri="{C183D7F6-B498-43B3-948B-1728B52AA6E4}">
                <adec:decorative xmlns:adec="http://schemas.microsoft.com/office/drawing/2017/decorative" val="1"/>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brightnessContrast bright="-67000"/>
                    </a14:imgEffect>
                  </a14:imgLayer>
                </a14:imgProps>
              </a:ext>
            </a:extLst>
          </a:blip>
          <a:srcRect t="6405" b="9326"/>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1A742E5-10B4-8D22-DEAD-CF1F71942637}"/>
              </a:ext>
            </a:extLst>
          </p:cNvPr>
          <p:cNvSpPr>
            <a:spLocks noGrp="1"/>
          </p:cNvSpPr>
          <p:nvPr>
            <p:ph type="title"/>
          </p:nvPr>
        </p:nvSpPr>
        <p:spPr>
          <a:xfrm>
            <a:off x="1024128" y="585216"/>
            <a:ext cx="9720072" cy="1499616"/>
          </a:xfrm>
        </p:spPr>
        <p:txBody>
          <a:bodyPr>
            <a:normAutofit/>
          </a:bodyPr>
          <a:lstStyle/>
          <a:p>
            <a:r>
              <a:rPr lang="en-US">
                <a:solidFill>
                  <a:srgbClr val="FFFFFF"/>
                </a:solidFill>
              </a:rPr>
              <a:t>Chapter 1: Perceivable, Part 2</a:t>
            </a:r>
          </a:p>
        </p:txBody>
      </p:sp>
      <p:cxnSp>
        <p:nvCxnSpPr>
          <p:cNvPr id="28" name="Straight Connector 27">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B2C4EB-E7BA-4979-727A-1A295FC583BD}"/>
              </a:ext>
            </a:extLst>
          </p:cNvPr>
          <p:cNvSpPr>
            <a:spLocks noGrp="1"/>
          </p:cNvSpPr>
          <p:nvPr>
            <p:ph idx="1"/>
          </p:nvPr>
        </p:nvSpPr>
        <p:spPr>
          <a:xfrm>
            <a:off x="1024128" y="2084832"/>
            <a:ext cx="9720073" cy="4023360"/>
          </a:xfrm>
        </p:spPr>
        <p:txBody>
          <a:bodyPr>
            <a:normAutofit/>
          </a:bodyPr>
          <a:lstStyle/>
          <a:p>
            <a:pPr marL="457200" lvl="1" indent="0">
              <a:buNone/>
            </a:pPr>
            <a:r>
              <a:rPr lang="en-US" sz="3200" b="1">
                <a:solidFill>
                  <a:srgbClr val="FFFFFF"/>
                </a:solidFill>
              </a:rPr>
              <a:t>3. Distinguishable: </a:t>
            </a:r>
            <a:r>
              <a:rPr lang="en-US" sz="3200">
                <a:solidFill>
                  <a:srgbClr val="FFFFFF"/>
                </a:solidFill>
              </a:rPr>
              <a:t>Make it easier to see and hear content including separating the background from the foreground (content). </a:t>
            </a:r>
          </a:p>
          <a:p>
            <a:pPr marL="1200150" lvl="2" indent="-285750"/>
            <a:r>
              <a:rPr lang="en-US" sz="2400" b="1">
                <a:solidFill>
                  <a:srgbClr val="FFFFFF"/>
                </a:solidFill>
              </a:rPr>
              <a:t>Do not use color </a:t>
            </a:r>
            <a:r>
              <a:rPr lang="en-US" sz="2400">
                <a:solidFill>
                  <a:srgbClr val="FFFFFF"/>
                </a:solidFill>
              </a:rPr>
              <a:t>as the only way to convey information. Include an alternative if so.</a:t>
            </a:r>
          </a:p>
          <a:p>
            <a:pPr marL="1200150" lvl="2" indent="-285750"/>
            <a:r>
              <a:rPr lang="en-US" sz="2400" b="1">
                <a:solidFill>
                  <a:srgbClr val="FFFFFF"/>
                </a:solidFill>
              </a:rPr>
              <a:t>Contrast:</a:t>
            </a:r>
            <a:r>
              <a:rPr lang="en-US" sz="2400">
                <a:solidFill>
                  <a:srgbClr val="FFFFFF"/>
                </a:solidFill>
              </a:rPr>
              <a:t> Use the accessibility checker to make sure color contrast meets the specifications.</a:t>
            </a:r>
          </a:p>
          <a:p>
            <a:pPr marL="1200150" lvl="2" indent="-285750"/>
            <a:r>
              <a:rPr lang="en-US" sz="2400">
                <a:solidFill>
                  <a:srgbClr val="FFFFFF"/>
                </a:solidFill>
              </a:rPr>
              <a:t>Be able to </a:t>
            </a:r>
            <a:r>
              <a:rPr lang="en-US" sz="2400" b="1">
                <a:solidFill>
                  <a:srgbClr val="FFFFFF"/>
                </a:solidFill>
              </a:rPr>
              <a:t>resize the text</a:t>
            </a:r>
            <a:r>
              <a:rPr lang="en-US" sz="2400">
                <a:solidFill>
                  <a:srgbClr val="FFFFFF"/>
                </a:solidFill>
              </a:rPr>
              <a:t>. (That’s easy in Word and PPT! Complicated in PDF.)</a:t>
            </a:r>
          </a:p>
          <a:p>
            <a:pPr marL="1200150" lvl="2" indent="-285750"/>
            <a:r>
              <a:rPr lang="en-US" sz="2400" b="1">
                <a:solidFill>
                  <a:srgbClr val="FFFFFF"/>
                </a:solidFill>
              </a:rPr>
              <a:t>Don’t use images of text </a:t>
            </a:r>
            <a:r>
              <a:rPr lang="en-US" sz="2400">
                <a:solidFill>
                  <a:srgbClr val="FFFFFF"/>
                </a:solidFill>
              </a:rPr>
              <a:t>(like a photo of a quote). Use text.</a:t>
            </a:r>
          </a:p>
        </p:txBody>
      </p:sp>
    </p:spTree>
    <p:extLst>
      <p:ext uri="{BB962C8B-B14F-4D97-AF65-F5344CB8AC3E}">
        <p14:creationId xmlns:p14="http://schemas.microsoft.com/office/powerpoint/2010/main" val="297264438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8E9414-1D4E-745F-5AD1-214EDB1FC23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1E02A0A-AC72-07F4-8874-2B4E3DDFB71F}"/>
              </a:ext>
              <a:ext uri="{C183D7F6-B498-43B3-948B-1728B52AA6E4}">
                <adec:decorative xmlns:adec="http://schemas.microsoft.com/office/drawing/2017/decorative" val="1"/>
              </a:ext>
            </a:extLst>
          </p:cNvPr>
          <p:cNvPicPr>
            <a:picLocks noChangeAspect="1"/>
          </p:cNvPicPr>
          <p:nvPr/>
        </p:nvPicPr>
        <p:blipFill>
          <a:blip r:embed="rId3">
            <a:alphaModFix amt="25000"/>
          </a:blip>
          <a:srcRect b="13128"/>
          <a:stretch>
            <a:fillRect/>
          </a:stretch>
        </p:blipFill>
        <p:spPr>
          <a:xfrm>
            <a:off x="20" y="10"/>
            <a:ext cx="12191980" cy="6857989"/>
          </a:xfrm>
          <a:prstGeom prst="rect">
            <a:avLst/>
          </a:prstGeom>
        </p:spPr>
      </p:pic>
      <p:sp>
        <p:nvSpPr>
          <p:cNvPr id="2" name="Title 1">
            <a:extLst>
              <a:ext uri="{FF2B5EF4-FFF2-40B4-BE49-F238E27FC236}">
                <a16:creationId xmlns:a16="http://schemas.microsoft.com/office/drawing/2014/main" id="{4F66ACEE-E537-2B4C-6C65-3ED23D57B3E5}"/>
              </a:ext>
            </a:extLst>
          </p:cNvPr>
          <p:cNvSpPr>
            <a:spLocks noGrp="1"/>
          </p:cNvSpPr>
          <p:nvPr>
            <p:ph type="title"/>
          </p:nvPr>
        </p:nvSpPr>
        <p:spPr>
          <a:xfrm>
            <a:off x="1024128" y="585216"/>
            <a:ext cx="9720072" cy="1499616"/>
          </a:xfrm>
        </p:spPr>
        <p:txBody>
          <a:bodyPr>
            <a:normAutofit/>
          </a:bodyPr>
          <a:lstStyle/>
          <a:p>
            <a:r>
              <a:rPr lang="en-US">
                <a:solidFill>
                  <a:srgbClr val="FFFFFF"/>
                </a:solidFill>
              </a:rPr>
              <a:t>The Other Chapters: Mostly not for OER</a:t>
            </a:r>
          </a:p>
        </p:txBody>
      </p:sp>
      <p:cxnSp>
        <p:nvCxnSpPr>
          <p:cNvPr id="21" name="Straight Connector 20">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8F64D1-59D0-8FC4-36BA-18BD61FDE6B3}"/>
              </a:ext>
            </a:extLst>
          </p:cNvPr>
          <p:cNvSpPr>
            <a:spLocks noGrp="1"/>
          </p:cNvSpPr>
          <p:nvPr>
            <p:ph idx="1"/>
          </p:nvPr>
        </p:nvSpPr>
        <p:spPr>
          <a:xfrm>
            <a:off x="1024128" y="1957388"/>
            <a:ext cx="9720073" cy="4351972"/>
          </a:xfrm>
        </p:spPr>
        <p:txBody>
          <a:bodyPr>
            <a:normAutofit/>
          </a:bodyPr>
          <a:lstStyle/>
          <a:p>
            <a:pPr marL="0" indent="0">
              <a:buNone/>
            </a:pPr>
            <a:r>
              <a:rPr lang="en-US">
                <a:solidFill>
                  <a:srgbClr val="FFFFFF"/>
                </a:solidFill>
              </a:rPr>
              <a:t>There are 4 other major chapters: </a:t>
            </a:r>
          </a:p>
          <a:p>
            <a:pPr marL="0" indent="0">
              <a:buNone/>
            </a:pPr>
            <a:r>
              <a:rPr lang="en-US" sz="2400" b="1">
                <a:solidFill>
                  <a:srgbClr val="FFFFFF"/>
                </a:solidFill>
              </a:rPr>
              <a:t>2. Operable </a:t>
            </a:r>
            <a:r>
              <a:rPr lang="en-US" sz="2400">
                <a:solidFill>
                  <a:srgbClr val="FFFFFF"/>
                </a:solidFill>
              </a:rPr>
              <a:t>(Keyboards, input, etc. – tech stuff.)</a:t>
            </a:r>
          </a:p>
          <a:p>
            <a:pPr marL="0" indent="0">
              <a:buNone/>
            </a:pPr>
            <a:r>
              <a:rPr lang="en-US" sz="2400" b="1">
                <a:solidFill>
                  <a:srgbClr val="FFFFFF"/>
                </a:solidFill>
              </a:rPr>
              <a:t>3. Understandable </a:t>
            </a:r>
            <a:r>
              <a:rPr lang="en-US" sz="2400">
                <a:solidFill>
                  <a:srgbClr val="FFFFFF"/>
                </a:solidFill>
              </a:rPr>
              <a:t>(Machine-reader language, input, error detection – coding and UI stuff.)</a:t>
            </a:r>
          </a:p>
          <a:p>
            <a:pPr marL="0" indent="0">
              <a:buNone/>
            </a:pPr>
            <a:r>
              <a:rPr lang="en-US" sz="2400" b="1">
                <a:solidFill>
                  <a:srgbClr val="FFFFFF"/>
                </a:solidFill>
              </a:rPr>
              <a:t>4. Robust </a:t>
            </a:r>
            <a:r>
              <a:rPr lang="en-US" sz="2400">
                <a:solidFill>
                  <a:srgbClr val="FFFFFF"/>
                </a:solidFill>
              </a:rPr>
              <a:t>(UI components, compatibility, status messages – computer application stuff.)</a:t>
            </a:r>
          </a:p>
          <a:p>
            <a:pPr marL="0" indent="0">
              <a:buNone/>
            </a:pPr>
            <a:r>
              <a:rPr lang="en-US" sz="2400" b="1">
                <a:solidFill>
                  <a:srgbClr val="FFFFFF"/>
                </a:solidFill>
              </a:rPr>
              <a:t>5. Conformance </a:t>
            </a:r>
            <a:r>
              <a:rPr lang="en-US" sz="2400">
                <a:solidFill>
                  <a:srgbClr val="FFFFFF"/>
                </a:solidFill>
              </a:rPr>
              <a:t>(How A, AA, and AAA requirements work – compliance stuff.)</a:t>
            </a:r>
          </a:p>
          <a:p>
            <a:pPr marL="0" indent="0">
              <a:buNone/>
            </a:pPr>
            <a:r>
              <a:rPr lang="en-US" u="sng">
                <a:solidFill>
                  <a:srgbClr val="FFFFFF"/>
                </a:solidFill>
              </a:rPr>
              <a:t>Unless you develop Web content or software</a:t>
            </a:r>
            <a:r>
              <a:rPr lang="en-US">
                <a:solidFill>
                  <a:srgbClr val="FFFFFF"/>
                </a:solidFill>
              </a:rPr>
              <a:t>, or you decide which software you’re going to use at your institution, these chapters do not </a:t>
            </a:r>
            <a:r>
              <a:rPr lang="en-US" i="1">
                <a:solidFill>
                  <a:srgbClr val="FFFFFF"/>
                </a:solidFill>
              </a:rPr>
              <a:t>usually</a:t>
            </a:r>
            <a:r>
              <a:rPr lang="en-US">
                <a:solidFill>
                  <a:srgbClr val="FFFFFF"/>
                </a:solidFill>
              </a:rPr>
              <a:t> apply to you. </a:t>
            </a:r>
          </a:p>
          <a:p>
            <a:pPr marL="0" indent="0">
              <a:buNone/>
            </a:pPr>
            <a:r>
              <a:rPr lang="en-US">
                <a:solidFill>
                  <a:srgbClr val="FFFFFF"/>
                </a:solidFill>
              </a:rPr>
              <a:t>If you are </a:t>
            </a:r>
            <a:r>
              <a:rPr lang="en-US" u="sng">
                <a:solidFill>
                  <a:srgbClr val="FFFFFF"/>
                </a:solidFill>
              </a:rPr>
              <a:t>adopting</a:t>
            </a:r>
            <a:r>
              <a:rPr lang="en-US">
                <a:solidFill>
                  <a:srgbClr val="FFFFFF"/>
                </a:solidFill>
              </a:rPr>
              <a:t> other Web content, these chapters will apply.</a:t>
            </a:r>
          </a:p>
        </p:txBody>
      </p:sp>
    </p:spTree>
    <p:extLst>
      <p:ext uri="{BB962C8B-B14F-4D97-AF65-F5344CB8AC3E}">
        <p14:creationId xmlns:p14="http://schemas.microsoft.com/office/powerpoint/2010/main" val="18906012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907B0C-A3E2-FC95-5649-D146EB7FC02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C6A073D-9FC0-2675-42BA-C133C2FFF523}"/>
              </a:ext>
              <a:ext uri="{C183D7F6-B498-43B3-948B-1728B52AA6E4}">
                <adec:decorative xmlns:adec="http://schemas.microsoft.com/office/drawing/2017/decorative" val="1"/>
              </a:ext>
            </a:extLst>
          </p:cNvPr>
          <p:cNvPicPr>
            <a:picLocks noChangeAspect="1"/>
          </p:cNvPicPr>
          <p:nvPr/>
        </p:nvPicPr>
        <p:blipFill>
          <a:blip r:embed="rId3">
            <a:alphaModFix amt="25000"/>
          </a:blip>
          <a:srcRect b="13128"/>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376215D-C048-346B-1065-A81AFC5644DC}"/>
              </a:ext>
            </a:extLst>
          </p:cNvPr>
          <p:cNvSpPr>
            <a:spLocks noGrp="1"/>
          </p:cNvSpPr>
          <p:nvPr>
            <p:ph type="title"/>
          </p:nvPr>
        </p:nvSpPr>
        <p:spPr>
          <a:xfrm>
            <a:off x="1024128" y="585216"/>
            <a:ext cx="9720072" cy="1499616"/>
          </a:xfrm>
        </p:spPr>
        <p:txBody>
          <a:bodyPr>
            <a:normAutofit/>
          </a:bodyPr>
          <a:lstStyle/>
          <a:p>
            <a:r>
              <a:rPr lang="en-US">
                <a:solidFill>
                  <a:srgbClr val="FFFFFF"/>
                </a:solidFill>
              </a:rPr>
              <a:t>How does ALG Check for Accessibility?</a:t>
            </a:r>
          </a:p>
        </p:txBody>
      </p:sp>
      <p:cxnSp>
        <p:nvCxnSpPr>
          <p:cNvPr id="33" name="Straight Connector 32">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5D88C7-5548-2E84-AC50-2C2B4FB98AA0}"/>
              </a:ext>
            </a:extLst>
          </p:cNvPr>
          <p:cNvSpPr>
            <a:spLocks noGrp="1"/>
          </p:cNvSpPr>
          <p:nvPr>
            <p:ph idx="1"/>
          </p:nvPr>
        </p:nvSpPr>
        <p:spPr>
          <a:xfrm>
            <a:off x="1024128" y="1925782"/>
            <a:ext cx="9720073" cy="4606636"/>
          </a:xfrm>
        </p:spPr>
        <p:txBody>
          <a:bodyPr>
            <a:normAutofit/>
          </a:bodyPr>
          <a:lstStyle/>
          <a:p>
            <a:pPr marL="0" indent="0">
              <a:buNone/>
            </a:pPr>
            <a:r>
              <a:rPr lang="en-US">
                <a:solidFill>
                  <a:srgbClr val="FFFFFF"/>
                </a:solidFill>
              </a:rPr>
              <a:t>For Word, PDF, and PowerPoint documents, we check:</a:t>
            </a:r>
          </a:p>
          <a:p>
            <a:pPr>
              <a:buFont typeface="Arial" panose="020B0604020202020204" pitchFamily="34" charset="0"/>
              <a:buChar char="•"/>
            </a:pPr>
            <a:r>
              <a:rPr lang="en-US" sz="2400" b="1">
                <a:solidFill>
                  <a:srgbClr val="FFFFFF"/>
                </a:solidFill>
              </a:rPr>
              <a:t>Alternative Text or Captions:</a:t>
            </a:r>
            <a:r>
              <a:rPr lang="en-US" sz="2400">
                <a:solidFill>
                  <a:srgbClr val="FFFFFF"/>
                </a:solidFill>
              </a:rPr>
              <a:t> If you are using an image to convey information, this image needs a text alternative for screen readers.</a:t>
            </a:r>
          </a:p>
          <a:p>
            <a:pPr>
              <a:buFont typeface="Arial" panose="020B0604020202020204" pitchFamily="34" charset="0"/>
              <a:buChar char="•"/>
            </a:pPr>
            <a:r>
              <a:rPr lang="en-US" sz="2400" b="1">
                <a:solidFill>
                  <a:srgbClr val="FFFFFF"/>
                </a:solidFill>
              </a:rPr>
              <a:t>Structured Text and Descriptive Links: </a:t>
            </a:r>
            <a:r>
              <a:rPr lang="en-US" sz="2400">
                <a:solidFill>
                  <a:srgbClr val="FFFFFF"/>
                </a:solidFill>
              </a:rPr>
              <a:t>Text needs to be structured in a way screen readers recognize (Headings, Layouts). Screen readers can read a list of links; linked text needs to be descriptive. </a:t>
            </a:r>
            <a:endParaRPr lang="en-US" sz="2400" b="1">
              <a:solidFill>
                <a:srgbClr val="FFFFFF"/>
              </a:solidFill>
            </a:endParaRPr>
          </a:p>
          <a:p>
            <a:pPr>
              <a:buFont typeface="Arial" panose="020B0604020202020204" pitchFamily="34" charset="0"/>
              <a:buChar char="•"/>
            </a:pPr>
            <a:r>
              <a:rPr lang="en-US" sz="2400" b="1">
                <a:solidFill>
                  <a:srgbClr val="FFFFFF"/>
                </a:solidFill>
              </a:rPr>
              <a:t>Color Contrast:</a:t>
            </a:r>
            <a:r>
              <a:rPr lang="en-US" sz="2400">
                <a:solidFill>
                  <a:srgbClr val="FFFFFF"/>
                </a:solidFill>
              </a:rPr>
              <a:t> Background and text must be at or above a </a:t>
            </a:r>
            <a:r>
              <a:rPr lang="en-US" sz="2400" b="1">
                <a:solidFill>
                  <a:srgbClr val="FFFFFF"/>
                </a:solidFill>
              </a:rPr>
              <a:t>luminance ratio of 4.5:1.</a:t>
            </a:r>
            <a:r>
              <a:rPr lang="en-US" sz="2400">
                <a:solidFill>
                  <a:srgbClr val="FFFFFF"/>
                </a:solidFill>
              </a:rPr>
              <a:t> This is not easy to check manually and will require some subjective assessment.</a:t>
            </a:r>
            <a:endParaRPr lang="en-US" sz="2400" b="1">
              <a:solidFill>
                <a:srgbClr val="FFFFFF"/>
              </a:solidFill>
            </a:endParaRPr>
          </a:p>
          <a:p>
            <a:pPr>
              <a:buFont typeface="Arial" panose="020B0604020202020204" pitchFamily="34" charset="0"/>
              <a:buChar char="•"/>
            </a:pPr>
            <a:r>
              <a:rPr lang="en-US" sz="2400" b="1">
                <a:solidFill>
                  <a:srgbClr val="FFFFFF"/>
                </a:solidFill>
              </a:rPr>
              <a:t>Reading Order: </a:t>
            </a:r>
            <a:r>
              <a:rPr lang="en-US" sz="2400">
                <a:solidFill>
                  <a:srgbClr val="FFFFFF"/>
                </a:solidFill>
              </a:rPr>
              <a:t>For documents with sections, a screen reader needs to know how to read the document (Layouts, PDF Reading Order).</a:t>
            </a:r>
            <a:endParaRPr lang="en-US" sz="2400" b="1">
              <a:solidFill>
                <a:srgbClr val="FFFFFF"/>
              </a:solidFill>
            </a:endParaRPr>
          </a:p>
          <a:p>
            <a:pPr marL="0" indent="0">
              <a:buNone/>
            </a:pPr>
            <a:endParaRPr lang="en-US">
              <a:solidFill>
                <a:srgbClr val="FFFFFF"/>
              </a:solidFill>
            </a:endParaRPr>
          </a:p>
        </p:txBody>
      </p:sp>
    </p:spTree>
    <p:extLst>
      <p:ext uri="{BB962C8B-B14F-4D97-AF65-F5344CB8AC3E}">
        <p14:creationId xmlns:p14="http://schemas.microsoft.com/office/powerpoint/2010/main" val="289102822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A57B29-E62A-D693-985A-CC704F62C0D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C581EDE-2569-D5C3-CCDA-DD3B31F79499}"/>
              </a:ext>
              <a:ext uri="{C183D7F6-B498-43B3-948B-1728B52AA6E4}">
                <adec:decorative xmlns:adec="http://schemas.microsoft.com/office/drawing/2017/decorative" val="1"/>
              </a:ext>
            </a:extLst>
          </p:cNvPr>
          <p:cNvPicPr>
            <a:picLocks noChangeAspect="1"/>
          </p:cNvPicPr>
          <p:nvPr/>
        </p:nvPicPr>
        <p:blipFill>
          <a:blip r:embed="rId3">
            <a:alphaModFix amt="25000"/>
          </a:blip>
          <a:srcRect b="13128"/>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229345B-3C33-CB17-827E-743468E61BA1}"/>
              </a:ext>
            </a:extLst>
          </p:cNvPr>
          <p:cNvSpPr>
            <a:spLocks noGrp="1"/>
          </p:cNvSpPr>
          <p:nvPr>
            <p:ph type="title"/>
          </p:nvPr>
        </p:nvSpPr>
        <p:spPr>
          <a:xfrm>
            <a:off x="1024128" y="585216"/>
            <a:ext cx="9720072" cy="1499616"/>
          </a:xfrm>
        </p:spPr>
        <p:txBody>
          <a:bodyPr>
            <a:normAutofit/>
          </a:bodyPr>
          <a:lstStyle/>
          <a:p>
            <a:r>
              <a:rPr lang="en-US">
                <a:solidFill>
                  <a:srgbClr val="FFFFFF"/>
                </a:solidFill>
              </a:rPr>
              <a:t>ALG Accessibility Checks: Case-By-Case Issues</a:t>
            </a:r>
          </a:p>
        </p:txBody>
      </p:sp>
      <p:cxnSp>
        <p:nvCxnSpPr>
          <p:cNvPr id="33" name="Straight Connector 32">
            <a:extLst>
              <a:ext uri="{FF2B5EF4-FFF2-40B4-BE49-F238E27FC236}">
                <a16:creationId xmlns:a16="http://schemas.microsoft.com/office/drawing/2014/main" id="{47A27C02-896A-2C68-3AA0-393A0EAC9E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4B6AF4-946A-2ECD-74D1-8AD17762E4B4}"/>
              </a:ext>
            </a:extLst>
          </p:cNvPr>
          <p:cNvSpPr>
            <a:spLocks noGrp="1"/>
          </p:cNvSpPr>
          <p:nvPr>
            <p:ph idx="1"/>
          </p:nvPr>
        </p:nvSpPr>
        <p:spPr>
          <a:xfrm>
            <a:off x="1024128" y="2286000"/>
            <a:ext cx="9720073" cy="4267200"/>
          </a:xfrm>
        </p:spPr>
        <p:txBody>
          <a:bodyPr>
            <a:normAutofit lnSpcReduction="10000"/>
          </a:bodyPr>
          <a:lstStyle/>
          <a:p>
            <a:pPr marL="0" indent="0">
              <a:buNone/>
            </a:pPr>
            <a:r>
              <a:rPr lang="en-US">
                <a:solidFill>
                  <a:srgbClr val="FFFFFF"/>
                </a:solidFill>
              </a:rPr>
              <a:t>Not everything is a Word, PDF, or PowerPoint, and even those might have some unconventional items. These are sometimes checked depending on the resource and are limited by ALG’s capacity:</a:t>
            </a:r>
          </a:p>
          <a:p>
            <a:pPr>
              <a:buFont typeface="Arial" panose="020B0604020202020204" pitchFamily="34" charset="0"/>
              <a:buChar char="•"/>
            </a:pPr>
            <a:r>
              <a:rPr lang="en-US" sz="2400">
                <a:solidFill>
                  <a:srgbClr val="FFFFFF"/>
                </a:solidFill>
              </a:rPr>
              <a:t>Spreadsheets and tables</a:t>
            </a:r>
          </a:p>
          <a:p>
            <a:pPr>
              <a:buFont typeface="Arial" panose="020B0604020202020204" pitchFamily="34" charset="0"/>
              <a:buChar char="•"/>
            </a:pPr>
            <a:r>
              <a:rPr lang="en-US" sz="2400">
                <a:solidFill>
                  <a:srgbClr val="FFFFFF"/>
                </a:solidFill>
              </a:rPr>
              <a:t>Mathematics graphs and equations</a:t>
            </a:r>
          </a:p>
          <a:p>
            <a:pPr>
              <a:buFont typeface="Arial" panose="020B0604020202020204" pitchFamily="34" charset="0"/>
              <a:buChar char="•"/>
            </a:pPr>
            <a:r>
              <a:rPr lang="en-US" sz="2400">
                <a:solidFill>
                  <a:srgbClr val="FFFFFF"/>
                </a:solidFill>
              </a:rPr>
              <a:t>Music notation</a:t>
            </a:r>
          </a:p>
          <a:p>
            <a:pPr>
              <a:buFont typeface="Arial" panose="020B0604020202020204" pitchFamily="34" charset="0"/>
              <a:buChar char="•"/>
            </a:pPr>
            <a:r>
              <a:rPr lang="en-US" sz="2400">
                <a:solidFill>
                  <a:srgbClr val="FFFFFF"/>
                </a:solidFill>
              </a:rPr>
              <a:t>Video captions or transcripts</a:t>
            </a:r>
          </a:p>
          <a:p>
            <a:pPr>
              <a:buFont typeface="Arial" panose="020B0604020202020204" pitchFamily="34" charset="0"/>
              <a:buChar char="•"/>
            </a:pPr>
            <a:r>
              <a:rPr lang="en-US" sz="2400">
                <a:solidFill>
                  <a:srgbClr val="FFFFFF"/>
                </a:solidFill>
              </a:rPr>
              <a:t>Audio-only resources such as podcasts</a:t>
            </a:r>
          </a:p>
          <a:p>
            <a:pPr>
              <a:buFont typeface="Arial" panose="020B0604020202020204" pitchFamily="34" charset="0"/>
              <a:buChar char="•"/>
            </a:pPr>
            <a:r>
              <a:rPr lang="en-US" sz="2400">
                <a:solidFill>
                  <a:srgbClr val="FFFFFF"/>
                </a:solidFill>
              </a:rPr>
              <a:t>Raw code files such as Python or R</a:t>
            </a:r>
          </a:p>
          <a:p>
            <a:pPr>
              <a:buFont typeface="Arial" panose="020B0604020202020204" pitchFamily="34" charset="0"/>
              <a:buChar char="•"/>
            </a:pPr>
            <a:r>
              <a:rPr lang="en-US" sz="2400">
                <a:solidFill>
                  <a:srgbClr val="FFFFFF"/>
                </a:solidFill>
              </a:rPr>
              <a:t>Non-English language text</a:t>
            </a:r>
          </a:p>
        </p:txBody>
      </p:sp>
    </p:spTree>
    <p:extLst>
      <p:ext uri="{BB962C8B-B14F-4D97-AF65-F5344CB8AC3E}">
        <p14:creationId xmlns:p14="http://schemas.microsoft.com/office/powerpoint/2010/main" val="234490086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49A624-DE3C-9031-5063-077A5EF8B10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86C8C7C-55F9-4EBB-0ADF-E46C323B4A35}"/>
              </a:ext>
              <a:ext uri="{C183D7F6-B498-43B3-948B-1728B52AA6E4}">
                <adec:decorative xmlns:adec="http://schemas.microsoft.com/office/drawing/2017/decorative" val="1"/>
              </a:ext>
            </a:extLst>
          </p:cNvPr>
          <p:cNvPicPr>
            <a:picLocks noChangeAspect="1"/>
          </p:cNvPicPr>
          <p:nvPr/>
        </p:nvPicPr>
        <p:blipFill>
          <a:blip r:embed="rId3">
            <a:alphaModFix amt="25000"/>
          </a:blip>
          <a:srcRect b="13128"/>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02BEDDD-BAEF-B4E4-AD1E-43BE5669637D}"/>
              </a:ext>
            </a:extLst>
          </p:cNvPr>
          <p:cNvSpPr>
            <a:spLocks noGrp="1"/>
          </p:cNvSpPr>
          <p:nvPr>
            <p:ph type="title"/>
          </p:nvPr>
        </p:nvSpPr>
        <p:spPr>
          <a:xfrm>
            <a:off x="1024128" y="585216"/>
            <a:ext cx="9720072" cy="1499616"/>
          </a:xfrm>
        </p:spPr>
        <p:txBody>
          <a:bodyPr>
            <a:normAutofit/>
          </a:bodyPr>
          <a:lstStyle/>
          <a:p>
            <a:r>
              <a:rPr lang="en-US">
                <a:solidFill>
                  <a:srgbClr val="FFFFFF"/>
                </a:solidFill>
              </a:rPr>
              <a:t>More on ALG and Accessibility</a:t>
            </a:r>
          </a:p>
        </p:txBody>
      </p:sp>
      <p:cxnSp>
        <p:nvCxnSpPr>
          <p:cNvPr id="33" name="Straight Connector 32">
            <a:extLst>
              <a:ext uri="{FF2B5EF4-FFF2-40B4-BE49-F238E27FC236}">
                <a16:creationId xmlns:a16="http://schemas.microsoft.com/office/drawing/2014/main" id="{5E0272F1-5A9B-FCC8-C8B6-DF77F1372B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082FD6-442B-5D5F-5D60-2054DA4C2CEA}"/>
              </a:ext>
            </a:extLst>
          </p:cNvPr>
          <p:cNvSpPr>
            <a:spLocks noGrp="1"/>
          </p:cNvSpPr>
          <p:nvPr>
            <p:ph idx="1"/>
          </p:nvPr>
        </p:nvSpPr>
        <p:spPr>
          <a:xfrm>
            <a:off x="1024128" y="2286000"/>
            <a:ext cx="9720073" cy="4267200"/>
          </a:xfrm>
        </p:spPr>
        <p:txBody>
          <a:bodyPr>
            <a:normAutofit/>
          </a:bodyPr>
          <a:lstStyle/>
          <a:p>
            <a:pPr marL="0" indent="0">
              <a:buNone/>
            </a:pPr>
            <a:r>
              <a:rPr lang="en-US" sz="2800">
                <a:solidFill>
                  <a:srgbClr val="FFFFFF"/>
                </a:solidFill>
              </a:rPr>
              <a:t>Two documents are in “draft” mode until the deadline:</a:t>
            </a:r>
          </a:p>
          <a:p>
            <a:pPr marL="0" indent="0">
              <a:buNone/>
            </a:pPr>
            <a:r>
              <a:rPr lang="en-US" sz="2800">
                <a:hlinkClick r:id="rId4">
                  <a:extLst>
                    <a:ext uri="{A12FA001-AC4F-418D-AE19-62706E023703}">
                      <ahyp:hlinkClr xmlns:ahyp="http://schemas.microsoft.com/office/drawing/2018/hyperlinkcolor" val="tx"/>
                    </a:ext>
                  </a:extLst>
                </a:hlinkClick>
              </a:rPr>
              <a:t>ALG Accessibility Statement for OER</a:t>
            </a:r>
            <a:r>
              <a:rPr lang="en-US" sz="2800">
                <a:solidFill>
                  <a:srgbClr val="FFFFFF"/>
                </a:solidFill>
              </a:rPr>
              <a:t>: ALG describes what the organization does to ensure ADA Title II compliance.</a:t>
            </a:r>
          </a:p>
          <a:p>
            <a:pPr marL="0" indent="0">
              <a:buNone/>
            </a:pPr>
            <a:r>
              <a:rPr lang="en-US" sz="2800">
                <a:hlinkClick r:id="rId5">
                  <a:extLst>
                    <a:ext uri="{A12FA001-AC4F-418D-AE19-62706E023703}">
                      <ahyp:hlinkClr xmlns:ahyp="http://schemas.microsoft.com/office/drawing/2018/hyperlinkcolor" val="tx"/>
                    </a:ext>
                  </a:extLst>
                </a:hlinkClick>
              </a:rPr>
              <a:t>ALG Standard Operating Procedures</a:t>
            </a:r>
            <a:r>
              <a:rPr lang="en-US" sz="2800"/>
              <a:t>: </a:t>
            </a:r>
            <a:r>
              <a:rPr lang="en-US" sz="2800">
                <a:solidFill>
                  <a:srgbClr val="FFFFFF"/>
                </a:solidFill>
              </a:rPr>
              <a:t>All ALG-specific procedures, including accessibility checks (Section 4.2).</a:t>
            </a:r>
          </a:p>
          <a:p>
            <a:pPr marL="0" indent="0">
              <a:buNone/>
            </a:pPr>
            <a:r>
              <a:rPr lang="en-US" sz="2800">
                <a:solidFill>
                  <a:srgbClr val="FFFFFF"/>
                </a:solidFill>
              </a:rPr>
              <a:t>These are live links and they are CC BY 4.0: you can revise and remix these for your departments, programs, institutions, etc.</a:t>
            </a:r>
          </a:p>
        </p:txBody>
      </p:sp>
    </p:spTree>
    <p:extLst>
      <p:ext uri="{BB962C8B-B14F-4D97-AF65-F5344CB8AC3E}">
        <p14:creationId xmlns:p14="http://schemas.microsoft.com/office/powerpoint/2010/main" val="6752928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744" y="484632"/>
            <a:ext cx="8948150"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F5050-A857-7115-8D64-3E603B69913C}"/>
              </a:ext>
            </a:extLst>
          </p:cNvPr>
          <p:cNvSpPr>
            <a:spLocks noGrp="1"/>
          </p:cNvSpPr>
          <p:nvPr>
            <p:ph type="ctrTitle"/>
          </p:nvPr>
        </p:nvSpPr>
        <p:spPr>
          <a:xfrm>
            <a:off x="3469327" y="788416"/>
            <a:ext cx="7923264" cy="1499616"/>
          </a:xfrm>
        </p:spPr>
        <p:txBody>
          <a:bodyPr vert="horz" lIns="91440" tIns="45720" rIns="91440" bIns="45720" rtlCol="0" anchor="ctr">
            <a:normAutofit/>
          </a:bodyPr>
          <a:lstStyle/>
          <a:p>
            <a:pPr algn="l"/>
            <a:r>
              <a:rPr lang="en-US" spc="100">
                <a:solidFill>
                  <a:srgbClr val="FFFFFF"/>
                </a:solidFill>
              </a:rPr>
              <a:t>Purpose &amp; Objectives</a:t>
            </a:r>
          </a:p>
        </p:txBody>
      </p:sp>
      <p:sp>
        <p:nvSpPr>
          <p:cNvPr id="41" name="Rectangle 40">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52" y="484632"/>
            <a:ext cx="2128933"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071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9ED4156-9F20-6DDD-2707-4A35B7CF5687}"/>
              </a:ext>
            </a:extLst>
          </p:cNvPr>
          <p:cNvSpPr>
            <a:spLocks noGrp="1"/>
          </p:cNvSpPr>
          <p:nvPr>
            <p:ph type="subTitle" idx="1"/>
          </p:nvPr>
        </p:nvSpPr>
        <p:spPr>
          <a:xfrm>
            <a:off x="3469327" y="2024743"/>
            <a:ext cx="7923264" cy="4019073"/>
          </a:xfrm>
        </p:spPr>
        <p:txBody>
          <a:bodyPr vert="horz" lIns="45720" tIns="45720" rIns="45720" bIns="45720" rtlCol="0">
            <a:normAutofit/>
          </a:bodyPr>
          <a:lstStyle/>
          <a:p>
            <a:pPr>
              <a:lnSpc>
                <a:spcPct val="90000"/>
              </a:lnSpc>
            </a:pPr>
            <a:r>
              <a:rPr lang="en-US" sz="2000">
                <a:solidFill>
                  <a:srgbClr val="FFFFFF"/>
                </a:solidFill>
              </a:rPr>
              <a:t>This webinar builds on national momentum around accessibility compliance and an urgent priority across higher education as institutions prepare for updated ADA Title II digital accessibility requirements and upcoming WCAG‑aligned standards on April 24, 2026.  At the conclusion of this training, participants will be able to: </a:t>
            </a:r>
            <a:endParaRPr lang="en-US"/>
          </a:p>
          <a:p>
            <a:pPr marL="0" indent="0">
              <a:lnSpc>
                <a:spcPct val="90000"/>
              </a:lnSpc>
              <a:buNone/>
            </a:pPr>
            <a:endParaRPr lang="en-US" sz="2000">
              <a:solidFill>
                <a:srgbClr val="FFFFFF"/>
              </a:solidFill>
            </a:endParaRPr>
          </a:p>
          <a:p>
            <a:pPr marL="342900" indent="-342900">
              <a:lnSpc>
                <a:spcPct val="90000"/>
              </a:lnSpc>
              <a:buAutoNum type="arabicPeriod"/>
            </a:pPr>
            <a:r>
              <a:rPr lang="en-US" sz="2000">
                <a:solidFill>
                  <a:srgbClr val="FFFFFF"/>
                </a:solidFill>
              </a:rPr>
              <a:t>Apply core WCAG accessibility principles when creating or supporting OER and other course materials.</a:t>
            </a:r>
            <a:endParaRPr lang="en-US"/>
          </a:p>
          <a:p>
            <a:pPr marL="342900" indent="-342900">
              <a:lnSpc>
                <a:spcPct val="90000"/>
              </a:lnSpc>
              <a:buAutoNum type="arabicPeriod"/>
            </a:pPr>
            <a:r>
              <a:rPr lang="en-US" sz="2000">
                <a:solidFill>
                  <a:srgbClr val="FFFFFF"/>
                </a:solidFill>
              </a:rPr>
              <a:t>Identify common accessibility barriers in digital learning content and implement efficient, effective fixes.</a:t>
            </a:r>
            <a:endParaRPr lang="en-US"/>
          </a:p>
          <a:p>
            <a:pPr marL="342900" indent="-342900">
              <a:lnSpc>
                <a:spcPct val="90000"/>
              </a:lnSpc>
              <a:buAutoNum type="arabicPeriod"/>
            </a:pPr>
            <a:r>
              <a:rPr lang="en-US" sz="2000">
                <a:solidFill>
                  <a:srgbClr val="FFFFFF"/>
                </a:solidFill>
              </a:rPr>
              <a:t>Develop actionable strategies to support inclusive learning and institutional compliance efforts.</a:t>
            </a:r>
            <a:endParaRPr lang="en-US"/>
          </a:p>
        </p:txBody>
      </p:sp>
    </p:spTree>
    <p:extLst>
      <p:ext uri="{BB962C8B-B14F-4D97-AF65-F5344CB8AC3E}">
        <p14:creationId xmlns:p14="http://schemas.microsoft.com/office/powerpoint/2010/main" val="11468824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7E1CD9-A888-A85D-D830-DAC96AE4A9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D1E2A-7D64-3FCB-7D97-D3A6FBC8A174}"/>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Demos</a:t>
            </a:r>
          </a:p>
        </p:txBody>
      </p:sp>
    </p:spTree>
    <p:extLst>
      <p:ext uri="{BB962C8B-B14F-4D97-AF65-F5344CB8AC3E}">
        <p14:creationId xmlns:p14="http://schemas.microsoft.com/office/powerpoint/2010/main" val="198119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201D84-F3FF-12E8-D37D-FF6F8E5D9059}"/>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4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E2BD3A6-19CF-16F8-ED21-B7116AAB57EC}"/>
              </a:ext>
            </a:extLst>
          </p:cNvPr>
          <p:cNvSpPr>
            <a:spLocks noGrp="1"/>
          </p:cNvSpPr>
          <p:nvPr>
            <p:ph type="title"/>
          </p:nvPr>
        </p:nvSpPr>
        <p:spPr>
          <a:xfrm>
            <a:off x="524256" y="4767072"/>
            <a:ext cx="6594189" cy="1625210"/>
          </a:xfrm>
        </p:spPr>
        <p:txBody>
          <a:bodyPr vert="horz" lIns="91440" tIns="45720" rIns="91440" bIns="45720" rtlCol="0" anchor="ctr">
            <a:normAutofit/>
          </a:bodyPr>
          <a:lstStyle/>
          <a:p>
            <a:r>
              <a:rPr lang="en-US" spc="100">
                <a:solidFill>
                  <a:srgbClr val="FFFFFF"/>
                </a:solidFill>
              </a:rPr>
              <a:t>Resources</a:t>
            </a:r>
          </a:p>
        </p:txBody>
      </p:sp>
      <p:pic>
        <p:nvPicPr>
          <p:cNvPr id="6" name="Picture Placeholder 5" descr="Photo of Nakita Afaha">
            <a:extLst>
              <a:ext uri="{FF2B5EF4-FFF2-40B4-BE49-F238E27FC236}">
                <a16:creationId xmlns:a16="http://schemas.microsoft.com/office/drawing/2014/main" id="{96887D88-530E-392A-DD29-4E3DDBC715F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r="2" b="10678"/>
          <a:stretch>
            <a:fillRect/>
          </a:stretch>
        </p:blipFill>
        <p:spPr>
          <a:xfrm>
            <a:off x="327547" y="321733"/>
            <a:ext cx="3448718" cy="4107392"/>
          </a:xfrm>
          <a:prstGeom prst="rect">
            <a:avLst/>
          </a:prstGeom>
        </p:spPr>
      </p:pic>
      <p:pic>
        <p:nvPicPr>
          <p:cNvPr id="8" name="Picture 7">
            <a:extLst>
              <a:ext uri="{FF2B5EF4-FFF2-40B4-BE49-F238E27FC236}">
                <a16:creationId xmlns:a16="http://schemas.microsoft.com/office/drawing/2014/main" id="{41802358-3F91-EB82-1B60-3BBAE5EBDA6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6056" r="9960" b="3"/>
          <a:stretch>
            <a:fillRect/>
          </a:stretch>
        </p:blipFill>
        <p:spPr>
          <a:xfrm>
            <a:off x="3925067" y="321732"/>
            <a:ext cx="3448718" cy="4106284"/>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8549B802-96CD-32DF-4482-32DA1F794D4B}"/>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fontAlgn="base">
              <a:lnSpc>
                <a:spcPct val="90000"/>
              </a:lnSpc>
            </a:pPr>
            <a:r>
              <a:rPr lang="en-US" b="1">
                <a:solidFill>
                  <a:srgbClr val="FFFFFF"/>
                </a:solidFill>
              </a:rPr>
              <a:t>Nakita Afaha</a:t>
            </a:r>
            <a:endParaRPr lang="en-US">
              <a:solidFill>
                <a:srgbClr val="FFFFFF"/>
              </a:solidFill>
            </a:endParaRPr>
          </a:p>
          <a:p>
            <a:pPr fontAlgn="base">
              <a:lnSpc>
                <a:spcPct val="90000"/>
              </a:lnSpc>
            </a:pPr>
            <a:r>
              <a:rPr lang="en-US">
                <a:solidFill>
                  <a:srgbClr val="FFFFFF"/>
                </a:solidFill>
              </a:rPr>
              <a:t>Program Manager</a:t>
            </a:r>
          </a:p>
          <a:p>
            <a:pPr fontAlgn="base">
              <a:lnSpc>
                <a:spcPct val="90000"/>
              </a:lnSpc>
            </a:pPr>
            <a:r>
              <a:rPr lang="en-US">
                <a:solidFill>
                  <a:srgbClr val="FFFFFF"/>
                </a:solidFill>
              </a:rPr>
              <a:t>Affordable Learning Georgia </a:t>
            </a:r>
          </a:p>
          <a:p>
            <a:pPr fontAlgn="base">
              <a:lnSpc>
                <a:spcPct val="90000"/>
              </a:lnSpc>
            </a:pPr>
            <a:r>
              <a:rPr lang="en-US">
                <a:solidFill>
                  <a:srgbClr val="FFFFFF"/>
                </a:solidFill>
              </a:rPr>
              <a:t>University System of Georgia</a:t>
            </a:r>
          </a:p>
          <a:p>
            <a:pPr>
              <a:lnSpc>
                <a:spcPct val="90000"/>
              </a:lnSpc>
            </a:pPr>
            <a:endParaRPr lang="en-US">
              <a:solidFill>
                <a:srgbClr val="FFFFFF"/>
              </a:solidFill>
            </a:endParaRPr>
          </a:p>
        </p:txBody>
      </p:sp>
    </p:spTree>
    <p:extLst>
      <p:ext uri="{BB962C8B-B14F-4D97-AF65-F5344CB8AC3E}">
        <p14:creationId xmlns:p14="http://schemas.microsoft.com/office/powerpoint/2010/main" val="3519271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FBBBC5-F9BA-29F3-149B-AC09501AEB4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F6D152-FB0C-665F-F705-14EC0F3C2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729486-104D-C7AE-F370-5DE5DD2D7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7E6CA-B622-97AD-060F-B55C79587F48}"/>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Build your compliance strategy</a:t>
            </a:r>
          </a:p>
        </p:txBody>
      </p:sp>
      <p:sp>
        <p:nvSpPr>
          <p:cNvPr id="3" name="Content Placeholder 2">
            <a:extLst>
              <a:ext uri="{FF2B5EF4-FFF2-40B4-BE49-F238E27FC236}">
                <a16:creationId xmlns:a16="http://schemas.microsoft.com/office/drawing/2014/main" id="{460E5736-8CB4-F1C9-1305-5010CE0E15AF}"/>
              </a:ext>
            </a:extLst>
          </p:cNvPr>
          <p:cNvSpPr>
            <a:spLocks noGrp="1"/>
          </p:cNvSpPr>
          <p:nvPr>
            <p:ph idx="1"/>
          </p:nvPr>
        </p:nvSpPr>
        <p:spPr>
          <a:xfrm>
            <a:off x="4951048" y="402956"/>
            <a:ext cx="6306003" cy="6276813"/>
          </a:xfrm>
        </p:spPr>
        <p:txBody>
          <a:bodyPr anchor="ctr">
            <a:normAutofit/>
          </a:bodyPr>
          <a:lstStyle/>
          <a:p>
            <a:pPr marL="457200" indent="-457200">
              <a:buFont typeface="+mj-lt"/>
              <a:buAutoNum type="arabicPeriod"/>
            </a:pPr>
            <a:r>
              <a:rPr lang="en-US" sz="2400"/>
              <a:t>Start with your local campus experts (Centers for Teaching &amp; Learning, Librarians, Instructional Designers, Accessibility Offices).</a:t>
            </a:r>
          </a:p>
          <a:p>
            <a:pPr marL="457200" indent="-457200">
              <a:buFont typeface="+mj-lt"/>
              <a:buAutoNum type="arabicPeriod"/>
            </a:pPr>
            <a:r>
              <a:rPr lang="en-US" sz="2400"/>
              <a:t>Use ALG’s OER Accessibility Guides for practical steps.</a:t>
            </a:r>
          </a:p>
          <a:p>
            <a:pPr marL="457200" indent="-457200">
              <a:buFont typeface="+mj-lt"/>
              <a:buAutoNum type="arabicPeriod"/>
            </a:pPr>
            <a:r>
              <a:rPr lang="en-US" sz="2400"/>
              <a:t>Integrate MS Office &amp; Adobe accessibility checkers in your daily practice.</a:t>
            </a:r>
          </a:p>
          <a:p>
            <a:pPr marL="457200" indent="-457200">
              <a:buFont typeface="+mj-lt"/>
              <a:buAutoNum type="arabicPeriod"/>
            </a:pPr>
            <a:r>
              <a:rPr lang="en-US" sz="2400"/>
              <a:t>Stay connected! (ALG Newsletter, Open Ed Organizations, Local Campus Champions)</a:t>
            </a:r>
          </a:p>
        </p:txBody>
      </p:sp>
    </p:spTree>
    <p:extLst>
      <p:ext uri="{BB962C8B-B14F-4D97-AF65-F5344CB8AC3E}">
        <p14:creationId xmlns:p14="http://schemas.microsoft.com/office/powerpoint/2010/main" val="1375407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B505E1-1785-A416-2E39-9FB837933F3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E0AA63-98A8-6FC5-97ED-E51AD0F06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3A10D2-84ED-0816-BCA7-6F85F3715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A61C4-4CB2-AAC6-0342-9770B0C2831D}"/>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Compliance Resources</a:t>
            </a:r>
          </a:p>
        </p:txBody>
      </p:sp>
      <p:sp>
        <p:nvSpPr>
          <p:cNvPr id="3" name="Content Placeholder 2">
            <a:extLst>
              <a:ext uri="{FF2B5EF4-FFF2-40B4-BE49-F238E27FC236}">
                <a16:creationId xmlns:a16="http://schemas.microsoft.com/office/drawing/2014/main" id="{F5FFFC0F-373D-D102-AD72-9FCEC45A32C1}"/>
              </a:ext>
            </a:extLst>
          </p:cNvPr>
          <p:cNvSpPr>
            <a:spLocks noGrp="1"/>
          </p:cNvSpPr>
          <p:nvPr>
            <p:ph idx="1"/>
          </p:nvPr>
        </p:nvSpPr>
        <p:spPr>
          <a:xfrm>
            <a:off x="4951048" y="402956"/>
            <a:ext cx="6306003" cy="6276813"/>
          </a:xfrm>
        </p:spPr>
        <p:txBody>
          <a:bodyPr anchor="ctr">
            <a:normAutofit/>
          </a:bodyPr>
          <a:lstStyle/>
          <a:p>
            <a:pPr marL="0" indent="0">
              <a:buNone/>
            </a:pPr>
            <a:r>
              <a:rPr lang="en-US" sz="2400" b="1"/>
              <a:t>WCAG Guidelines</a:t>
            </a:r>
          </a:p>
          <a:p>
            <a:pPr marL="0" indent="0">
              <a:buNone/>
            </a:pPr>
            <a:r>
              <a:rPr lang="en-US" sz="2400"/>
              <a:t>For the WCAG 2.1 Guidelines, visit the W3 Consortium’s page: </a:t>
            </a:r>
          </a:p>
          <a:p>
            <a:pPr marL="0" indent="0">
              <a:buNone/>
            </a:pPr>
            <a:r>
              <a:rPr lang="en-US" sz="2400">
                <a:hlinkClick r:id="rId3"/>
              </a:rPr>
              <a:t>https://www.w3.org/TR/WCAG21</a:t>
            </a:r>
            <a:r>
              <a:rPr lang="en-US" sz="2400"/>
              <a:t> </a:t>
            </a:r>
          </a:p>
          <a:p>
            <a:pPr marL="0" indent="0">
              <a:buNone/>
            </a:pPr>
            <a:r>
              <a:rPr lang="en-US" sz="2400" b="1"/>
              <a:t>ALG Guides</a:t>
            </a:r>
          </a:p>
          <a:p>
            <a:pPr marL="0" indent="0">
              <a:buNone/>
            </a:pPr>
            <a:r>
              <a:rPr lang="en-US" sz="2400"/>
              <a:t>Our accessibility guides will get you there for basic documents! </a:t>
            </a:r>
          </a:p>
          <a:p>
            <a:pPr marL="0" indent="0">
              <a:buNone/>
            </a:pPr>
            <a:r>
              <a:rPr lang="en-US" sz="2400">
                <a:hlinkClick r:id="rId4"/>
              </a:rPr>
              <a:t>OER Accessibility Series and Rubric</a:t>
            </a:r>
            <a:endParaRPr lang="en-US" sz="2400"/>
          </a:p>
          <a:p>
            <a:pPr marL="0" indent="0">
              <a:buNone/>
            </a:pPr>
            <a:r>
              <a:rPr lang="en-US" sz="2400"/>
              <a:t>Document (Word), PowerPoint, Captioning/Transcripts, Alternative Text </a:t>
            </a:r>
          </a:p>
          <a:p>
            <a:pPr marL="0" indent="0">
              <a:buNone/>
            </a:pPr>
            <a:r>
              <a:rPr lang="en-US" sz="2400" b="1"/>
              <a:t>Accessibility Checker (MS Office, Adobe Acrobat)</a:t>
            </a:r>
          </a:p>
        </p:txBody>
      </p:sp>
    </p:spTree>
    <p:extLst>
      <p:ext uri="{BB962C8B-B14F-4D97-AF65-F5344CB8AC3E}">
        <p14:creationId xmlns:p14="http://schemas.microsoft.com/office/powerpoint/2010/main" val="927622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CC0AA-D529-572A-EF99-40A5131701E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3D3EA1-211A-211B-BB5D-6538FD87A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7FCE53-6F1E-DF48-950A-31D2AF9B2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B09D7-7B55-D884-A7EB-AE32FF55C5F3}"/>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Stay Connected Resources</a:t>
            </a:r>
          </a:p>
        </p:txBody>
      </p:sp>
      <p:sp>
        <p:nvSpPr>
          <p:cNvPr id="3" name="Content Placeholder 2">
            <a:extLst>
              <a:ext uri="{FF2B5EF4-FFF2-40B4-BE49-F238E27FC236}">
                <a16:creationId xmlns:a16="http://schemas.microsoft.com/office/drawing/2014/main" id="{23407295-0B89-8957-CB20-3601AE2A681A}"/>
              </a:ext>
            </a:extLst>
          </p:cNvPr>
          <p:cNvSpPr>
            <a:spLocks noGrp="1"/>
          </p:cNvSpPr>
          <p:nvPr>
            <p:ph idx="1"/>
          </p:nvPr>
        </p:nvSpPr>
        <p:spPr>
          <a:xfrm>
            <a:off x="4951048" y="402956"/>
            <a:ext cx="6306003" cy="6276813"/>
          </a:xfrm>
        </p:spPr>
        <p:txBody>
          <a:bodyPr anchor="ctr">
            <a:normAutofit/>
          </a:bodyPr>
          <a:lstStyle/>
          <a:p>
            <a:pPr>
              <a:buFont typeface="Wingdings" panose="05000000000000000000" pitchFamily="2" charset="2"/>
              <a:buChar char="§"/>
            </a:pPr>
            <a:r>
              <a:rPr lang="en-US" sz="2400" b="1">
                <a:solidFill>
                  <a:schemeClr val="tx2"/>
                </a:solidFill>
                <a:hlinkClick r:id="rId3">
                  <a:extLst>
                    <a:ext uri="{A12FA001-AC4F-418D-AE19-62706E023703}">
                      <ahyp:hlinkClr xmlns:ahyp="http://schemas.microsoft.com/office/drawing/2018/hyperlinkcolor" val="tx"/>
                    </a:ext>
                  </a:extLst>
                </a:hlinkClick>
              </a:rPr>
              <a:t>Affordable Learning Georgia Newsletter </a:t>
            </a:r>
            <a:endParaRPr lang="en-US" sz="2400" b="1">
              <a:solidFill>
                <a:schemeClr val="tx2"/>
              </a:solidFill>
            </a:endParaRPr>
          </a:p>
          <a:p>
            <a:pPr>
              <a:buFont typeface="Wingdings" panose="05000000000000000000" pitchFamily="2" charset="2"/>
              <a:buChar char="§"/>
            </a:pPr>
            <a:r>
              <a:rPr lang="en-US" sz="2400" b="1">
                <a:solidFill>
                  <a:schemeClr val="tx2"/>
                </a:solidFill>
                <a:hlinkClick r:id="rId4">
                  <a:extLst>
                    <a:ext uri="{A12FA001-AC4F-418D-AE19-62706E023703}">
                      <ahyp:hlinkClr xmlns:ahyp="http://schemas.microsoft.com/office/drawing/2018/hyperlinkcolor" val="tx"/>
                    </a:ext>
                  </a:extLst>
                </a:hlinkClick>
              </a:rPr>
              <a:t>Open Education Association </a:t>
            </a:r>
            <a:endParaRPr lang="en-US" sz="2400" b="1">
              <a:solidFill>
                <a:schemeClr val="tx2"/>
              </a:solidFill>
            </a:endParaRPr>
          </a:p>
          <a:p>
            <a:pPr>
              <a:buFont typeface="Wingdings" panose="05000000000000000000" pitchFamily="2" charset="2"/>
              <a:buChar char="§"/>
            </a:pPr>
            <a:r>
              <a:rPr lang="en-US" sz="2400" b="1">
                <a:solidFill>
                  <a:schemeClr val="tx2"/>
                </a:solidFill>
                <a:hlinkClick r:id="rId5">
                  <a:extLst>
                    <a:ext uri="{A12FA001-AC4F-418D-AE19-62706E023703}">
                      <ahyp:hlinkClr xmlns:ahyp="http://schemas.microsoft.com/office/drawing/2018/hyperlinkcolor" val="tx"/>
                    </a:ext>
                  </a:extLst>
                </a:hlinkClick>
              </a:rPr>
              <a:t>Open Education Network </a:t>
            </a:r>
            <a:r>
              <a:rPr lang="en-US" sz="2400" b="1">
                <a:solidFill>
                  <a:schemeClr val="tx2"/>
                </a:solidFill>
              </a:rPr>
              <a:t>​</a:t>
            </a:r>
          </a:p>
          <a:p>
            <a:pPr>
              <a:buFont typeface="Wingdings" panose="05000000000000000000" pitchFamily="2" charset="2"/>
              <a:buChar char="§"/>
            </a:pPr>
            <a:r>
              <a:rPr lang="en-US" sz="2400" b="1">
                <a:solidFill>
                  <a:schemeClr val="tx2"/>
                </a:solidFill>
                <a:hlinkClick r:id="rId6">
                  <a:extLst>
                    <a:ext uri="{A12FA001-AC4F-418D-AE19-62706E023703}">
                      <ahyp:hlinkClr xmlns:ahyp="http://schemas.microsoft.com/office/drawing/2018/hyperlinkcolor" val="tx"/>
                    </a:ext>
                  </a:extLst>
                </a:hlinkClick>
              </a:rPr>
              <a:t>SPARC Open Education Forum </a:t>
            </a:r>
            <a:endParaRPr lang="en-US" sz="2400" b="1">
              <a:solidFill>
                <a:schemeClr val="tx2"/>
              </a:solidFill>
            </a:endParaRPr>
          </a:p>
          <a:p>
            <a:pPr>
              <a:buFont typeface="Wingdings" panose="05000000000000000000" pitchFamily="2" charset="2"/>
              <a:buChar char="§"/>
            </a:pPr>
            <a:r>
              <a:rPr lang="en-US" sz="2400" b="1">
                <a:solidFill>
                  <a:schemeClr val="tx2"/>
                </a:solidFill>
                <a:hlinkClick r:id="rId7">
                  <a:extLst>
                    <a:ext uri="{A12FA001-AC4F-418D-AE19-62706E023703}">
                      <ahyp:hlinkClr xmlns:ahyp="http://schemas.microsoft.com/office/drawing/2018/hyperlinkcolor" val="tx"/>
                    </a:ext>
                  </a:extLst>
                </a:hlinkClick>
              </a:rPr>
              <a:t>Find Your Local ALG Champion</a:t>
            </a:r>
            <a:r>
              <a:rPr lang="en-US" sz="2400" b="1">
                <a:solidFill>
                  <a:schemeClr val="tx2"/>
                </a:solidFill>
              </a:rPr>
              <a:t> </a:t>
            </a:r>
          </a:p>
        </p:txBody>
      </p:sp>
    </p:spTree>
    <p:extLst>
      <p:ext uri="{BB962C8B-B14F-4D97-AF65-F5344CB8AC3E}">
        <p14:creationId xmlns:p14="http://schemas.microsoft.com/office/powerpoint/2010/main" val="95017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1" name="Straight Connector 40">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070784CE-9DD4-4C2D-88B9-D219730A4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71AB1-636C-2DC7-A777-452B53D96BCF}"/>
              </a:ext>
            </a:extLst>
          </p:cNvPr>
          <p:cNvSpPr>
            <a:spLocks noGrp="1"/>
          </p:cNvSpPr>
          <p:nvPr>
            <p:ph type="title"/>
          </p:nvPr>
        </p:nvSpPr>
        <p:spPr>
          <a:xfrm>
            <a:off x="5258134" y="640080"/>
            <a:ext cx="6293689" cy="3652405"/>
          </a:xfrm>
        </p:spPr>
        <p:txBody>
          <a:bodyPr vert="horz" lIns="91440" tIns="45720" rIns="91440" bIns="45720" rtlCol="0" anchor="b">
            <a:normAutofit/>
          </a:bodyPr>
          <a:lstStyle/>
          <a:p>
            <a:pPr algn="l"/>
            <a:r>
              <a:rPr lang="en-US" sz="4400" kern="1200" cap="all" spc="200" baseline="0">
                <a:solidFill>
                  <a:schemeClr val="tx1">
                    <a:lumMod val="85000"/>
                    <a:lumOff val="15000"/>
                  </a:schemeClr>
                </a:solidFill>
                <a:latin typeface="+mj-lt"/>
                <a:ea typeface="+mj-ea"/>
                <a:cs typeface="+mj-cs"/>
              </a:rPr>
              <a:t>Questions?</a:t>
            </a:r>
          </a:p>
        </p:txBody>
      </p:sp>
      <p:pic>
        <p:nvPicPr>
          <p:cNvPr id="6" name="Graphic 5" descr="Questions">
            <a:extLst>
              <a:ext uri="{FF2B5EF4-FFF2-40B4-BE49-F238E27FC236}">
                <a16:creationId xmlns:a16="http://schemas.microsoft.com/office/drawing/2014/main" id="{469E8215-3E3B-2819-DC5A-8BED42CC4A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422615"/>
            <a:ext cx="3993942" cy="3993942"/>
          </a:xfrm>
          <a:prstGeom prst="rect">
            <a:avLst/>
          </a:prstGeom>
        </p:spPr>
      </p:pic>
      <p:cxnSp>
        <p:nvCxnSpPr>
          <p:cNvPr id="45" name="Straight Connector 44">
            <a:extLst>
              <a:ext uri="{FF2B5EF4-FFF2-40B4-BE49-F238E27FC236}">
                <a16:creationId xmlns:a16="http://schemas.microsoft.com/office/drawing/2014/main" id="{640A410A-1838-4131-95A6-2BE4F8D412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6E6B2964-D4FF-64C5-898C-E0E81DC2D3E5}"/>
              </a:ext>
            </a:extLst>
          </p:cNvPr>
          <p:cNvSpPr>
            <a:spLocks noChangeArrowheads="1"/>
          </p:cNvSpPr>
          <p:nvPr/>
        </p:nvSpPr>
        <p:spPr bwMode="auto">
          <a:xfrm>
            <a:off x="7812633" y="6488668"/>
            <a:ext cx="47353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4"/>
              </a:rPr>
              <a:t>ALG Week 2026 Feedback – Fill out form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29284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15A00-8D31-0254-667B-37CBCBFAB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4E8DE-3D06-749A-24D9-1F29D7CB8D4A}"/>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BD2A5D6-B2AE-7FC9-A3A6-B0824D52A1C4}"/>
              </a:ext>
            </a:extLst>
          </p:cNvPr>
          <p:cNvSpPr>
            <a:spLocks noGrp="1"/>
          </p:cNvSpPr>
          <p:nvPr>
            <p:ph idx="1"/>
          </p:nvPr>
        </p:nvSpPr>
        <p:spPr/>
        <p:txBody>
          <a:bodyPr>
            <a:normAutofit/>
          </a:bodyPr>
          <a:lstStyle/>
          <a:p>
            <a:pPr fontAlgn="base"/>
            <a:r>
              <a:rPr lang="en-US"/>
              <a:t>​</a:t>
            </a:r>
          </a:p>
          <a:p>
            <a:pPr fontAlgn="base">
              <a:buFont typeface="Wingdings" panose="05000000000000000000" pitchFamily="2" charset="2"/>
              <a:buChar char="§"/>
            </a:pPr>
            <a:r>
              <a:rPr lang="en-US"/>
              <a:t> American Enterprise Institute. (2022) “Chart of the day – or Century?” ​https://www.aei.org/carpe-diem/chart-of-the-day-or-century-8/ </a:t>
            </a:r>
          </a:p>
          <a:p>
            <a:pPr fontAlgn="base">
              <a:buFont typeface="Wingdings" panose="05000000000000000000" pitchFamily="2" charset="2"/>
              <a:buChar char="§"/>
            </a:pPr>
            <a:r>
              <a:rPr lang="en-US"/>
              <a:t> </a:t>
            </a:r>
            <a:r>
              <a:rPr lang="en-US" err="1"/>
              <a:t>Martoni</a:t>
            </a:r>
            <a:r>
              <a:rPr lang="en-US"/>
              <a:t>, Charlene. (2023). “What Should Professors Know About Expensive Textbooks?” https://digitalcommons.kennesaw.edu/ato/2023openaccess/presentations/6/ </a:t>
            </a:r>
          </a:p>
          <a:p>
            <a:pPr fontAlgn="base">
              <a:buFont typeface="Wingdings" panose="05000000000000000000" pitchFamily="2" charset="2"/>
              <a:buChar char="§"/>
            </a:pPr>
            <a:r>
              <a:rPr lang="en-US"/>
              <a:t>Florida Virtual Campus. (2022). “2022 Student Textbook and Instructional Materials Survey.” ​https://www.flbog.edu/wp-content/uploads/2023/03/Textbook-Survey-Report.pdf</a:t>
            </a:r>
          </a:p>
        </p:txBody>
      </p:sp>
    </p:spTree>
    <p:extLst>
      <p:ext uri="{BB962C8B-B14F-4D97-AF65-F5344CB8AC3E}">
        <p14:creationId xmlns:p14="http://schemas.microsoft.com/office/powerpoint/2010/main" val="2284777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FA80A-29E5-BA9A-33C3-2345E4AEE486}"/>
              </a:ext>
            </a:extLst>
          </p:cNvPr>
          <p:cNvSpPr>
            <a:spLocks noGrp="1"/>
          </p:cNvSpPr>
          <p:nvPr>
            <p:ph type="ctrTitle"/>
          </p:nvPr>
        </p:nvSpPr>
        <p:spPr>
          <a:xfrm>
            <a:off x="4542188" y="942449"/>
            <a:ext cx="6681323" cy="1470249"/>
          </a:xfrm>
        </p:spPr>
        <p:txBody>
          <a:bodyPr vert="horz" lIns="91440" tIns="45720" rIns="91440" bIns="45720" rtlCol="0" anchor="ctr">
            <a:normAutofit/>
          </a:bodyPr>
          <a:lstStyle/>
          <a:p>
            <a:pPr algn="l"/>
            <a:r>
              <a:rPr lang="en-US" spc="100"/>
              <a:t>Thank you!</a:t>
            </a:r>
          </a:p>
        </p:txBody>
      </p:sp>
      <p:cxnSp>
        <p:nvCxnSpPr>
          <p:cNvPr id="18" name="Straight Connector 17">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5E72451-0F33-B31F-CBE8-F213E5AD232A}"/>
              </a:ext>
            </a:extLst>
          </p:cNvPr>
          <p:cNvSpPr>
            <a:spLocks noGrp="1"/>
          </p:cNvSpPr>
          <p:nvPr>
            <p:ph type="subTitle" idx="1"/>
          </p:nvPr>
        </p:nvSpPr>
        <p:spPr>
          <a:xfrm>
            <a:off x="4547043" y="2773885"/>
            <a:ext cx="6676469" cy="3141013"/>
          </a:xfrm>
        </p:spPr>
        <p:txBody>
          <a:bodyPr vert="horz" lIns="45720" tIns="45720" rIns="45720" bIns="45720" rtlCol="0">
            <a:normAutofit/>
          </a:bodyPr>
          <a:lstStyle/>
          <a:p>
            <a:pPr>
              <a:lnSpc>
                <a:spcPct val="90000"/>
              </a:lnSpc>
            </a:pPr>
            <a:r>
              <a:rPr lang="en-US" b="1">
                <a:solidFill>
                  <a:schemeClr val="tx1"/>
                </a:solidFill>
              </a:rPr>
              <a:t>Jeff Gallant</a:t>
            </a:r>
          </a:p>
          <a:p>
            <a:pPr>
              <a:lnSpc>
                <a:spcPct val="90000"/>
              </a:lnSpc>
            </a:pPr>
            <a:r>
              <a:rPr lang="en-US">
                <a:solidFill>
                  <a:schemeClr val="tx1"/>
                </a:solidFill>
              </a:rPr>
              <a:t>Jeff.gallant@usg.edu</a:t>
            </a:r>
          </a:p>
          <a:p>
            <a:pPr>
              <a:lnSpc>
                <a:spcPct val="90000"/>
              </a:lnSpc>
            </a:pPr>
            <a:r>
              <a:rPr lang="en-US" b="1">
                <a:solidFill>
                  <a:schemeClr val="tx1"/>
                </a:solidFill>
              </a:rPr>
              <a:t>Nakita Afaha</a:t>
            </a:r>
          </a:p>
          <a:p>
            <a:pPr>
              <a:lnSpc>
                <a:spcPct val="90000"/>
              </a:lnSpc>
            </a:pPr>
            <a:r>
              <a:rPr lang="en-US">
                <a:solidFill>
                  <a:schemeClr val="tx1"/>
                </a:solidFill>
              </a:rPr>
              <a:t>Nakita.Afaha@usg.edu</a:t>
            </a:r>
          </a:p>
        </p:txBody>
      </p:sp>
    </p:spTree>
    <p:extLst>
      <p:ext uri="{BB962C8B-B14F-4D97-AF65-F5344CB8AC3E}">
        <p14:creationId xmlns:p14="http://schemas.microsoft.com/office/powerpoint/2010/main" val="279593660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16"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3">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8" name="Rectangle 17">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F5E9F-9B98-E03E-12B7-D631C5EE902C}"/>
              </a:ext>
            </a:extLst>
          </p:cNvPr>
          <p:cNvSpPr>
            <a:spLocks noGrp="1"/>
          </p:cNvSpPr>
          <p:nvPr>
            <p:ph type="title"/>
          </p:nvPr>
        </p:nvSpPr>
        <p:spPr>
          <a:xfrm>
            <a:off x="4219803" y="4735775"/>
            <a:ext cx="7006998" cy="1156360"/>
          </a:xfrm>
        </p:spPr>
        <p:txBody>
          <a:bodyPr anchor="t">
            <a:normAutofit/>
          </a:bodyPr>
          <a:lstStyle/>
          <a:p>
            <a:r>
              <a:rPr lang="en-US">
                <a:solidFill>
                  <a:schemeClr val="tx1"/>
                </a:solidFill>
              </a:rPr>
              <a:t>Agenda</a:t>
            </a:r>
          </a:p>
        </p:txBody>
      </p:sp>
      <p:sp>
        <p:nvSpPr>
          <p:cNvPr id="3" name="Content Placeholder 2">
            <a:extLst>
              <a:ext uri="{FF2B5EF4-FFF2-40B4-BE49-F238E27FC236}">
                <a16:creationId xmlns:a16="http://schemas.microsoft.com/office/drawing/2014/main" id="{7B2F91BE-656F-BE2A-DCAC-27353972F116}"/>
              </a:ext>
            </a:extLst>
          </p:cNvPr>
          <p:cNvSpPr>
            <a:spLocks noGrp="1"/>
          </p:cNvSpPr>
          <p:nvPr>
            <p:ph idx="1"/>
          </p:nvPr>
        </p:nvSpPr>
        <p:spPr>
          <a:xfrm>
            <a:off x="4219802" y="1045600"/>
            <a:ext cx="7006998" cy="3370634"/>
          </a:xfrm>
        </p:spPr>
        <p:txBody>
          <a:bodyPr anchor="b">
            <a:normAutofit/>
          </a:bodyPr>
          <a:lstStyle/>
          <a:p>
            <a:pPr>
              <a:buFont typeface="Wingdings" panose="05000000000000000000" pitchFamily="2" charset="2"/>
              <a:buChar char="§"/>
            </a:pPr>
            <a:r>
              <a:rPr lang="en-US" sz="2400"/>
              <a:t>OER &amp; ALG Basics</a:t>
            </a:r>
            <a:endParaRPr lang="en-US"/>
          </a:p>
          <a:p>
            <a:pPr>
              <a:buFont typeface="Wingdings" panose="05000000000000000000" pitchFamily="2" charset="2"/>
              <a:buChar char="§"/>
            </a:pPr>
            <a:r>
              <a:rPr lang="en-US" sz="2400"/>
              <a:t>Accessibility Standards Primer  </a:t>
            </a:r>
          </a:p>
          <a:p>
            <a:pPr>
              <a:buFont typeface="Wingdings" panose="05000000000000000000" pitchFamily="2" charset="2"/>
              <a:buChar char="§"/>
            </a:pPr>
            <a:r>
              <a:rPr lang="en-US" sz="2400"/>
              <a:t>Compliance Demos</a:t>
            </a:r>
          </a:p>
          <a:p>
            <a:pPr>
              <a:buFont typeface="Wingdings" panose="05000000000000000000" pitchFamily="2" charset="2"/>
              <a:buChar char="§"/>
            </a:pPr>
            <a:r>
              <a:rPr lang="en-US" sz="2400"/>
              <a:t>Resources</a:t>
            </a:r>
          </a:p>
          <a:p>
            <a:pPr>
              <a:buFont typeface="Wingdings" panose="05000000000000000000" pitchFamily="2" charset="2"/>
              <a:buChar char="§"/>
            </a:pPr>
            <a:r>
              <a:rPr lang="en-US" sz="2400"/>
              <a:t>Q &amp; A</a:t>
            </a:r>
          </a:p>
        </p:txBody>
      </p:sp>
      <p:cxnSp>
        <p:nvCxnSpPr>
          <p:cNvPr id="20" name="Straight Connector 19">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8B33A2C-DF60-9727-BE0F-122FCC8F109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9" y="6293252"/>
            <a:ext cx="1674443" cy="394495"/>
          </a:xfrm>
          <a:prstGeom prst="rect">
            <a:avLst/>
          </a:prstGeom>
        </p:spPr>
      </p:pic>
    </p:spTree>
    <p:extLst>
      <p:ext uri="{BB962C8B-B14F-4D97-AF65-F5344CB8AC3E}">
        <p14:creationId xmlns:p14="http://schemas.microsoft.com/office/powerpoint/2010/main" val="111726337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4" name="Straight Connector 83">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F6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873DEC8-0494-0520-D9FF-C66374501CBF}"/>
              </a:ext>
            </a:extLst>
          </p:cNvPr>
          <p:cNvSpPr>
            <a:spLocks noGrp="1"/>
          </p:cNvSpPr>
          <p:nvPr>
            <p:ph type="title"/>
          </p:nvPr>
        </p:nvSpPr>
        <p:spPr>
          <a:xfrm>
            <a:off x="524256" y="4767072"/>
            <a:ext cx="6594189" cy="1625210"/>
          </a:xfrm>
        </p:spPr>
        <p:txBody>
          <a:bodyPr vert="horz" lIns="91440" tIns="45720" rIns="91440" bIns="45720" rtlCol="0" anchor="ctr">
            <a:normAutofit/>
          </a:bodyPr>
          <a:lstStyle/>
          <a:p>
            <a:r>
              <a:rPr lang="en-US" spc="100">
                <a:solidFill>
                  <a:srgbClr val="FFFFFF"/>
                </a:solidFill>
              </a:rPr>
              <a:t>OER &amp; ALG Basics</a:t>
            </a:r>
          </a:p>
        </p:txBody>
      </p:sp>
      <p:pic>
        <p:nvPicPr>
          <p:cNvPr id="6" name="Picture Placeholder 5" descr="A photo the ALG Program Manager, Nakita Afaha, wearing glasses and a white jacket&#10;&#10;">
            <a:extLst>
              <a:ext uri="{FF2B5EF4-FFF2-40B4-BE49-F238E27FC236}">
                <a16:creationId xmlns:a16="http://schemas.microsoft.com/office/drawing/2014/main" id="{B45281B4-18EE-06C1-D0B8-8EACAA6B7623}"/>
              </a:ext>
            </a:extLst>
          </p:cNvPr>
          <p:cNvPicPr>
            <a:picLocks noGrp="1" noChangeAspect="1"/>
          </p:cNvPicPr>
          <p:nvPr>
            <p:ph type="pic" idx="1"/>
          </p:nvPr>
        </p:nvPicPr>
        <p:blipFill>
          <a:blip r:embed="rId3"/>
          <a:srcRect t="5338" b="5338"/>
          <a:stretch>
            <a:fillRect/>
          </a:stretch>
        </p:blipFill>
        <p:spPr>
          <a:xfrm>
            <a:off x="327547" y="321733"/>
            <a:ext cx="3448718" cy="4107392"/>
          </a:xfrm>
          <a:prstGeom prst="rect">
            <a:avLst/>
          </a:prstGeom>
        </p:spPr>
      </p:pic>
      <p:pic>
        <p:nvPicPr>
          <p:cNvPr id="8" name="Picture 7">
            <a:extLst>
              <a:ext uri="{FF2B5EF4-FFF2-40B4-BE49-F238E27FC236}">
                <a16:creationId xmlns:a16="http://schemas.microsoft.com/office/drawing/2014/main" id="{180C5D07-A9C6-60A6-5737-815BF89F35F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6056" r="9960" b="3"/>
          <a:stretch>
            <a:fillRect/>
          </a:stretch>
        </p:blipFill>
        <p:spPr>
          <a:xfrm>
            <a:off x="3925067" y="321732"/>
            <a:ext cx="3448718" cy="4106284"/>
          </a:xfrm>
          <a:prstGeom prst="rect">
            <a:avLst/>
          </a:prstGeom>
        </p:spPr>
      </p:pic>
      <p:sp>
        <p:nvSpPr>
          <p:cNvPr id="88" name="Rectangle 8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A2498E46-494B-F384-E6C9-56F879E25942}"/>
              </a:ext>
            </a:extLst>
          </p:cNvPr>
          <p:cNvSpPr>
            <a:spLocks noGrp="1"/>
          </p:cNvSpPr>
          <p:nvPr>
            <p:ph type="body" sz="half" idx="2"/>
          </p:nvPr>
        </p:nvSpPr>
        <p:spPr>
          <a:xfrm>
            <a:off x="8029319" y="917725"/>
            <a:ext cx="3424739" cy="4852362"/>
          </a:xfrm>
        </p:spPr>
        <p:txBody>
          <a:bodyPr vert="horz" lIns="45720" tIns="45720" rIns="45720" bIns="45720" rtlCol="0" anchor="ctr">
            <a:normAutofit/>
          </a:bodyPr>
          <a:lstStyle/>
          <a:p>
            <a:pPr fontAlgn="base">
              <a:lnSpc>
                <a:spcPct val="90000"/>
              </a:lnSpc>
            </a:pPr>
            <a:r>
              <a:rPr lang="en-US" b="1">
                <a:solidFill>
                  <a:srgbClr val="FFFFFF"/>
                </a:solidFill>
              </a:rPr>
              <a:t>Nakita </a:t>
            </a:r>
            <a:r>
              <a:rPr lang="en-US" b="1" err="1">
                <a:solidFill>
                  <a:srgbClr val="FFFFFF"/>
                </a:solidFill>
              </a:rPr>
              <a:t>Afaha</a:t>
            </a:r>
            <a:endParaRPr lang="en-US" err="1">
              <a:solidFill>
                <a:srgbClr val="FFFFFF"/>
              </a:solidFill>
            </a:endParaRPr>
          </a:p>
          <a:p>
            <a:pPr fontAlgn="base">
              <a:lnSpc>
                <a:spcPct val="90000"/>
              </a:lnSpc>
            </a:pPr>
            <a:r>
              <a:rPr lang="en-US">
                <a:solidFill>
                  <a:srgbClr val="FFFFFF"/>
                </a:solidFill>
              </a:rPr>
              <a:t>Program Manager</a:t>
            </a:r>
          </a:p>
          <a:p>
            <a:pPr fontAlgn="base">
              <a:lnSpc>
                <a:spcPct val="90000"/>
              </a:lnSpc>
            </a:pPr>
            <a:r>
              <a:rPr lang="en-US">
                <a:solidFill>
                  <a:srgbClr val="FFFFFF"/>
                </a:solidFill>
              </a:rPr>
              <a:t>Affordable Learning Georgia </a:t>
            </a:r>
          </a:p>
          <a:p>
            <a:pPr fontAlgn="base">
              <a:lnSpc>
                <a:spcPct val="90000"/>
              </a:lnSpc>
            </a:pPr>
            <a:r>
              <a:rPr lang="en-US">
                <a:solidFill>
                  <a:srgbClr val="FFFFFF"/>
                </a:solidFill>
              </a:rPr>
              <a:t>University System of Georgia</a:t>
            </a:r>
          </a:p>
          <a:p>
            <a:pPr>
              <a:lnSpc>
                <a:spcPct val="90000"/>
              </a:lnSpc>
            </a:pPr>
            <a:endParaRPr lang="en-US">
              <a:solidFill>
                <a:srgbClr val="FFFFFF"/>
              </a:solidFill>
            </a:endParaRPr>
          </a:p>
        </p:txBody>
      </p:sp>
    </p:spTree>
    <p:extLst>
      <p:ext uri="{BB962C8B-B14F-4D97-AF65-F5344CB8AC3E}">
        <p14:creationId xmlns:p14="http://schemas.microsoft.com/office/powerpoint/2010/main" val="1098362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92C3-DEDE-F568-974D-5D79C2BF184E}"/>
              </a:ext>
            </a:extLst>
          </p:cNvPr>
          <p:cNvSpPr>
            <a:spLocks noGrp="1"/>
          </p:cNvSpPr>
          <p:nvPr>
            <p:ph type="title"/>
          </p:nvPr>
        </p:nvSpPr>
        <p:spPr>
          <a:xfrm>
            <a:off x="2849562" y="609600"/>
            <a:ext cx="6424440" cy="1320800"/>
          </a:xfrm>
        </p:spPr>
        <p:txBody>
          <a:bodyPr vert="horz" lIns="91440" tIns="45720" rIns="91440" bIns="45720" rtlCol="0" anchor="t">
            <a:normAutofit/>
          </a:bodyPr>
          <a:lstStyle/>
          <a:p>
            <a:r>
              <a:rPr lang="en-US" sz="5000">
                <a:solidFill>
                  <a:schemeClr val="tx1"/>
                </a:solidFill>
              </a:rPr>
              <a:t>What are OER?</a:t>
            </a:r>
          </a:p>
        </p:txBody>
      </p:sp>
      <p:pic>
        <p:nvPicPr>
          <p:cNvPr id="5" name="Content Placeholder 4">
            <a:extLst>
              <a:ext uri="{FF2B5EF4-FFF2-40B4-BE49-F238E27FC236}">
                <a16:creationId xmlns:a16="http://schemas.microsoft.com/office/drawing/2014/main" id="{BEC2C381-52E2-0E3B-5741-DD16B4CEC52B}"/>
              </a:ext>
              <a:ext uri="{C183D7F6-B498-43B3-948B-1728B52AA6E4}">
                <adec:decorative xmlns:adec="http://schemas.microsoft.com/office/drawing/2017/decorative" val="1"/>
              </a:ext>
            </a:extLst>
          </p:cNvPr>
          <p:cNvPicPr>
            <a:picLocks noGrp="1" noChangeAspect="1"/>
          </p:cNvPicPr>
          <p:nvPr>
            <p:ph idx="1"/>
          </p:nvPr>
        </p:nvPicPr>
        <p:blipFill>
          <a:blip r:embed="rId3"/>
          <a:srcRect l="31860" r="19169" b="7742"/>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4" name="Text Placeholder 3">
            <a:extLst>
              <a:ext uri="{FF2B5EF4-FFF2-40B4-BE49-F238E27FC236}">
                <a16:creationId xmlns:a16="http://schemas.microsoft.com/office/drawing/2014/main" id="{45093EDC-C364-2E3E-7F04-99705D1AE638}"/>
              </a:ext>
            </a:extLst>
          </p:cNvPr>
          <p:cNvSpPr>
            <a:spLocks noGrp="1"/>
          </p:cNvSpPr>
          <p:nvPr>
            <p:ph type="body" sz="half" idx="2"/>
          </p:nvPr>
        </p:nvSpPr>
        <p:spPr>
          <a:xfrm>
            <a:off x="2849561" y="2160589"/>
            <a:ext cx="8155895" cy="3880773"/>
          </a:xfrm>
        </p:spPr>
        <p:txBody>
          <a:bodyPr vert="horz" lIns="91440" tIns="45720" rIns="91440" bIns="45720" rtlCol="0" anchor="t">
            <a:noAutofit/>
          </a:bodyPr>
          <a:lstStyle/>
          <a:p>
            <a:pPr>
              <a:buFont typeface="Wingdings 3" charset="2"/>
              <a:buChar char=""/>
            </a:pPr>
            <a:r>
              <a:rPr lang="en-US" sz="2400"/>
              <a:t> Open Educational Resources (OER) are learning, teaching and research materials in any format and medium that reside in the public domain or are under copyright that have been released under an open license, that permit no-cost access, re-use, re-purpose, adaptation and redistribution by others.</a:t>
            </a:r>
          </a:p>
        </p:txBody>
      </p:sp>
      <p:sp>
        <p:nvSpPr>
          <p:cNvPr id="6" name="TextBox 5">
            <a:extLst>
              <a:ext uri="{FF2B5EF4-FFF2-40B4-BE49-F238E27FC236}">
                <a16:creationId xmlns:a16="http://schemas.microsoft.com/office/drawing/2014/main" id="{D04C2A58-1433-281E-E88A-FFB798614E05}"/>
              </a:ext>
            </a:extLst>
          </p:cNvPr>
          <p:cNvSpPr txBox="1"/>
          <p:nvPr/>
        </p:nvSpPr>
        <p:spPr>
          <a:xfrm>
            <a:off x="6225721" y="4582433"/>
            <a:ext cx="51825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ea typeface="+mn-lt"/>
                <a:cs typeface="+mn-lt"/>
                <a:hlinkClick r:id="rId4">
                  <a:extLst>
                    <a:ext uri="{A12FA001-AC4F-418D-AE19-62706E023703}">
                      <ahyp:hlinkClr xmlns:ahyp="http://schemas.microsoft.com/office/drawing/2018/hyperlinkcolor" val="tx"/>
                    </a:ext>
                  </a:extLst>
                </a:hlinkClick>
              </a:rPr>
              <a:t>https://www.unesco.org/en/open-educational-resources</a:t>
            </a:r>
            <a:r>
              <a:rPr lang="en-US" sz="1400">
                <a:solidFill>
                  <a:schemeClr val="tx2"/>
                </a:solidFill>
                <a:ea typeface="+mn-lt"/>
                <a:cs typeface="+mn-lt"/>
              </a:rPr>
              <a:t> </a:t>
            </a:r>
            <a:endParaRPr lang="en-US">
              <a:solidFill>
                <a:schemeClr val="tx2"/>
              </a:solidFill>
              <a:ea typeface="+mn-lt"/>
              <a:cs typeface="+mn-lt"/>
            </a:endParaRPr>
          </a:p>
        </p:txBody>
      </p:sp>
    </p:spTree>
    <p:extLst>
      <p:ext uri="{BB962C8B-B14F-4D97-AF65-F5344CB8AC3E}">
        <p14:creationId xmlns:p14="http://schemas.microsoft.com/office/powerpoint/2010/main" val="2373733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BD0EE-1E29-914B-3DDB-AFFF55A0CEA1}"/>
              </a:ext>
            </a:extLst>
          </p:cNvPr>
          <p:cNvSpPr>
            <a:spLocks noGrp="1"/>
          </p:cNvSpPr>
          <p:nvPr>
            <p:ph type="title" idx="4294967295"/>
          </p:nvPr>
        </p:nvSpPr>
        <p:spPr>
          <a:xfrm>
            <a:off x="342900" y="-857250"/>
            <a:ext cx="6172200" cy="857250"/>
          </a:xfrm>
        </p:spPr>
        <p:txBody>
          <a:bodyPr vert="horz" lIns="91440" tIns="45720" rIns="91440" bIns="45720" rtlCol="0" anchor="b">
            <a:normAutofit/>
          </a:bodyPr>
          <a:lstStyle/>
          <a:p>
            <a:r>
              <a:rPr lang="en-US"/>
              <a:t>Anatomy of an Access Barrier</a:t>
            </a:r>
          </a:p>
        </p:txBody>
      </p:sp>
      <p:pic>
        <p:nvPicPr>
          <p:cNvPr id="2" name="Picture 2" descr="Infographic titled “The anatomy of an access barrier” illustrating the human, behavioral, and academic impacts of high textbook costs. A student quote reads, “I didn’t buy groceries for two weeks so I could buy $400 worth of textbooks.” The infographic reports that over 50 percent of students do not acquire required textbooks due to cost, 40 percent avoid registering for a course, 25 percent drop a course, and 33 percent earn lower grades because of textbook access barriers."/>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02106-2AA5-96F3-7207-0D3340C85A51}"/>
              </a:ext>
            </a:extLst>
          </p:cNvPr>
          <p:cNvSpPr>
            <a:spLocks noGrp="1"/>
          </p:cNvSpPr>
          <p:nvPr>
            <p:ph type="title" idx="4294967295"/>
          </p:nvPr>
        </p:nvSpPr>
        <p:spPr>
          <a:xfrm>
            <a:off x="342900" y="-857250"/>
            <a:ext cx="6172200" cy="857250"/>
          </a:xfrm>
        </p:spPr>
        <p:txBody>
          <a:bodyPr vert="horz" lIns="91440" tIns="45720" rIns="91440" bIns="45720" rtlCol="0" anchor="b">
            <a:normAutofit/>
          </a:bodyPr>
          <a:lstStyle/>
          <a:p>
            <a:r>
              <a:rPr lang="en-US"/>
              <a:t>The Engine of Affordability</a:t>
            </a:r>
          </a:p>
        </p:txBody>
      </p:sp>
      <p:pic>
        <p:nvPicPr>
          <p:cNvPr id="2" name="Picture 2" descr="Infographic titled “The Engine of Affordability: Open Educational Resources.” It shows a cyclical process where a team of experts creates an open resource, faculty adopt and use it, the resource is shared openly, and new teams revise and remix it, continuing the cycle. The graphic emphasizes that this process results in zero cost to students, free textbooks to use and keep, no subscriptions or accounts required, and open licenses that allow customization to meet specific course needs."/>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22390-13F3-E69F-3E62-543788747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70B7C-27A4-50D5-4D8C-9E72183A5206}"/>
              </a:ext>
            </a:extLst>
          </p:cNvPr>
          <p:cNvSpPr>
            <a:spLocks noGrp="1"/>
          </p:cNvSpPr>
          <p:nvPr>
            <p:ph type="title"/>
          </p:nvPr>
        </p:nvSpPr>
        <p:spPr/>
        <p:txBody>
          <a:bodyPr vert="horz" lIns="91440" tIns="45720" rIns="91440" bIns="45720" rtlCol="0" anchor="t">
            <a:normAutofit/>
          </a:bodyPr>
          <a:lstStyle/>
          <a:p>
            <a:r>
              <a:rPr lang="en-US">
                <a:solidFill>
                  <a:schemeClr val="tx1"/>
                </a:solidFill>
              </a:rPr>
              <a:t>Enter ALG</a:t>
            </a:r>
            <a:endParaRPr lang="en-US" sz="5000">
              <a:solidFill>
                <a:schemeClr val="tx1"/>
              </a:solidFill>
            </a:endParaRPr>
          </a:p>
        </p:txBody>
      </p:sp>
      <p:sp>
        <p:nvSpPr>
          <p:cNvPr id="7" name="Content Placeholder 6">
            <a:extLst>
              <a:ext uri="{FF2B5EF4-FFF2-40B4-BE49-F238E27FC236}">
                <a16:creationId xmlns:a16="http://schemas.microsoft.com/office/drawing/2014/main" id="{25708980-ECAC-40C3-14EB-B561977777E7}"/>
              </a:ext>
            </a:extLst>
          </p:cNvPr>
          <p:cNvSpPr>
            <a:spLocks noGrp="1"/>
          </p:cNvSpPr>
          <p:nvPr>
            <p:ph sz="half" idx="1"/>
          </p:nvPr>
        </p:nvSpPr>
        <p:spPr/>
        <p:txBody>
          <a:bodyPr/>
          <a:lstStyle/>
          <a:p>
            <a:r>
              <a:rPr lang="en-US" sz="2000"/>
              <a:t>In 2013, Affordable Learning Georgia began as a GALILEO pilot initiative to reduce the cost of course materials for students and enhance the discovery of library materials through GALILEO. The initiative continues to address affordability goals in the University System of Georgia’s strategic plan through our mission &amp; vision.</a:t>
            </a:r>
          </a:p>
        </p:txBody>
      </p:sp>
      <p:sp>
        <p:nvSpPr>
          <p:cNvPr id="4" name="Text Placeholder 3">
            <a:extLst>
              <a:ext uri="{FF2B5EF4-FFF2-40B4-BE49-F238E27FC236}">
                <a16:creationId xmlns:a16="http://schemas.microsoft.com/office/drawing/2014/main" id="{2A2803A1-680E-9579-6BA9-D9F4AD2CB7A7}"/>
              </a:ext>
            </a:extLst>
          </p:cNvPr>
          <p:cNvSpPr>
            <a:spLocks noGrp="1"/>
          </p:cNvSpPr>
          <p:nvPr>
            <p:ph sz="half" idx="2"/>
          </p:nvPr>
        </p:nvSpPr>
        <p:spPr/>
        <p:txBody>
          <a:bodyPr vert="horz" lIns="91440" tIns="45720" rIns="91440" bIns="45720" rtlCol="0" anchor="t">
            <a:noAutofit/>
          </a:bodyPr>
          <a:lstStyle/>
          <a:p>
            <a:pPr>
              <a:buFont typeface="Wingdings 3" charset="2"/>
              <a:buChar char=""/>
            </a:pPr>
            <a:r>
              <a:rPr lang="en-US" sz="2400" b="1"/>
              <a:t>Mission</a:t>
            </a:r>
            <a:r>
              <a:rPr lang="en-US" sz="2400"/>
              <a:t> - </a:t>
            </a:r>
            <a:r>
              <a:rPr lang="en-US"/>
              <a:t>Affordable Learning Georgia promotes student success and levels the playing field for all students through supporting the adoption, adaptation, and creation of affordable and open educational resources by USG faculty and professional staff.</a:t>
            </a:r>
          </a:p>
          <a:p>
            <a:pPr>
              <a:buFont typeface="Wingdings 3" charset="2"/>
              <a:buChar char=""/>
            </a:pPr>
            <a:r>
              <a:rPr lang="en-US" sz="2400" b="1"/>
              <a:t>Vision</a:t>
            </a:r>
            <a:r>
              <a:rPr lang="en-US" sz="2400"/>
              <a:t> - </a:t>
            </a:r>
            <a:r>
              <a:rPr lang="en-US"/>
              <a:t>Affordable, accessible, high-quality educational resources for every USG student in every course</a:t>
            </a:r>
            <a:endParaRPr lang="en-US" sz="2400"/>
          </a:p>
        </p:txBody>
      </p:sp>
    </p:spTree>
    <p:extLst>
      <p:ext uri="{BB962C8B-B14F-4D97-AF65-F5344CB8AC3E}">
        <p14:creationId xmlns:p14="http://schemas.microsoft.com/office/powerpoint/2010/main" val="402713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0403B-62D8-D73F-7E2B-9D4618B996AF}"/>
              </a:ext>
            </a:extLst>
          </p:cNvPr>
          <p:cNvSpPr>
            <a:spLocks noGrp="1"/>
          </p:cNvSpPr>
          <p:nvPr>
            <p:ph type="title" idx="4294967295"/>
          </p:nvPr>
        </p:nvSpPr>
        <p:spPr>
          <a:xfrm>
            <a:off x="342900" y="-857250"/>
            <a:ext cx="6172200" cy="857250"/>
          </a:xfrm>
        </p:spPr>
        <p:txBody>
          <a:bodyPr vert="horz" lIns="91440" tIns="45720" rIns="91440" bIns="45720" rtlCol="0" anchor="b">
            <a:normAutofit/>
          </a:bodyPr>
          <a:lstStyle/>
          <a:p>
            <a:r>
              <a:rPr lang="en-US"/>
              <a:t>Mechanisms of change</a:t>
            </a:r>
          </a:p>
        </p:txBody>
      </p:sp>
      <p:pic>
        <p:nvPicPr>
          <p:cNvPr id="2" name="Picture 2" descr="Graphic titled “Mechanisms of Change” showing three grant types. Transformation Grants aim to replace commercial textbooks with low‑cost or no‑cost materials. Continuous Improvement Grants focus on sustaining and enhancing existing open educational resources. Research Grants aim to advance the science of open education."/>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eCampus">
      <a:dk1>
        <a:srgbClr val="0F7F86"/>
      </a:dk1>
      <a:lt1>
        <a:srgbClr val="FFFFFF"/>
      </a:lt1>
      <a:dk2>
        <a:srgbClr val="000000"/>
      </a:dk2>
      <a:lt2>
        <a:srgbClr val="D5D5D5"/>
      </a:lt2>
      <a:accent1>
        <a:srgbClr val="A22422"/>
      </a:accent1>
      <a:accent2>
        <a:srgbClr val="6DC3B5"/>
      </a:accent2>
      <a:accent3>
        <a:srgbClr val="CA202A"/>
      </a:accent3>
      <a:accent4>
        <a:srgbClr val="EBC647"/>
      </a:accent4>
      <a:accent5>
        <a:srgbClr val="898989"/>
      </a:accent5>
      <a:accent6>
        <a:srgbClr val="DDF1EB"/>
      </a:accent6>
      <a:hlink>
        <a:srgbClr val="0F7F86"/>
      </a:hlink>
      <a:folHlink>
        <a:srgbClr val="8F377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ampus Course Presenation_Color 1" id="{AF26D2F7-7A49-3A4B-8577-B34EC7208E6D}" vid="{E3229B09-B27F-AB44-B479-729831FCBC2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ff0862-dda6-4fd7-9437-296e7a0fcd45">
      <Terms xmlns="http://schemas.microsoft.com/office/infopath/2007/PartnerControls"/>
    </lcf76f155ced4ddcb4097134ff3c332f>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22C76DF9BD8349B0CA3C9A1AA4C548" ma:contentTypeVersion="116" ma:contentTypeDescription="Create a new document." ma:contentTypeScope="" ma:versionID="80b104a84a1dbbf48154349606acd99c">
  <xsd:schema xmlns:xsd="http://www.w3.org/2001/XMLSchema" xmlns:xs="http://www.w3.org/2001/XMLSchema" xmlns:p="http://schemas.microsoft.com/office/2006/metadata/properties" xmlns:ns3="http://schemas.microsoft.com/sharepoint/v4" xmlns:ns4="9fff0862-dda6-4fd7-9437-296e7a0fcd45" xmlns:ns5="7dcc4a76-b6f0-4a5c-8242-557922f7abb0" targetNamespace="http://schemas.microsoft.com/office/2006/metadata/properties" ma:root="true" ma:fieldsID="ddfcfd57ef0f81b23b4cccf9ad9cae23" ns3:_="" ns4:_="" ns5:_="">
    <xsd:import namespace="http://schemas.microsoft.com/sharepoint/v4"/>
    <xsd:import namespace="9fff0862-dda6-4fd7-9437-296e7a0fcd45"/>
    <xsd:import namespace="7dcc4a76-b6f0-4a5c-8242-557922f7abb0"/>
    <xsd:element name="properties">
      <xsd:complexType>
        <xsd:sequence>
          <xsd:element name="documentManagement">
            <xsd:complexType>
              <xsd:all>
                <xsd:element ref="ns3:IconOverlay" minOccurs="0"/>
                <xsd:element ref="ns4:MediaServiceMetadata" minOccurs="0"/>
                <xsd:element ref="ns4:MediaServiceFastMetadata" minOccurs="0"/>
                <xsd:element ref="ns4:MediaServiceAutoTags" minOccurs="0"/>
                <xsd:element ref="ns4:MediaServiceDateTaken" minOccurs="0"/>
                <xsd:element ref="ns5:SharedWithUsers" minOccurs="0"/>
                <xsd:element ref="ns5:SharedWithDetail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ff0862-dda6-4fd7-9437-296e7a0fcd4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f0ecd7d-7305-47a7-acb2-43d943ef90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cc4a76-b6f0-4a5c-8242-557922f7abb0" elementFormDefault="qualified">
    <xsd:import namespace="http://schemas.microsoft.com/office/2006/documentManagement/types"/>
    <xsd:import namespace="http://schemas.microsoft.com/office/infopath/2007/PartnerControls"/>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FEA50F-D6ED-4A99-9955-48AFA3B77E60}">
  <ds:schemaRefs>
    <ds:schemaRef ds:uri="7dcc4a76-b6f0-4a5c-8242-557922f7abb0"/>
    <ds:schemaRef ds:uri="9fff0862-dda6-4fd7-9437-296e7a0fcd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BDB56B-85C1-4ABF-B840-07DBD0320E36}">
  <ds:schemaRefs>
    <ds:schemaRef ds:uri="http://schemas.microsoft.com/sharepoint/v3/contenttype/forms"/>
  </ds:schemaRefs>
</ds:datastoreItem>
</file>

<file path=customXml/itemProps3.xml><?xml version="1.0" encoding="utf-8"?>
<ds:datastoreItem xmlns:ds="http://schemas.openxmlformats.org/officeDocument/2006/customXml" ds:itemID="{EF3273BF-F6BE-4763-8CD8-CC4278A3A4BD}">
  <ds:schemaRefs>
    <ds:schemaRef ds:uri="7dcc4a76-b6f0-4a5c-8242-557922f7abb0"/>
    <ds:schemaRef ds:uri="9fff0862-dda6-4fd7-9437-296e7a0fcd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0</TotalTime>
  <Words>1476</Words>
  <Application>Microsoft Office PowerPoint</Application>
  <PresentationFormat>Widescreen</PresentationFormat>
  <Paragraphs>151</Paragraphs>
  <Slides>27</Slides>
  <Notes>20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Aptos</vt:lpstr>
      <vt:lpstr>Arial</vt:lpstr>
      <vt:lpstr>Calibri</vt:lpstr>
      <vt:lpstr>Courier New</vt:lpstr>
      <vt:lpstr>Helvetica Neue</vt:lpstr>
      <vt:lpstr>Montserrat</vt:lpstr>
      <vt:lpstr>Montserrat SemiBold</vt:lpstr>
      <vt:lpstr>sofia-pro</vt:lpstr>
      <vt:lpstr>System Font Regular</vt:lpstr>
      <vt:lpstr>Tw Cen MT</vt:lpstr>
      <vt:lpstr>Tw Cen MT Condensed</vt:lpstr>
      <vt:lpstr>Wingdings</vt:lpstr>
      <vt:lpstr>Wingdings 3</vt:lpstr>
      <vt:lpstr>Integral</vt:lpstr>
      <vt:lpstr>Office Theme</vt:lpstr>
      <vt:lpstr>2_Office Theme</vt:lpstr>
      <vt:lpstr>OER Accessibility</vt:lpstr>
      <vt:lpstr>Purpose &amp; Objectives</vt:lpstr>
      <vt:lpstr>Agenda</vt:lpstr>
      <vt:lpstr>OER &amp; ALG Basics</vt:lpstr>
      <vt:lpstr>What are OER?</vt:lpstr>
      <vt:lpstr>Anatomy of an Access Barrier</vt:lpstr>
      <vt:lpstr>The Engine of Affordability</vt:lpstr>
      <vt:lpstr>Enter ALG</vt:lpstr>
      <vt:lpstr>Mechanisms of change</vt:lpstr>
      <vt:lpstr>The impact of Access</vt:lpstr>
      <vt:lpstr> Accessibility Standards Primer</vt:lpstr>
      <vt:lpstr>Accessibility and a New ADA Rule</vt:lpstr>
      <vt:lpstr>ADA Exceptions? Not for OER.</vt:lpstr>
      <vt:lpstr>WCAG’s Major Guidelines for OER Authors</vt:lpstr>
      <vt:lpstr>Chapter 1: Perceivable, Part 2</vt:lpstr>
      <vt:lpstr>The Other Chapters: Mostly not for OER</vt:lpstr>
      <vt:lpstr>How does ALG Check for Accessibility?</vt:lpstr>
      <vt:lpstr>ALG Accessibility Checks: Case-By-Case Issues</vt:lpstr>
      <vt:lpstr>More on ALG and Accessibility</vt:lpstr>
      <vt:lpstr>Demos</vt:lpstr>
      <vt:lpstr>Resources</vt:lpstr>
      <vt:lpstr>Build your compliance strategy</vt:lpstr>
      <vt:lpstr>Compliance Resources</vt:lpstr>
      <vt:lpstr>Stay Connected Resources</vt:lpstr>
      <vt:lpstr>Questions?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Jeff Gallant</cp:lastModifiedBy>
  <cp:revision>1</cp:revision>
  <dcterms:created xsi:type="dcterms:W3CDTF">2025-07-23T18:14:32Z</dcterms:created>
  <dcterms:modified xsi:type="dcterms:W3CDTF">2026-04-01T16:11:09Z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0x0101007222C76DF9BD8349B0CA3C9A1AA4C548</vt:lpwstr>
  </property>
  <property fmtid="{D5CDD505-2E9C-101B-9397-08002B2CF9AE}" pid="3" name="e1a5b98cdd71426dacb6e478c7a5882f">
    <vt:lpwstr/>
  </property>
  <property fmtid="{D5CDD505-2E9C-101B-9397-08002B2CF9AE}" pid="4" name="MediaServiceImageTags">
    <vt:lpwstr/>
  </property>
  <property fmtid="{D5CDD505-2E9C-101B-9397-08002B2CF9AE}" pid="5" name="TaxCatchAll">
    <vt:lpwstr/>
  </property>
  <property fmtid="{D5CDD505-2E9C-101B-9397-08002B2CF9AE}" pid="6" name="Wiki_x0020_Page_x0020_Categories">
    <vt:lpwstr/>
  </property>
  <property fmtid="{D5CDD505-2E9C-101B-9397-08002B2CF9AE}" pid="7" name="Wiki Page Categories">
    <vt:lpwstr/>
  </property>
</Properties>
</file>