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1"/>
  </p:notesMasterIdLst>
  <p:handoutMasterIdLst>
    <p:handoutMasterId r:id="rId22"/>
  </p:handoutMasterIdLst>
  <p:sldIdLst>
    <p:sldId id="297" r:id="rId2"/>
    <p:sldId id="293" r:id="rId3"/>
    <p:sldId id="318" r:id="rId4"/>
    <p:sldId id="298" r:id="rId5"/>
    <p:sldId id="319" r:id="rId6"/>
    <p:sldId id="320" r:id="rId7"/>
    <p:sldId id="324" r:id="rId8"/>
    <p:sldId id="321" r:id="rId9"/>
    <p:sldId id="326" r:id="rId10"/>
    <p:sldId id="327" r:id="rId11"/>
    <p:sldId id="331" r:id="rId12"/>
    <p:sldId id="328" r:id="rId13"/>
    <p:sldId id="329" r:id="rId14"/>
    <p:sldId id="330" r:id="rId15"/>
    <p:sldId id="290" r:id="rId16"/>
    <p:sldId id="323" r:id="rId17"/>
    <p:sldId id="325" r:id="rId18"/>
    <p:sldId id="301" r:id="rId19"/>
    <p:sldId id="333" r:id="rId20"/>
  </p:sldIdLst>
  <p:sldSz cx="6858000" cy="5143500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A0F"/>
    <a:srgbClr val="B99110"/>
    <a:srgbClr val="F1BE16"/>
    <a:srgbClr val="F7C726"/>
    <a:srgbClr val="000000"/>
    <a:srgbClr val="091625"/>
    <a:srgbClr val="251F35"/>
    <a:srgbClr val="F3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2" autoAdjust="0"/>
    <p:restoredTop sz="70012" autoAdjust="0"/>
  </p:normalViewPr>
  <p:slideViewPr>
    <p:cSldViewPr>
      <p:cViewPr varScale="1">
        <p:scale>
          <a:sx n="93" d="100"/>
          <a:sy n="93" d="100"/>
        </p:scale>
        <p:origin x="306" y="90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704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38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5C0B-2712-4899-A610-6A22CFA8CC92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6F9E-7A5B-4BEA-8047-39AAE21FA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B4C4C-8D7B-4065-B2D3-90A0A720B725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F507B-63B0-4278-9BE7-E88EDFAA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1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30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7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58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43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7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60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0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9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0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886201"/>
            <a:ext cx="5829300" cy="700088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572000"/>
            <a:ext cx="48006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1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2" y="17603"/>
            <a:ext cx="4294931" cy="506016"/>
          </a:xfrm>
        </p:spPr>
        <p:txBody>
          <a:bodyPr anchor="b"/>
          <a:lstStyle>
            <a:lvl1pPr algn="l">
              <a:defRPr sz="15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47752"/>
            <a:ext cx="2971800" cy="257020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" y="742950"/>
            <a:ext cx="1371600" cy="2827116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4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0" y="3594498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28850" y="133350"/>
            <a:ext cx="4457700" cy="3352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3150" y="4019552"/>
            <a:ext cx="4114800" cy="603647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0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8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52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3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15634" y="742951"/>
            <a:ext cx="1884432" cy="2205975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53445" y="724407"/>
            <a:ext cx="1893960" cy="2228344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00784" y="742951"/>
            <a:ext cx="1884432" cy="2205975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52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1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514350" y="-1676399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543172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571997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1" y="133352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4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28851" y="133352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28850" y="742950"/>
            <a:ext cx="451485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2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451" y="209552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047750"/>
            <a:ext cx="3886202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5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9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57449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298" y="285752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1" y="228601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1" y="800103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1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03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1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7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85750" y="2419353"/>
            <a:ext cx="1885948" cy="2514599"/>
          </a:xfrm>
        </p:spPr>
        <p:txBody>
          <a:bodyPr lIns="274313" tIns="0" rIns="182876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314574" y="2419353"/>
            <a:ext cx="1885948" cy="2514599"/>
          </a:xfrm>
        </p:spPr>
        <p:txBody>
          <a:bodyPr lIns="274313" tIns="0" rIns="182876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343397" y="2419353"/>
            <a:ext cx="1885948" cy="2514599"/>
          </a:xfrm>
        </p:spPr>
        <p:txBody>
          <a:bodyPr lIns="274313" tIns="0" rIns="182876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5750" y="533401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314572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343397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52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14350" y="1371600"/>
            <a:ext cx="5829300" cy="51435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0050" y="1035844"/>
            <a:ext cx="60579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246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15634" y="742951"/>
            <a:ext cx="1884432" cy="2205975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53445" y="724407"/>
            <a:ext cx="1893960" cy="2228344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00784" y="742951"/>
            <a:ext cx="1884432" cy="2205975"/>
          </a:xfrm>
        </p:spPr>
        <p:txBody>
          <a:bodyPr anchor="t" anchorCtr="0">
            <a:normAutofit/>
          </a:bodyPr>
          <a:lstStyle>
            <a:lvl1pPr marL="42862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52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14350" y="1371600"/>
            <a:ext cx="5829300" cy="51435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0050" y="1035844"/>
            <a:ext cx="60579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246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52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3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971550"/>
            <a:ext cx="4514850" cy="3733800"/>
          </a:xfrm>
        </p:spPr>
        <p:txBody>
          <a:bodyPr>
            <a:normAutofit/>
          </a:bodyPr>
          <a:lstStyle>
            <a:lvl1pPr marL="128585" indent="-128585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71476" indent="-128585">
              <a:buFont typeface="Arial" pitchFamily="34" charset="0"/>
              <a:buChar char="•"/>
              <a:defRPr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814368" indent="-128585">
              <a:buFont typeface="Arial" pitchFamily="34" charset="0"/>
              <a:buChar char="•"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157259" indent="-128585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500151" indent="-128585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114550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63292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38151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1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1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3301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1" y="228601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1" y="800103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1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03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82000">
              <a:schemeClr val="accent6">
                <a:lumMod val="44000"/>
              </a:schemeClr>
            </a:gs>
            <a:gs pos="99167">
              <a:schemeClr val="accent2">
                <a:lumMod val="24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400550" y="2876550"/>
            <a:ext cx="714375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3150" y="742950"/>
            <a:ext cx="4229100" cy="38862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7350" y="133352"/>
            <a:ext cx="4914902" cy="394097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57150" y="5090433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-5316" y="-19050"/>
            <a:ext cx="6863316" cy="130692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981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5" r:id="rId16"/>
    <p:sldLayoutId id="2147483752" r:id="rId17"/>
    <p:sldLayoutId id="2147483753" r:id="rId18"/>
    <p:sldLayoutId id="2147483650" r:id="rId19"/>
    <p:sldLayoutId id="2147483663" r:id="rId20"/>
    <p:sldLayoutId id="2147483682" r:id="rId21"/>
    <p:sldLayoutId id="2147483653" r:id="rId22"/>
    <p:sldLayoutId id="2147483660" r:id="rId23"/>
    <p:sldLayoutId id="2147483661" r:id="rId24"/>
    <p:sldLayoutId id="2147483662" r:id="rId25"/>
    <p:sldLayoutId id="2147483756" r:id="rId26"/>
    <p:sldLayoutId id="2147483784" r:id="rId27"/>
    <p:sldLayoutId id="2147483785" r:id="rId28"/>
    <p:sldLayoutId id="2147483786" r:id="rId29"/>
  </p:sldLayoutIdLst>
  <p:timing>
    <p:tnLst>
      <p:par>
        <p:cTn id="1" dur="indefinite" restart="never" nodeType="tmRoot"/>
      </p:par>
    </p:tnLst>
  </p:timing>
  <p:txStyles>
    <p:titleStyle>
      <a:lvl1pPr algn="r" defTabSz="685783" rtl="0" eaLnBrk="1" latinLnBrk="0" hangingPunct="1">
        <a:spcBef>
          <a:spcPct val="0"/>
        </a:spcBef>
        <a:buNone/>
        <a:defRPr sz="2100" kern="1200">
          <a:solidFill>
            <a:schemeClr val="bg1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05350"/>
            <a:ext cx="2286000" cy="353617"/>
          </a:xfrm>
        </p:spPr>
        <p:txBody>
          <a:bodyPr>
            <a:normAutofit/>
          </a:bodyPr>
          <a:lstStyle/>
          <a:p>
            <a:pPr algn="ctr"/>
            <a:r>
              <a:rPr lang="en-US" sz="1500" dirty="0"/>
              <a:t>Molly Smith &amp; Sara Selby</a:t>
            </a:r>
          </a:p>
        </p:txBody>
      </p:sp>
      <p:sp>
        <p:nvSpPr>
          <p:cNvPr id="7" name="Rectangle 6"/>
          <p:cNvSpPr/>
          <p:nvPr/>
        </p:nvSpPr>
        <p:spPr>
          <a:xfrm>
            <a:off x="87489" y="203905"/>
            <a:ext cx="6677664" cy="3836601"/>
          </a:xfrm>
          <a:prstGeom prst="rect">
            <a:avLst/>
          </a:prstGeom>
          <a:gradFill>
            <a:gsLst>
              <a:gs pos="0">
                <a:schemeClr val="accent2">
                  <a:lumMod val="32000"/>
                </a:schemeClr>
              </a:gs>
              <a:gs pos="80000">
                <a:schemeClr val="accent2">
                  <a:lumMod val="48000"/>
                </a:schemeClr>
              </a:gs>
              <a:gs pos="100000">
                <a:schemeClr val="accent2">
                  <a:lumMod val="33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65100" dist="190500" dir="5760000" sx="103000" sy="103000" algn="t" rotWithShape="0">
              <a:prstClr val="black">
                <a:alpha val="19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  <p:pic>
        <p:nvPicPr>
          <p:cNvPr id="5" name="Picture 4" descr="Screen Shot 2016-01-26 at 11.00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6858000" cy="395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060732">
            <a:off x="1830725" y="2958256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C59A0F"/>
                </a:solidFill>
              </a:rPr>
              <a:t>graphic elements by </a:t>
            </a:r>
            <a:r>
              <a:rPr lang="en-US" sz="800" dirty="0" err="1" smtClean="0">
                <a:solidFill>
                  <a:srgbClr val="C59A0F"/>
                </a:solidFill>
              </a:rPr>
              <a:t>PresenterMedia.com</a:t>
            </a:r>
            <a:endParaRPr lang="en-US" sz="800" dirty="0">
              <a:solidFill>
                <a:srgbClr val="C59A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  <p:pic>
        <p:nvPicPr>
          <p:cNvPr id="2" name="Picture 1" descr="business_figure_working_at_desk_800_clr_140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  <p:pic>
        <p:nvPicPr>
          <p:cNvPr id="2" name="Picture 1" descr="man_hold_smart_phone_custom_1716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6858000" cy="3401568"/>
          </a:xfrm>
          <a:prstGeom prst="rect">
            <a:avLst/>
          </a:prstGeom>
        </p:spPr>
      </p:pic>
      <p:pic>
        <p:nvPicPr>
          <p:cNvPr id="6" name="Picture 5" descr="IMG_08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8401" y="1200147"/>
            <a:ext cx="1950719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  <p:pic>
        <p:nvPicPr>
          <p:cNvPr id="2" name="Picture 1" descr="woman_computer_work_station_800_clr_7855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95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_at_computer_800_clr_83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350"/>
            <a:ext cx="4705350" cy="4705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02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  <p:pic>
        <p:nvPicPr>
          <p:cNvPr id="2" name="Picture 1" descr="stick_figure_asleep_computer_800_clr_20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9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8400" b="9187"/>
          <a:stretch/>
        </p:blipFill>
        <p:spPr>
          <a:xfrm>
            <a:off x="-228599" y="643824"/>
            <a:ext cx="2544271" cy="29972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94" y="-342900"/>
            <a:ext cx="5276007" cy="3829050"/>
          </a:xfrm>
          <a:prstGeom prst="rect">
            <a:avLst/>
          </a:prstGeom>
        </p:spPr>
      </p:pic>
      <p:pic>
        <p:nvPicPr>
          <p:cNvPr id="7" name="Picture 6" descr="Screen Shot 2015-09-11 at 10.43.42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42950"/>
            <a:ext cx="2903196" cy="37909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0320" y="133350"/>
            <a:ext cx="4914902" cy="394097"/>
          </a:xfrm>
        </p:spPr>
        <p:txBody>
          <a:bodyPr>
            <a:normAutofit/>
          </a:bodyPr>
          <a:lstStyle/>
          <a:p>
            <a:r>
              <a:rPr lang="en-US" sz="1900" cap="none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sz="19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201111"/>
            <a:ext cx="6215063" cy="166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52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87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87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728788" y="3943351"/>
            <a:ext cx="4914900" cy="471488"/>
          </a:xfrm>
        </p:spPr>
        <p:txBody>
          <a:bodyPr vert="horz" lIns="51434" tIns="25718" rIns="51434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Publishing the Guide –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Phase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253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641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/>
          </a:bodyPr>
          <a:lstStyle/>
          <a:p>
            <a:r>
              <a:rPr lang="en-US" sz="1900" b="0" cap="none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sz="1900" b="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smart_phone_popup_text_1057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7750"/>
            <a:ext cx="36576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0" y="1276350"/>
            <a:ext cx="2057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1BE16"/>
                </a:solidFill>
              </a:rPr>
              <a:t>Curriki.org</a:t>
            </a:r>
            <a:endParaRPr lang="en-US" dirty="0" smtClean="0">
              <a:solidFill>
                <a:srgbClr val="F1BE16"/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1BE16"/>
                </a:solidFill>
              </a:rPr>
              <a:t>iBookstore</a:t>
            </a:r>
            <a:endParaRPr lang="en-US" dirty="0" smtClean="0">
              <a:solidFill>
                <a:srgbClr val="F1BE16"/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F1BE16"/>
                </a:solidFill>
              </a:rPr>
              <a:t>MERLOT</a:t>
            </a:r>
            <a:endParaRPr lang="en-US" dirty="0">
              <a:solidFill>
                <a:srgbClr val="F1BE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0" y="133350"/>
            <a:ext cx="298397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9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sz="1900" dirty="0">
              <a:latin typeface="+mj-lt"/>
            </a:endParaRPr>
          </a:p>
        </p:txBody>
      </p:sp>
      <p:pic>
        <p:nvPicPr>
          <p:cNvPr id="6" name="ScreenFl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311" r="27507"/>
          <a:stretch/>
        </p:blipFill>
        <p:spPr>
          <a:xfrm>
            <a:off x="1600200" y="742950"/>
            <a:ext cx="3290721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4" y="133350"/>
            <a:ext cx="4514852" cy="39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Reimagining the Textbook</a:t>
            </a:r>
            <a:endParaRPr lang="en-US" dirty="0"/>
          </a:p>
        </p:txBody>
      </p:sp>
      <p:pic>
        <p:nvPicPr>
          <p:cNvPr id="3" name="write_four_bullet_list_text_1144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201111"/>
            <a:ext cx="6215063" cy="166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52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87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87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365131"/>
            <a:ext cx="6215063" cy="1663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500899"/>
            <a:ext cx="6215063" cy="1663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5" y="649718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14500" y="1285876"/>
            <a:ext cx="4914900" cy="4714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Revising the Basics – Phase 1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Syllabus, Calendar, SLOs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550" y="2143126"/>
            <a:ext cx="4914900" cy="471488"/>
          </a:xfrm>
        </p:spPr>
        <p:txBody>
          <a:bodyPr vert="horz" lIns="51434" tIns="25718" rIns="51434" bIns="25718" rtlCol="0" anchor="ctr">
            <a:normAutofit lnSpcReduction="1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Creating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New Materials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Phase 2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Outlines, Study Guides, Active Learning Strategies</a:t>
            </a: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34" tIns="25718" rIns="51434" bIns="25718" rtlCol="0" anchor="ctr">
            <a:normAutofit lnSpcReduction="1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Putting it All Together –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Phase 3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Copyright, Accessibility, Formatting, Editing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728788" y="3943351"/>
            <a:ext cx="4914900" cy="471488"/>
          </a:xfrm>
        </p:spPr>
        <p:txBody>
          <a:bodyPr vert="horz" lIns="51434" tIns="25718" rIns="51434" bIns="25718" rtlCol="0" anchor="ctr">
            <a:normAutofit lnSpcReduction="1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Publishing the Guide –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Phase 4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Finding a Repository, Making it Publicly Available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164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 bldLvl="2"/>
      <p:bldP spid="46" grpId="0" build="p" bldLvl="3"/>
      <p:bldP spid="47" grpId="0" build="p" bldLvl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52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87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87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5" y="649718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14500" y="1285876"/>
            <a:ext cx="4914900" cy="4714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Revising the Basics – Phase 1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991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/>
          </a:bodyPr>
          <a:lstStyle/>
          <a:p>
            <a:r>
              <a:rPr lang="en-US" sz="1900" b="0" cap="none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sz="1900" b="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custom_clap_board_insert_121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52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87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87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500899"/>
            <a:ext cx="6215063" cy="1663235"/>
          </a:xfrm>
          <a:prstGeom prst="rect">
            <a:avLst/>
          </a:prstGeom>
        </p:spPr>
      </p:pic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550" y="2143126"/>
            <a:ext cx="4914900" cy="471488"/>
          </a:xfrm>
        </p:spPr>
        <p:txBody>
          <a:bodyPr vert="horz" lIns="51434" tIns="25718" rIns="51434" bIns="25718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Creating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New Materials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Phase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390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4914902" cy="394097"/>
          </a:xfrm>
        </p:spPr>
        <p:txBody>
          <a:bodyPr>
            <a:normAutofit/>
          </a:bodyPr>
          <a:lstStyle/>
          <a:p>
            <a:r>
              <a:rPr lang="en-US" sz="1900" b="0" cap="none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sz="1900" b="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custom_clap_board_insert_12195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" y="133350"/>
            <a:ext cx="4914902" cy="394097"/>
          </a:xfrm>
        </p:spPr>
        <p:txBody>
          <a:bodyPr>
            <a:normAutofit/>
          </a:bodyPr>
          <a:lstStyle/>
          <a:p>
            <a:r>
              <a:rPr lang="en-US" sz="1900" b="0" cap="none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sz="1900" b="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usb_drive_angle_1600_clr_88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9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52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87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87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365131"/>
            <a:ext cx="6215063" cy="1663235"/>
          </a:xfrm>
          <a:prstGeom prst="rect">
            <a:avLst/>
          </a:prstGeom>
        </p:spPr>
      </p:pic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34" tIns="25718" rIns="51434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Putting it All Together –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Phase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133350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Reimagining the Textbook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236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25 at 2.36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0"/>
            <a:ext cx="6858000" cy="889804"/>
          </a:xfrm>
          <a:prstGeom prst="rect">
            <a:avLst/>
          </a:prstGeom>
        </p:spPr>
      </p:pic>
      <p:pic>
        <p:nvPicPr>
          <p:cNvPr id="5" name="Picture 4" descr="Screen Shot 2016-01-25 at 2.3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486">
            <a:off x="801751" y="933090"/>
            <a:ext cx="2220774" cy="1475740"/>
          </a:xfrm>
          <a:prstGeom prst="rect">
            <a:avLst/>
          </a:prstGeom>
        </p:spPr>
      </p:pic>
      <p:pic>
        <p:nvPicPr>
          <p:cNvPr id="6" name="Picture 5" descr="Screen Shot 2016-01-25 at 2.40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15">
            <a:off x="4245189" y="891671"/>
            <a:ext cx="1675130" cy="15037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3335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Reimagining the Textbook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7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esenterMedia.com Animated Theme">
  <a:themeElements>
    <a:clrScheme name="feature pres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143B54"/>
      </a:accent1>
      <a:accent2>
        <a:srgbClr val="F3D880"/>
      </a:accent2>
      <a:accent3>
        <a:srgbClr val="149FBE"/>
      </a:accent3>
      <a:accent4>
        <a:srgbClr val="81BF14"/>
      </a:accent4>
      <a:accent5>
        <a:srgbClr val="D0D102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13142</TotalTime>
  <Words>135</Words>
  <Application>Microsoft Office PowerPoint</Application>
  <PresentationFormat>Custom</PresentationFormat>
  <Paragraphs>50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Franklin Gothic Heavy</vt:lpstr>
      <vt:lpstr>1_PresenterMedia.com Animated Theme</vt:lpstr>
      <vt:lpstr>PowerPoint Presentation</vt:lpstr>
      <vt:lpstr>Reimagining the Textbook</vt:lpstr>
      <vt:lpstr>Reimagining the Textbook</vt:lpstr>
      <vt:lpstr>Reimagining the Textbook</vt:lpstr>
      <vt:lpstr>Reimagining the Textbook</vt:lpstr>
      <vt:lpstr>Reimagining the Textbook</vt:lpstr>
      <vt:lpstr>Reimagining the Textbook</vt:lpstr>
      <vt:lpstr>Reimagining the Textbook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Reimagining the Textbook</vt:lpstr>
      <vt:lpstr>Reimagining the Textbook</vt:lpstr>
      <vt:lpstr>Reimagining the Textbook</vt:lpstr>
      <vt:lpstr>PowerPoint Presentation</vt:lpstr>
      <vt:lpstr>Reimagining the Textbook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Earth</dc:title>
  <dc:creator>PresenterMedia.com</dc:creator>
  <cp:lastModifiedBy>Jeff Gallant</cp:lastModifiedBy>
  <cp:revision>447</cp:revision>
  <cp:lastPrinted>2016-01-21T19:07:52Z</cp:lastPrinted>
  <dcterms:created xsi:type="dcterms:W3CDTF">2010-11-24T18:19:10Z</dcterms:created>
  <dcterms:modified xsi:type="dcterms:W3CDTF">2016-02-19T18:53:46Z</dcterms:modified>
</cp:coreProperties>
</file>