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BD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2" autoAdjust="0"/>
    <p:restoredTop sz="94660"/>
  </p:normalViewPr>
  <p:slideViewPr>
    <p:cSldViewPr snapToGrid="0">
      <p:cViewPr varScale="1">
        <p:scale>
          <a:sx n="81" d="100"/>
          <a:sy n="81" d="100"/>
        </p:scale>
        <p:origin x="108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DC74-CBCA-47E4-96A1-9FE1781F382D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156C-5648-4D8F-8B1C-88F3E5B24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77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DC74-CBCA-47E4-96A1-9FE1781F382D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156C-5648-4D8F-8B1C-88F3E5B24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680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DC74-CBCA-47E4-96A1-9FE1781F382D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156C-5648-4D8F-8B1C-88F3E5B24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812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DC74-CBCA-47E4-96A1-9FE1781F382D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156C-5648-4D8F-8B1C-88F3E5B24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030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DC74-CBCA-47E4-96A1-9FE1781F382D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156C-5648-4D8F-8B1C-88F3E5B24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468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DC74-CBCA-47E4-96A1-9FE1781F382D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156C-5648-4D8F-8B1C-88F3E5B24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115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DC74-CBCA-47E4-96A1-9FE1781F382D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156C-5648-4D8F-8B1C-88F3E5B24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365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DC74-CBCA-47E4-96A1-9FE1781F382D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156C-5648-4D8F-8B1C-88F3E5B24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06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DC74-CBCA-47E4-96A1-9FE1781F382D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156C-5648-4D8F-8B1C-88F3E5B24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059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DC74-CBCA-47E4-96A1-9FE1781F382D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156C-5648-4D8F-8B1C-88F3E5B24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834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DC74-CBCA-47E4-96A1-9FE1781F382D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156C-5648-4D8F-8B1C-88F3E5B24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80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4DC74-CBCA-47E4-96A1-9FE1781F382D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3156C-5648-4D8F-8B1C-88F3E5B24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641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ode.hss.kennesaw.edu/technicalcommunication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kennesaw.edu/elearning/sexy_tech_com/" TargetMode="External"/><Relationship Id="rId3" Type="http://schemas.openxmlformats.org/officeDocument/2006/relationships/hyperlink" Target="mailto:tpowel25@Kennesaw.edu" TargetMode="External"/><Relationship Id="rId7" Type="http://schemas.openxmlformats.org/officeDocument/2006/relationships/hyperlink" Target="mailto:treardo2@Kennesaw.edu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race@Kennesaw.edu" TargetMode="External"/><Relationship Id="rId5" Type="http://schemas.openxmlformats.org/officeDocument/2006/relationships/hyperlink" Target="mailto:mlogan15@Kennesaw.edu" TargetMode="External"/><Relationship Id="rId4" Type="http://schemas.openxmlformats.org/officeDocument/2006/relationships/hyperlink" Target="mailto:earnett@Kennesaw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9737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Free, Open, and Interactive Technical Communication Textbook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24553"/>
            <a:ext cx="9144000" cy="1655762"/>
          </a:xfrm>
        </p:spPr>
        <p:txBody>
          <a:bodyPr/>
          <a:lstStyle/>
          <a:p>
            <a:r>
              <a:rPr lang="en-US" dirty="0" smtClean="0"/>
              <a:t>Dr. Tamara Powell, Dr. Jonathan Arnett, Ms. Monique Logan, </a:t>
            </a:r>
          </a:p>
          <a:p>
            <a:r>
              <a:rPr lang="en-US" dirty="0" smtClean="0"/>
              <a:t>Dr. Cassandra Race, Ms. Tiffani Reardon</a:t>
            </a:r>
          </a:p>
          <a:p>
            <a:r>
              <a:rPr lang="en-US" dirty="0" smtClean="0"/>
              <a:t>Kennesaw State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794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0719" y="163244"/>
            <a:ext cx="2320636" cy="727405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Round Three Textbook Transformation Grant</a:t>
            </a:r>
          </a:p>
          <a:p>
            <a:r>
              <a:rPr lang="en-US" dirty="0" smtClean="0"/>
              <a:t>Textbook for two courses, each taught by two faculty</a:t>
            </a:r>
          </a:p>
          <a:p>
            <a:r>
              <a:rPr lang="en-US" dirty="0" smtClean="0"/>
              <a:t>Courses are TCOM 2010: Technical Writing and WRIT 3140: Workplace Writing </a:t>
            </a:r>
          </a:p>
          <a:p>
            <a:r>
              <a:rPr lang="en-US" dirty="0" smtClean="0"/>
              <a:t>20-50 students per section, 21 courses per year, 525 students impacted</a:t>
            </a:r>
          </a:p>
          <a:p>
            <a:r>
              <a:rPr lang="en-US" dirty="0" smtClean="0"/>
              <a:t>Total student savings per year (estimated) is $55,611.55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594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0719" y="163244"/>
            <a:ext cx="2320636" cy="727405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Working title is </a:t>
            </a:r>
            <a:r>
              <a:rPr lang="en-US" i="1" dirty="0" smtClean="0"/>
              <a:t>Sexy Technical Writing</a:t>
            </a:r>
          </a:p>
          <a:p>
            <a:r>
              <a:rPr lang="en-US" dirty="0" smtClean="0"/>
              <a:t>Multimedia, interactive textbook created in </a:t>
            </a:r>
            <a:r>
              <a:rPr lang="en-US" dirty="0" err="1" smtClean="0"/>
              <a:t>SoftChalk</a:t>
            </a:r>
            <a:r>
              <a:rPr lang="en-US" dirty="0" smtClean="0"/>
              <a:t>, hosted on KSU server</a:t>
            </a:r>
          </a:p>
          <a:p>
            <a:r>
              <a:rPr lang="en-US" dirty="0" smtClean="0"/>
              <a:t>Downloadable and printable</a:t>
            </a:r>
          </a:p>
          <a:p>
            <a:r>
              <a:rPr lang="en-US" dirty="0" smtClean="0"/>
              <a:t>Available </a:t>
            </a:r>
            <a:r>
              <a:rPr lang="en-US" smtClean="0"/>
              <a:t>at </a:t>
            </a:r>
            <a:r>
              <a:rPr lang="en-US" smtClean="0">
                <a:hlinkClick r:id="rId3"/>
              </a:rPr>
              <a:t>http://ode.hss.kennesaw.edu/technicalcommunication</a:t>
            </a:r>
            <a:endParaRPr lang="en-US" smtClean="0"/>
          </a:p>
          <a:p>
            <a:r>
              <a:rPr lang="en-US" smtClean="0"/>
              <a:t>First </a:t>
            </a:r>
            <a:r>
              <a:rPr lang="en-US" dirty="0" smtClean="0"/>
              <a:t>class with the book launches summer 2016 (June 1, to be precise)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422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660" y="163244"/>
            <a:ext cx="2802575" cy="727405"/>
          </a:xfrm>
        </p:spPr>
        <p:txBody>
          <a:bodyPr>
            <a:normAutofit/>
          </a:bodyPr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0076" y="1374363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dirty="0" smtClean="0"/>
              <a:t>Questions?</a:t>
            </a:r>
          </a:p>
          <a:p>
            <a:pPr marL="0" indent="0">
              <a:buNone/>
            </a:pPr>
            <a:r>
              <a:rPr lang="en-US" dirty="0" smtClean="0"/>
              <a:t>Dr. Tamara Powell </a:t>
            </a:r>
            <a:r>
              <a:rPr lang="en-US" dirty="0" smtClean="0">
                <a:hlinkClick r:id="rId3"/>
              </a:rPr>
              <a:t>tpowel25@Kennesaw.edu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Dr. Jonathan Arnett: </a:t>
            </a:r>
            <a:r>
              <a:rPr lang="en-US" dirty="0" smtClean="0">
                <a:hlinkClick r:id="rId4"/>
              </a:rPr>
              <a:t>earnett@Kennesaw.edu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Ms. Monique Logan: </a:t>
            </a:r>
            <a:r>
              <a:rPr lang="en-US" dirty="0" smtClean="0">
                <a:hlinkClick r:id="rId5"/>
              </a:rPr>
              <a:t>mlogan15@Kennesaw.edu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Dr. Cassandra Race: </a:t>
            </a:r>
            <a:r>
              <a:rPr lang="en-US" dirty="0" smtClean="0">
                <a:hlinkClick r:id="rId6"/>
              </a:rPr>
              <a:t>crace@Kennesaw.edu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Ms. Tiffani Reardon: </a:t>
            </a:r>
            <a:r>
              <a:rPr lang="en-US" dirty="0" smtClean="0">
                <a:hlinkClick r:id="rId7"/>
              </a:rPr>
              <a:t>treardo2@Kennesaw.edu</a:t>
            </a: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Sexy Technical Writing: </a:t>
            </a:r>
            <a:r>
              <a:rPr lang="en-US" u="sng" dirty="0" smtClean="0">
                <a:hlinkClick r:id="rId8"/>
              </a:rPr>
              <a:t>http</a:t>
            </a:r>
            <a:r>
              <a:rPr lang="en-US" u="sng" dirty="0">
                <a:hlinkClick r:id="rId8"/>
              </a:rPr>
              <a:t>://kennesaw.edu/elearning/sexy_tech_com/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073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1437</TotalTime>
  <Words>174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Free, Open, and Interactive Technical Communication Textbook</vt:lpstr>
      <vt:lpstr>Overview</vt:lpstr>
      <vt:lpstr>Overview</vt:lpstr>
      <vt:lpstr>Thank You!</vt:lpstr>
    </vt:vector>
  </TitlesOfParts>
  <Company>Kennesaw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Free, Open, and Interactive Technical Communication Textbook</dc:title>
  <dc:creator>Tamara M Powell</dc:creator>
  <cp:lastModifiedBy>Tamara M Powell</cp:lastModifiedBy>
  <cp:revision>8</cp:revision>
  <dcterms:created xsi:type="dcterms:W3CDTF">2016-02-04T20:52:28Z</dcterms:created>
  <dcterms:modified xsi:type="dcterms:W3CDTF">2016-02-05T20:50:18Z</dcterms:modified>
</cp:coreProperties>
</file>